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0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1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2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theme/theme14.xml" ContentType="application/vnd.openxmlformats-officedocument.theme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slideLayouts/slideLayout67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media/media2.wav" ContentType="audio/x-wav"/>
  <Override PartName="/ppt/media/audio2.wav" ContentType="audio/x-wav"/>
  <Override PartName="/ppt/media/media3.wav" ContentType="audio/x-wav"/>
  <Override PartName="/ppt/notesSlides/notesSlide14.xml" ContentType="application/vnd.openxmlformats-officedocument.presentationml.notesSlide+xml"/>
  <Override PartName="/ppt/media/audio3.wav" ContentType="audio/x-wav"/>
  <Override PartName="/ppt/media/audio4.wav" ContentType="audio/x-wav"/>
  <Override PartName="/ppt/media/audio5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  <p:sldMasterId id="2147483863" r:id="rId2"/>
    <p:sldMasterId id="2147483875" r:id="rId3"/>
    <p:sldMasterId id="2147483880" r:id="rId4"/>
    <p:sldMasterId id="2147483894" r:id="rId5"/>
    <p:sldMasterId id="2147483906" r:id="rId6"/>
    <p:sldMasterId id="2147483918" r:id="rId7"/>
    <p:sldMasterId id="2147483930" r:id="rId8"/>
    <p:sldMasterId id="2147483942" r:id="rId9"/>
    <p:sldMasterId id="2147483954" r:id="rId10"/>
    <p:sldMasterId id="2147483966" r:id="rId11"/>
    <p:sldMasterId id="2147483980" r:id="rId12"/>
    <p:sldMasterId id="2147483992" r:id="rId13"/>
    <p:sldMasterId id="2147484013" r:id="rId14"/>
    <p:sldMasterId id="2147484534" r:id="rId15"/>
  </p:sldMasterIdLst>
  <p:notesMasterIdLst>
    <p:notesMasterId r:id="rId58"/>
  </p:notesMasterIdLst>
  <p:sldIdLst>
    <p:sldId id="18887" r:id="rId16"/>
    <p:sldId id="18874" r:id="rId17"/>
    <p:sldId id="18875" r:id="rId18"/>
    <p:sldId id="18876" r:id="rId19"/>
    <p:sldId id="18877" r:id="rId20"/>
    <p:sldId id="18878" r:id="rId21"/>
    <p:sldId id="18879" r:id="rId22"/>
    <p:sldId id="18880" r:id="rId23"/>
    <p:sldId id="18853" r:id="rId24"/>
    <p:sldId id="18882" r:id="rId25"/>
    <p:sldId id="18857" r:id="rId26"/>
    <p:sldId id="18858" r:id="rId27"/>
    <p:sldId id="18859" r:id="rId28"/>
    <p:sldId id="18860" r:id="rId29"/>
    <p:sldId id="18861" r:id="rId30"/>
    <p:sldId id="18862" r:id="rId31"/>
    <p:sldId id="18863" r:id="rId32"/>
    <p:sldId id="18864" r:id="rId33"/>
    <p:sldId id="18866" r:id="rId34"/>
    <p:sldId id="18867" r:id="rId35"/>
    <p:sldId id="18868" r:id="rId36"/>
    <p:sldId id="18869" r:id="rId37"/>
    <p:sldId id="18870" r:id="rId38"/>
    <p:sldId id="18871" r:id="rId39"/>
    <p:sldId id="18883" r:id="rId40"/>
    <p:sldId id="293" r:id="rId41"/>
    <p:sldId id="453" r:id="rId42"/>
    <p:sldId id="18872" r:id="rId43"/>
    <p:sldId id="18885" r:id="rId44"/>
    <p:sldId id="18886" r:id="rId45"/>
    <p:sldId id="443" r:id="rId46"/>
    <p:sldId id="444" r:id="rId47"/>
    <p:sldId id="18847" r:id="rId48"/>
    <p:sldId id="452" r:id="rId49"/>
    <p:sldId id="18834" r:id="rId50"/>
    <p:sldId id="281" r:id="rId51"/>
    <p:sldId id="18873" r:id="rId52"/>
    <p:sldId id="18846" r:id="rId53"/>
    <p:sldId id="258" r:id="rId54"/>
    <p:sldId id="257" r:id="rId55"/>
    <p:sldId id="259" r:id="rId56"/>
    <p:sldId id="451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901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commentAuthors" Target="commentAuthor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064B1-7FFF-4426-BDC8-FEC644B6D4DC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BC370-A23B-4574-BD47-9AA47616F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5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21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400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3654C7F-D45B-410B-A726-0E75681632B5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142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34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773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pPr/>
              <a:t>38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627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79A5E7-2A80-45E5-803A-8EC0212A1D4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606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121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3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 smtClean="0"/>
              <a:t>Nguyễn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Nhâm</a:t>
            </a:r>
            <a:r>
              <a:rPr lang="en-US" altLang="zh-CN" baseline="0" dirty="0" smtClean="0"/>
              <a:t>- 0981.713.891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5830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047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835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895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527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41A63-FFE5-486C-8881-6A3021FA5A7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06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4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4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5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5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5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5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4.xml"/></Relationships>
</file>

<file path=ppt/slideLayouts/_rels/slideLayout5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4.xml"/></Relationships>
</file>

<file path=ppt/slideLayouts/_rels/slideLayout5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5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5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6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/Relationships>
</file>

<file path=ppt/slideLayouts/_rels/slideLayout6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4.xml"/></Relationships>
</file>

<file path=ppt/slideLayouts/_rels/slideLayout6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7A5EF-FDA5-4A5A-B935-826DBF78DB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EE7E32-72A4-4A1F-915B-637616025D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2F3C3-91BE-4F04-9403-060B68445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AFEFC-5E03-496A-AF10-05E3D8E58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281A91-48D3-4797-8048-26D8D785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4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6A316-E1DF-41E8-AA57-2564712A8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2A57B0-2E7F-4421-9569-0EE7A795D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034810-EB08-4CAF-BC8C-4CA66C784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3776E-0C81-4A73-9959-FB3F385F1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F32AA-445B-487D-B670-664762A23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830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44617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31756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419578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68711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3738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51768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87135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9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288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267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BAFA36-6E20-4F98-B649-3F2EFB4AF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B8ADA5-E44D-412A-9F83-3D0EBCC77F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FA9ED-2C11-44BD-94AD-4A4308813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67DC3-4829-4FE1-B447-0B887AB8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17A86-7BA6-486E-98AB-0BBD10DAD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320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2329" y="365126"/>
            <a:ext cx="10515600" cy="56272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5600" cy="15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453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9094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92187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19582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1857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73226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7305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63367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6441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152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0107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66070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517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96554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86482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72005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290333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34345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0670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03805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7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44493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20691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084661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6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146244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5948295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0691557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4005766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250808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1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7147575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1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5893895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367162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9" y="987427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1449060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42712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00466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06711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2326969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7801596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5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6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6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3649723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6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6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199765" indent="0">
              <a:buNone/>
              <a:defRPr sz="1600"/>
            </a:lvl8pPr>
            <a:lvl9pPr marL="3656965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6" y="4873767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8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7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199765" indent="0">
              <a:buNone/>
              <a:defRPr sz="1600"/>
            </a:lvl8pPr>
            <a:lvl9pPr marL="3656965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6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3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2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199765" indent="0">
              <a:buNone/>
              <a:defRPr sz="1600"/>
            </a:lvl8pPr>
            <a:lvl9pPr marL="3656965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8" y="4873764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152564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5903881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777812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881514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5379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4546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19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242102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62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285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86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393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52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034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19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22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038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014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72814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156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502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104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838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769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915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840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293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374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73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28803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094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632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105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82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82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03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34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64592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483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827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10154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350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74742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479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18746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806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44234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1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21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727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69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1561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06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5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6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54785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318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00676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093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21195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36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C4CC2-F121-4B32-9608-8617FAC68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D0BC2-1D9F-4544-BF77-C68CCA007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5A4DD-F725-4752-AA67-3275DB39B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2A2F0-6656-407E-925F-AF5F82DBE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CDD9-899C-4317-B521-562ED78F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3481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86138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55474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748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8124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832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759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90516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18511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49" y="2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83042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2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354734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48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18995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84641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02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3454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595784" cy="1320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8"/>
            <a:ext cx="8595784" cy="3881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5" y="6042026"/>
            <a:ext cx="912284" cy="365125"/>
          </a:xfrm>
          <a:prstGeom prst="rect">
            <a:avLst/>
          </a:prstGeom>
        </p:spPr>
        <p:txBody>
          <a:bodyPr/>
          <a:lstStyle>
            <a:lvl1pPr eaLnBrk="0" fontAlgn="base" hangingPunct="0">
              <a:spcBef>
                <a:spcPct val="50000"/>
              </a:spcBef>
              <a:spcAft>
                <a:spcPct val="0"/>
              </a:spcAft>
              <a:defRPr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5" y="6042026"/>
            <a:ext cx="6297084" cy="365125"/>
          </a:xfrm>
          <a:prstGeom prst="rect">
            <a:avLst/>
          </a:prstGeom>
        </p:spPr>
        <p:txBody>
          <a:bodyPr/>
          <a:lstStyle>
            <a:lvl1pPr eaLnBrk="0" fontAlgn="base" hangingPunct="0">
              <a:spcBef>
                <a:spcPct val="50000"/>
              </a:spcBef>
              <a:spcAft>
                <a:spcPct val="0"/>
              </a:spcAft>
              <a:defRPr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1553" y="6042026"/>
            <a:ext cx="681567" cy="365125"/>
          </a:xfrm>
          <a:prstGeom prst="rect">
            <a:avLst/>
          </a:prstGeom>
        </p:spPr>
        <p:txBody>
          <a:bodyPr/>
          <a:lstStyle>
            <a:lvl1pPr eaLnBrk="0" fontAlgn="base" hangingPunct="0">
              <a:spcBef>
                <a:spcPct val="50000"/>
              </a:spcBef>
              <a:spcAft>
                <a:spcPct val="0"/>
              </a:spcAft>
              <a:defRPr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1F250A-4CE7-44D4-85B4-49BD9AF6BFD0}" type="slidenum"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93589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28150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40998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95682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4051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90314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5665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63571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22C65B-FAC9-421A-9391-569306C0644A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C0E72-BF06-4A19-B2CD-574FB1E7DA1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42876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29089-014F-40B7-AF9F-C11F97BF94C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6FD32C-10E6-4306-A8A9-F7761EEB30E2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99402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66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41450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700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15523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738" y="-455613"/>
            <a:ext cx="14293851" cy="77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05361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42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130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149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852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435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hidden="1"/>
          <p:cNvGrpSpPr>
            <a:grpSpLocks noChangeAspect="1"/>
          </p:cNvGrpSpPr>
          <p:nvPr userDrawn="1"/>
        </p:nvGrpSpPr>
        <p:grpSpPr>
          <a:xfrm>
            <a:off x="1090268" y="365400"/>
            <a:ext cx="708133" cy="720000"/>
            <a:chOff x="988669" y="328389"/>
            <a:chExt cx="796511" cy="809858"/>
          </a:xfrm>
        </p:grpSpPr>
        <p:pic>
          <p:nvPicPr>
            <p:cNvPr id="83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669" y="328389"/>
              <a:ext cx="796511" cy="68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6" name="椭圆 715"/>
            <p:cNvSpPr>
              <a:spLocks noChangeAspect="1"/>
            </p:cNvSpPr>
            <p:nvPr userDrawn="1"/>
          </p:nvSpPr>
          <p:spPr>
            <a:xfrm>
              <a:off x="1164042" y="958247"/>
              <a:ext cx="445765" cy="180000"/>
            </a:xfrm>
            <a:prstGeom prst="ellipse">
              <a:avLst/>
            </a:prstGeom>
            <a:gradFill flip="none" rotWithShape="1">
              <a:gsLst>
                <a:gs pos="23000">
                  <a:schemeClr val="bg1">
                    <a:lumMod val="65000"/>
                    <a:alpha val="43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文本框 27" hidden="1"/>
          <p:cNvSpPr txBox="1"/>
          <p:nvPr/>
        </p:nvSpPr>
        <p:spPr>
          <a:xfrm>
            <a:off x="7847436" y="6465810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odoni MT" panose="02070803080606020203" pitchFamily="18" charset="0"/>
                <a:ea typeface="方正正中黑简体" panose="02000000000000000000" pitchFamily="2" charset="-122"/>
                <a:cs typeface="+mn-cs"/>
              </a:rPr>
              <a:t>@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行楷简体" panose="03000509000000000000" pitchFamily="65" charset="-122"/>
                <a:ea typeface="方正行楷简体" panose="03000509000000000000" pitchFamily="65" charset="-122"/>
                <a:cs typeface="+mn-cs"/>
              </a:rPr>
              <a:t>雪原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行楷简体" panose="03000509000000000000" pitchFamily="65" charset="-122"/>
                <a:ea typeface="方正行楷简体" panose="03000509000000000000" pitchFamily="65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方正行楷简体" panose="03000509000000000000" pitchFamily="65" charset="-122"/>
              <a:ea typeface="方正行楷简体" panose="03000509000000000000" pitchFamily="65" charset="-122"/>
              <a:cs typeface="+mn-cs"/>
            </a:endParaRPr>
          </a:p>
        </p:txBody>
      </p:sp>
      <p:sp>
        <p:nvSpPr>
          <p:cNvPr id="31" name="文本框 30" hidden="1"/>
          <p:cNvSpPr txBox="1"/>
          <p:nvPr/>
        </p:nvSpPr>
        <p:spPr>
          <a:xfrm>
            <a:off x="10147959" y="6465810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odoni MT" panose="02070803080606020203" pitchFamily="18" charset="0"/>
                <a:ea typeface="方正正中黑简体" panose="02000000000000000000" pitchFamily="2" charset="-122"/>
                <a:cs typeface="+mn-cs"/>
              </a:rPr>
              <a:t>xyppt.yanj.cn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Bodoni MT" panose="02070803080606020203" pitchFamily="18" charset="0"/>
              <a:ea typeface="方正正中黑简体" panose="02000000000000000000" pitchFamily="2" charset="-122"/>
              <a:cs typeface="+mn-cs"/>
            </a:endParaRPr>
          </a:p>
        </p:txBody>
      </p:sp>
      <p:grpSp>
        <p:nvGrpSpPr>
          <p:cNvPr id="32" name="组合 31" hidden="1"/>
          <p:cNvGrpSpPr>
            <a:grpSpLocks noChangeAspect="1"/>
          </p:cNvGrpSpPr>
          <p:nvPr/>
        </p:nvGrpSpPr>
        <p:grpSpPr>
          <a:xfrm>
            <a:off x="9591189" y="6578476"/>
            <a:ext cx="461015" cy="144000"/>
            <a:chOff x="9167649" y="4366337"/>
            <a:chExt cx="654429" cy="216000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9" name="Picture 3" descr="C:\Documents and Settings\tdz\桌面\未标题-2.png" hidden="1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114" y="6542476"/>
            <a:ext cx="253705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日期占位符 7"/>
          <p:cNvSpPr>
            <a:spLocks noGrp="1"/>
          </p:cNvSpPr>
          <p:nvPr>
            <p:ph type="dt" sz="half" idx="11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F58CE-AA9F-44F2-B75A-34227CEABCB3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任意多边形 73" hidden="1"/>
          <p:cNvSpPr/>
          <p:nvPr userDrawn="1"/>
        </p:nvSpPr>
        <p:spPr>
          <a:xfrm rot="894806">
            <a:off x="779120" y="139286"/>
            <a:ext cx="541052" cy="828000"/>
          </a:xfrm>
          <a:custGeom>
            <a:avLst/>
            <a:gdLst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7767 w 2990085"/>
              <a:gd name="connsiteY6" fmla="*/ 2869607 h 4575877"/>
              <a:gd name="connsiteX7" fmla="*/ 1636496 w 2990085"/>
              <a:gd name="connsiteY7" fmla="*/ 2945690 h 4575877"/>
              <a:gd name="connsiteX8" fmla="*/ 1633673 w 2990085"/>
              <a:gd name="connsiteY8" fmla="*/ 2946442 h 4575877"/>
              <a:gd name="connsiteX9" fmla="*/ 1633673 w 2990085"/>
              <a:gd name="connsiteY9" fmla="*/ 3401224 h 4575877"/>
              <a:gd name="connsiteX10" fmla="*/ 1630823 w 2990085"/>
              <a:gd name="connsiteY10" fmla="*/ 3401224 h 4575877"/>
              <a:gd name="connsiteX11" fmla="*/ 1635750 w 2990085"/>
              <a:gd name="connsiteY11" fmla="*/ 3723073 h 4575877"/>
              <a:gd name="connsiteX12" fmla="*/ 1626318 w 2990085"/>
              <a:gd name="connsiteY12" fmla="*/ 4162116 h 4575877"/>
              <a:gd name="connsiteX13" fmla="*/ 1998521 w 2990085"/>
              <a:gd name="connsiteY13" fmla="*/ 4114682 h 4575877"/>
              <a:gd name="connsiteX14" fmla="*/ 2387572 w 2990085"/>
              <a:gd name="connsiteY14" fmla="*/ 3936393 h 4575877"/>
              <a:gd name="connsiteX15" fmla="*/ 2393959 w 2990085"/>
              <a:gd name="connsiteY15" fmla="*/ 4089779 h 4575877"/>
              <a:gd name="connsiteX16" fmla="*/ 2032803 w 2990085"/>
              <a:gd name="connsiteY16" fmla="*/ 4243403 h 4575877"/>
              <a:gd name="connsiteX17" fmla="*/ 1655587 w 2990085"/>
              <a:gd name="connsiteY17" fmla="*/ 4315149 h 4575877"/>
              <a:gd name="connsiteX18" fmla="*/ 1273004 w 2990085"/>
              <a:gd name="connsiteY18" fmla="*/ 4388324 h 4575877"/>
              <a:gd name="connsiteX19" fmla="*/ 806011 w 2990085"/>
              <a:gd name="connsiteY19" fmla="*/ 4575877 h 4575877"/>
              <a:gd name="connsiteX20" fmla="*/ 801054 w 2990085"/>
              <a:gd name="connsiteY20" fmla="*/ 4427857 h 4575877"/>
              <a:gd name="connsiteX21" fmla="*/ 1160457 w 2990085"/>
              <a:gd name="connsiteY21" fmla="*/ 4159821 h 4575877"/>
              <a:gd name="connsiteX22" fmla="*/ 1241769 w 2990085"/>
              <a:gd name="connsiteY22" fmla="*/ 3667174 h 4575877"/>
              <a:gd name="connsiteX23" fmla="*/ 1237922 w 2990085"/>
              <a:gd name="connsiteY23" fmla="*/ 3428438 h 4575877"/>
              <a:gd name="connsiteX24" fmla="*/ 1240031 w 2990085"/>
              <a:gd name="connsiteY24" fmla="*/ 3428438 h 4575877"/>
              <a:gd name="connsiteX25" fmla="*/ 1240031 w 2990085"/>
              <a:gd name="connsiteY25" fmla="*/ 3401224 h 4575877"/>
              <a:gd name="connsiteX26" fmla="*/ 1239219 w 2990085"/>
              <a:gd name="connsiteY26" fmla="*/ 3401224 h 4575877"/>
              <a:gd name="connsiteX27" fmla="*/ 1239219 w 2990085"/>
              <a:gd name="connsiteY27" fmla="*/ 2606619 h 4575877"/>
              <a:gd name="connsiteX28" fmla="*/ 1240448 w 2990085"/>
              <a:gd name="connsiteY28" fmla="*/ 2606619 h 4575877"/>
              <a:gd name="connsiteX29" fmla="*/ 1216781 w 2990085"/>
              <a:gd name="connsiteY29" fmla="*/ 1137952 h 4575877"/>
              <a:gd name="connsiteX30" fmla="*/ 1205031 w 2990085"/>
              <a:gd name="connsiteY30" fmla="*/ 986000 h 4575877"/>
              <a:gd name="connsiteX31" fmla="*/ 1010196 w 2990085"/>
              <a:gd name="connsiteY31" fmla="*/ 923011 h 4575877"/>
              <a:gd name="connsiteX32" fmla="*/ 1010953 w 2990085"/>
              <a:gd name="connsiteY32" fmla="*/ 796446 h 4575877"/>
              <a:gd name="connsiteX33" fmla="*/ 1631355 w 2990085"/>
              <a:gd name="connsiteY33" fmla="*/ 516335 h 4575877"/>
              <a:gd name="connsiteX34" fmla="*/ 1619038 w 2990085"/>
              <a:gd name="connsiteY34" fmla="*/ 1030819 h 4575877"/>
              <a:gd name="connsiteX35" fmla="*/ 1617716 w 2990085"/>
              <a:gd name="connsiteY35" fmla="*/ 1823823 h 4575877"/>
              <a:gd name="connsiteX36" fmla="*/ 1868719 w 2990085"/>
              <a:gd name="connsiteY36" fmla="*/ 1774203 h 4575877"/>
              <a:gd name="connsiteX37" fmla="*/ 2397287 w 2990085"/>
              <a:gd name="connsiteY37" fmla="*/ 1343368 h 4575877"/>
              <a:gd name="connsiteX38" fmla="*/ 2504404 w 2990085"/>
              <a:gd name="connsiteY38" fmla="*/ 645679 h 4575877"/>
              <a:gd name="connsiteX39" fmla="*/ 2200442 w 2990085"/>
              <a:gd name="connsiteY39" fmla="*/ 269996 h 4575877"/>
              <a:gd name="connsiteX40" fmla="*/ 1592464 w 2990085"/>
              <a:gd name="connsiteY40" fmla="*/ 262479 h 4575877"/>
              <a:gd name="connsiteX41" fmla="*/ 774828 w 2990085"/>
              <a:gd name="connsiteY41" fmla="*/ 718607 h 4575877"/>
              <a:gd name="connsiteX42" fmla="*/ 255817 w 2990085"/>
              <a:gd name="connsiteY42" fmla="*/ 1465682 h 4575877"/>
              <a:gd name="connsiteX43" fmla="*/ 203204 w 2990085"/>
              <a:gd name="connsiteY43" fmla="*/ 2206292 h 4575877"/>
              <a:gd name="connsiteX44" fmla="*/ 348810 w 2990085"/>
              <a:gd name="connsiteY44" fmla="*/ 2483428 h 4575877"/>
              <a:gd name="connsiteX45" fmla="*/ 622088 w 2990085"/>
              <a:gd name="connsiteY45" fmla="*/ 2657629 h 4575877"/>
              <a:gd name="connsiteX46" fmla="*/ 800805 w 2990085"/>
              <a:gd name="connsiteY46" fmla="*/ 2811066 h 4575877"/>
              <a:gd name="connsiteX47" fmla="*/ 779502 w 2990085"/>
              <a:gd name="connsiteY47" fmla="*/ 2914384 h 4575877"/>
              <a:gd name="connsiteX48" fmla="*/ 686344 w 2990085"/>
              <a:gd name="connsiteY48" fmla="*/ 2985143 h 4575877"/>
              <a:gd name="connsiteX49" fmla="*/ 347086 w 2990085"/>
              <a:gd name="connsiteY49" fmla="*/ 2854362 h 4575877"/>
              <a:gd name="connsiteX50" fmla="*/ 51924 w 2990085"/>
              <a:gd name="connsiteY50" fmla="*/ 2349974 h 4575877"/>
              <a:gd name="connsiteX51" fmla="*/ 301903 w 2990085"/>
              <a:gd name="connsiteY51" fmla="*/ 1002519 h 4575877"/>
              <a:gd name="connsiteX52" fmla="*/ 1651515 w 2990085"/>
              <a:gd name="connsiteY52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7767 w 2990085"/>
              <a:gd name="connsiteY6" fmla="*/ 2869607 h 4575877"/>
              <a:gd name="connsiteX7" fmla="*/ 1636496 w 2990085"/>
              <a:gd name="connsiteY7" fmla="*/ 2945690 h 4575877"/>
              <a:gd name="connsiteX8" fmla="*/ 1633673 w 2990085"/>
              <a:gd name="connsiteY8" fmla="*/ 3401224 h 4575877"/>
              <a:gd name="connsiteX9" fmla="*/ 1630823 w 2990085"/>
              <a:gd name="connsiteY9" fmla="*/ 3401224 h 4575877"/>
              <a:gd name="connsiteX10" fmla="*/ 1635750 w 2990085"/>
              <a:gd name="connsiteY10" fmla="*/ 3723073 h 4575877"/>
              <a:gd name="connsiteX11" fmla="*/ 1626318 w 2990085"/>
              <a:gd name="connsiteY11" fmla="*/ 4162116 h 4575877"/>
              <a:gd name="connsiteX12" fmla="*/ 1998521 w 2990085"/>
              <a:gd name="connsiteY12" fmla="*/ 4114682 h 4575877"/>
              <a:gd name="connsiteX13" fmla="*/ 2387572 w 2990085"/>
              <a:gd name="connsiteY13" fmla="*/ 3936393 h 4575877"/>
              <a:gd name="connsiteX14" fmla="*/ 2393959 w 2990085"/>
              <a:gd name="connsiteY14" fmla="*/ 4089779 h 4575877"/>
              <a:gd name="connsiteX15" fmla="*/ 2032803 w 2990085"/>
              <a:gd name="connsiteY15" fmla="*/ 4243403 h 4575877"/>
              <a:gd name="connsiteX16" fmla="*/ 1655587 w 2990085"/>
              <a:gd name="connsiteY16" fmla="*/ 4315149 h 4575877"/>
              <a:gd name="connsiteX17" fmla="*/ 1273004 w 2990085"/>
              <a:gd name="connsiteY17" fmla="*/ 4388324 h 4575877"/>
              <a:gd name="connsiteX18" fmla="*/ 806011 w 2990085"/>
              <a:gd name="connsiteY18" fmla="*/ 4575877 h 4575877"/>
              <a:gd name="connsiteX19" fmla="*/ 801054 w 2990085"/>
              <a:gd name="connsiteY19" fmla="*/ 4427857 h 4575877"/>
              <a:gd name="connsiteX20" fmla="*/ 1160457 w 2990085"/>
              <a:gd name="connsiteY20" fmla="*/ 4159821 h 4575877"/>
              <a:gd name="connsiteX21" fmla="*/ 1241769 w 2990085"/>
              <a:gd name="connsiteY21" fmla="*/ 3667174 h 4575877"/>
              <a:gd name="connsiteX22" fmla="*/ 1237922 w 2990085"/>
              <a:gd name="connsiteY22" fmla="*/ 3428438 h 4575877"/>
              <a:gd name="connsiteX23" fmla="*/ 1240031 w 2990085"/>
              <a:gd name="connsiteY23" fmla="*/ 3428438 h 4575877"/>
              <a:gd name="connsiteX24" fmla="*/ 1240031 w 2990085"/>
              <a:gd name="connsiteY24" fmla="*/ 3401224 h 4575877"/>
              <a:gd name="connsiteX25" fmla="*/ 1239219 w 2990085"/>
              <a:gd name="connsiteY25" fmla="*/ 3401224 h 4575877"/>
              <a:gd name="connsiteX26" fmla="*/ 1239219 w 2990085"/>
              <a:gd name="connsiteY26" fmla="*/ 2606619 h 4575877"/>
              <a:gd name="connsiteX27" fmla="*/ 1240448 w 2990085"/>
              <a:gd name="connsiteY27" fmla="*/ 2606619 h 4575877"/>
              <a:gd name="connsiteX28" fmla="*/ 1216781 w 2990085"/>
              <a:gd name="connsiteY28" fmla="*/ 1137952 h 4575877"/>
              <a:gd name="connsiteX29" fmla="*/ 1205031 w 2990085"/>
              <a:gd name="connsiteY29" fmla="*/ 986000 h 4575877"/>
              <a:gd name="connsiteX30" fmla="*/ 1010196 w 2990085"/>
              <a:gd name="connsiteY30" fmla="*/ 923011 h 4575877"/>
              <a:gd name="connsiteX31" fmla="*/ 1010953 w 2990085"/>
              <a:gd name="connsiteY31" fmla="*/ 796446 h 4575877"/>
              <a:gd name="connsiteX32" fmla="*/ 1631355 w 2990085"/>
              <a:gd name="connsiteY32" fmla="*/ 516335 h 4575877"/>
              <a:gd name="connsiteX33" fmla="*/ 1619038 w 2990085"/>
              <a:gd name="connsiteY33" fmla="*/ 1030819 h 4575877"/>
              <a:gd name="connsiteX34" fmla="*/ 1617716 w 2990085"/>
              <a:gd name="connsiteY34" fmla="*/ 1823823 h 4575877"/>
              <a:gd name="connsiteX35" fmla="*/ 1868719 w 2990085"/>
              <a:gd name="connsiteY35" fmla="*/ 1774203 h 4575877"/>
              <a:gd name="connsiteX36" fmla="*/ 2397287 w 2990085"/>
              <a:gd name="connsiteY36" fmla="*/ 1343368 h 4575877"/>
              <a:gd name="connsiteX37" fmla="*/ 2504404 w 2990085"/>
              <a:gd name="connsiteY37" fmla="*/ 645679 h 4575877"/>
              <a:gd name="connsiteX38" fmla="*/ 2200442 w 2990085"/>
              <a:gd name="connsiteY38" fmla="*/ 269996 h 4575877"/>
              <a:gd name="connsiteX39" fmla="*/ 1592464 w 2990085"/>
              <a:gd name="connsiteY39" fmla="*/ 262479 h 4575877"/>
              <a:gd name="connsiteX40" fmla="*/ 774828 w 2990085"/>
              <a:gd name="connsiteY40" fmla="*/ 718607 h 4575877"/>
              <a:gd name="connsiteX41" fmla="*/ 255817 w 2990085"/>
              <a:gd name="connsiteY41" fmla="*/ 1465682 h 4575877"/>
              <a:gd name="connsiteX42" fmla="*/ 203204 w 2990085"/>
              <a:gd name="connsiteY42" fmla="*/ 2206292 h 4575877"/>
              <a:gd name="connsiteX43" fmla="*/ 348810 w 2990085"/>
              <a:gd name="connsiteY43" fmla="*/ 2483428 h 4575877"/>
              <a:gd name="connsiteX44" fmla="*/ 622088 w 2990085"/>
              <a:gd name="connsiteY44" fmla="*/ 2657629 h 4575877"/>
              <a:gd name="connsiteX45" fmla="*/ 800805 w 2990085"/>
              <a:gd name="connsiteY45" fmla="*/ 2811066 h 4575877"/>
              <a:gd name="connsiteX46" fmla="*/ 779502 w 2990085"/>
              <a:gd name="connsiteY46" fmla="*/ 2914384 h 4575877"/>
              <a:gd name="connsiteX47" fmla="*/ 686344 w 2990085"/>
              <a:gd name="connsiteY47" fmla="*/ 2985143 h 4575877"/>
              <a:gd name="connsiteX48" fmla="*/ 347086 w 2990085"/>
              <a:gd name="connsiteY48" fmla="*/ 2854362 h 4575877"/>
              <a:gd name="connsiteX49" fmla="*/ 51924 w 2990085"/>
              <a:gd name="connsiteY49" fmla="*/ 2349974 h 4575877"/>
              <a:gd name="connsiteX50" fmla="*/ 301903 w 2990085"/>
              <a:gd name="connsiteY50" fmla="*/ 1002519 h 4575877"/>
              <a:gd name="connsiteX51" fmla="*/ 1651515 w 2990085"/>
              <a:gd name="connsiteY51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7767 w 2990085"/>
              <a:gd name="connsiteY6" fmla="*/ 2869607 h 4575877"/>
              <a:gd name="connsiteX7" fmla="*/ 1633673 w 2990085"/>
              <a:gd name="connsiteY7" fmla="*/ 3401224 h 4575877"/>
              <a:gd name="connsiteX8" fmla="*/ 1630823 w 2990085"/>
              <a:gd name="connsiteY8" fmla="*/ 3401224 h 4575877"/>
              <a:gd name="connsiteX9" fmla="*/ 1635750 w 2990085"/>
              <a:gd name="connsiteY9" fmla="*/ 3723073 h 4575877"/>
              <a:gd name="connsiteX10" fmla="*/ 1626318 w 2990085"/>
              <a:gd name="connsiteY10" fmla="*/ 4162116 h 4575877"/>
              <a:gd name="connsiteX11" fmla="*/ 1998521 w 2990085"/>
              <a:gd name="connsiteY11" fmla="*/ 4114682 h 4575877"/>
              <a:gd name="connsiteX12" fmla="*/ 2387572 w 2990085"/>
              <a:gd name="connsiteY12" fmla="*/ 3936393 h 4575877"/>
              <a:gd name="connsiteX13" fmla="*/ 2393959 w 2990085"/>
              <a:gd name="connsiteY13" fmla="*/ 4089779 h 4575877"/>
              <a:gd name="connsiteX14" fmla="*/ 2032803 w 2990085"/>
              <a:gd name="connsiteY14" fmla="*/ 4243403 h 4575877"/>
              <a:gd name="connsiteX15" fmla="*/ 1655587 w 2990085"/>
              <a:gd name="connsiteY15" fmla="*/ 4315149 h 4575877"/>
              <a:gd name="connsiteX16" fmla="*/ 1273004 w 2990085"/>
              <a:gd name="connsiteY16" fmla="*/ 4388324 h 4575877"/>
              <a:gd name="connsiteX17" fmla="*/ 806011 w 2990085"/>
              <a:gd name="connsiteY17" fmla="*/ 4575877 h 4575877"/>
              <a:gd name="connsiteX18" fmla="*/ 801054 w 2990085"/>
              <a:gd name="connsiteY18" fmla="*/ 4427857 h 4575877"/>
              <a:gd name="connsiteX19" fmla="*/ 1160457 w 2990085"/>
              <a:gd name="connsiteY19" fmla="*/ 4159821 h 4575877"/>
              <a:gd name="connsiteX20" fmla="*/ 1241769 w 2990085"/>
              <a:gd name="connsiteY20" fmla="*/ 3667174 h 4575877"/>
              <a:gd name="connsiteX21" fmla="*/ 1237922 w 2990085"/>
              <a:gd name="connsiteY21" fmla="*/ 3428438 h 4575877"/>
              <a:gd name="connsiteX22" fmla="*/ 1240031 w 2990085"/>
              <a:gd name="connsiteY22" fmla="*/ 3428438 h 4575877"/>
              <a:gd name="connsiteX23" fmla="*/ 1240031 w 2990085"/>
              <a:gd name="connsiteY23" fmla="*/ 3401224 h 4575877"/>
              <a:gd name="connsiteX24" fmla="*/ 1239219 w 2990085"/>
              <a:gd name="connsiteY24" fmla="*/ 3401224 h 4575877"/>
              <a:gd name="connsiteX25" fmla="*/ 1239219 w 2990085"/>
              <a:gd name="connsiteY25" fmla="*/ 2606619 h 4575877"/>
              <a:gd name="connsiteX26" fmla="*/ 1240448 w 2990085"/>
              <a:gd name="connsiteY26" fmla="*/ 2606619 h 4575877"/>
              <a:gd name="connsiteX27" fmla="*/ 1216781 w 2990085"/>
              <a:gd name="connsiteY27" fmla="*/ 1137952 h 4575877"/>
              <a:gd name="connsiteX28" fmla="*/ 1205031 w 2990085"/>
              <a:gd name="connsiteY28" fmla="*/ 986000 h 4575877"/>
              <a:gd name="connsiteX29" fmla="*/ 1010196 w 2990085"/>
              <a:gd name="connsiteY29" fmla="*/ 923011 h 4575877"/>
              <a:gd name="connsiteX30" fmla="*/ 1010953 w 2990085"/>
              <a:gd name="connsiteY30" fmla="*/ 796446 h 4575877"/>
              <a:gd name="connsiteX31" fmla="*/ 1631355 w 2990085"/>
              <a:gd name="connsiteY31" fmla="*/ 516335 h 4575877"/>
              <a:gd name="connsiteX32" fmla="*/ 1619038 w 2990085"/>
              <a:gd name="connsiteY32" fmla="*/ 1030819 h 4575877"/>
              <a:gd name="connsiteX33" fmla="*/ 1617716 w 2990085"/>
              <a:gd name="connsiteY33" fmla="*/ 1823823 h 4575877"/>
              <a:gd name="connsiteX34" fmla="*/ 1868719 w 2990085"/>
              <a:gd name="connsiteY34" fmla="*/ 1774203 h 4575877"/>
              <a:gd name="connsiteX35" fmla="*/ 2397287 w 2990085"/>
              <a:gd name="connsiteY35" fmla="*/ 1343368 h 4575877"/>
              <a:gd name="connsiteX36" fmla="*/ 2504404 w 2990085"/>
              <a:gd name="connsiteY36" fmla="*/ 645679 h 4575877"/>
              <a:gd name="connsiteX37" fmla="*/ 2200442 w 2990085"/>
              <a:gd name="connsiteY37" fmla="*/ 269996 h 4575877"/>
              <a:gd name="connsiteX38" fmla="*/ 1592464 w 2990085"/>
              <a:gd name="connsiteY38" fmla="*/ 262479 h 4575877"/>
              <a:gd name="connsiteX39" fmla="*/ 774828 w 2990085"/>
              <a:gd name="connsiteY39" fmla="*/ 718607 h 4575877"/>
              <a:gd name="connsiteX40" fmla="*/ 255817 w 2990085"/>
              <a:gd name="connsiteY40" fmla="*/ 1465682 h 4575877"/>
              <a:gd name="connsiteX41" fmla="*/ 203204 w 2990085"/>
              <a:gd name="connsiteY41" fmla="*/ 2206292 h 4575877"/>
              <a:gd name="connsiteX42" fmla="*/ 348810 w 2990085"/>
              <a:gd name="connsiteY42" fmla="*/ 2483428 h 4575877"/>
              <a:gd name="connsiteX43" fmla="*/ 622088 w 2990085"/>
              <a:gd name="connsiteY43" fmla="*/ 2657629 h 4575877"/>
              <a:gd name="connsiteX44" fmla="*/ 800805 w 2990085"/>
              <a:gd name="connsiteY44" fmla="*/ 2811066 h 4575877"/>
              <a:gd name="connsiteX45" fmla="*/ 779502 w 2990085"/>
              <a:gd name="connsiteY45" fmla="*/ 2914384 h 4575877"/>
              <a:gd name="connsiteX46" fmla="*/ 686344 w 2990085"/>
              <a:gd name="connsiteY46" fmla="*/ 2985143 h 4575877"/>
              <a:gd name="connsiteX47" fmla="*/ 347086 w 2990085"/>
              <a:gd name="connsiteY47" fmla="*/ 2854362 h 4575877"/>
              <a:gd name="connsiteX48" fmla="*/ 51924 w 2990085"/>
              <a:gd name="connsiteY48" fmla="*/ 2349974 h 4575877"/>
              <a:gd name="connsiteX49" fmla="*/ 301903 w 2990085"/>
              <a:gd name="connsiteY49" fmla="*/ 1002519 h 4575877"/>
              <a:gd name="connsiteX50" fmla="*/ 1651515 w 2990085"/>
              <a:gd name="connsiteY50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0823 w 2990085"/>
              <a:gd name="connsiteY7" fmla="*/ 3401224 h 4575877"/>
              <a:gd name="connsiteX8" fmla="*/ 1635750 w 2990085"/>
              <a:gd name="connsiteY8" fmla="*/ 3723073 h 4575877"/>
              <a:gd name="connsiteX9" fmla="*/ 1626318 w 2990085"/>
              <a:gd name="connsiteY9" fmla="*/ 4162116 h 4575877"/>
              <a:gd name="connsiteX10" fmla="*/ 1998521 w 2990085"/>
              <a:gd name="connsiteY10" fmla="*/ 4114682 h 4575877"/>
              <a:gd name="connsiteX11" fmla="*/ 2387572 w 2990085"/>
              <a:gd name="connsiteY11" fmla="*/ 3936393 h 4575877"/>
              <a:gd name="connsiteX12" fmla="*/ 2393959 w 2990085"/>
              <a:gd name="connsiteY12" fmla="*/ 4089779 h 4575877"/>
              <a:gd name="connsiteX13" fmla="*/ 2032803 w 2990085"/>
              <a:gd name="connsiteY13" fmla="*/ 4243403 h 4575877"/>
              <a:gd name="connsiteX14" fmla="*/ 1655587 w 2990085"/>
              <a:gd name="connsiteY14" fmla="*/ 4315149 h 4575877"/>
              <a:gd name="connsiteX15" fmla="*/ 1273004 w 2990085"/>
              <a:gd name="connsiteY15" fmla="*/ 4388324 h 4575877"/>
              <a:gd name="connsiteX16" fmla="*/ 806011 w 2990085"/>
              <a:gd name="connsiteY16" fmla="*/ 4575877 h 4575877"/>
              <a:gd name="connsiteX17" fmla="*/ 801054 w 2990085"/>
              <a:gd name="connsiteY17" fmla="*/ 4427857 h 4575877"/>
              <a:gd name="connsiteX18" fmla="*/ 1160457 w 2990085"/>
              <a:gd name="connsiteY18" fmla="*/ 4159821 h 4575877"/>
              <a:gd name="connsiteX19" fmla="*/ 1241769 w 2990085"/>
              <a:gd name="connsiteY19" fmla="*/ 3667174 h 4575877"/>
              <a:gd name="connsiteX20" fmla="*/ 1237922 w 2990085"/>
              <a:gd name="connsiteY20" fmla="*/ 3428438 h 4575877"/>
              <a:gd name="connsiteX21" fmla="*/ 1240031 w 2990085"/>
              <a:gd name="connsiteY21" fmla="*/ 3428438 h 4575877"/>
              <a:gd name="connsiteX22" fmla="*/ 1240031 w 2990085"/>
              <a:gd name="connsiteY22" fmla="*/ 3401224 h 4575877"/>
              <a:gd name="connsiteX23" fmla="*/ 1239219 w 2990085"/>
              <a:gd name="connsiteY23" fmla="*/ 3401224 h 4575877"/>
              <a:gd name="connsiteX24" fmla="*/ 1239219 w 2990085"/>
              <a:gd name="connsiteY24" fmla="*/ 2606619 h 4575877"/>
              <a:gd name="connsiteX25" fmla="*/ 1240448 w 2990085"/>
              <a:gd name="connsiteY25" fmla="*/ 2606619 h 4575877"/>
              <a:gd name="connsiteX26" fmla="*/ 1216781 w 2990085"/>
              <a:gd name="connsiteY26" fmla="*/ 1137952 h 4575877"/>
              <a:gd name="connsiteX27" fmla="*/ 1205031 w 2990085"/>
              <a:gd name="connsiteY27" fmla="*/ 986000 h 4575877"/>
              <a:gd name="connsiteX28" fmla="*/ 1010196 w 2990085"/>
              <a:gd name="connsiteY28" fmla="*/ 923011 h 4575877"/>
              <a:gd name="connsiteX29" fmla="*/ 1010953 w 2990085"/>
              <a:gd name="connsiteY29" fmla="*/ 796446 h 4575877"/>
              <a:gd name="connsiteX30" fmla="*/ 1631355 w 2990085"/>
              <a:gd name="connsiteY30" fmla="*/ 516335 h 4575877"/>
              <a:gd name="connsiteX31" fmla="*/ 1619038 w 2990085"/>
              <a:gd name="connsiteY31" fmla="*/ 1030819 h 4575877"/>
              <a:gd name="connsiteX32" fmla="*/ 1617716 w 2990085"/>
              <a:gd name="connsiteY32" fmla="*/ 1823823 h 4575877"/>
              <a:gd name="connsiteX33" fmla="*/ 1868719 w 2990085"/>
              <a:gd name="connsiteY33" fmla="*/ 1774203 h 4575877"/>
              <a:gd name="connsiteX34" fmla="*/ 2397287 w 2990085"/>
              <a:gd name="connsiteY34" fmla="*/ 1343368 h 4575877"/>
              <a:gd name="connsiteX35" fmla="*/ 2504404 w 2990085"/>
              <a:gd name="connsiteY35" fmla="*/ 645679 h 4575877"/>
              <a:gd name="connsiteX36" fmla="*/ 2200442 w 2990085"/>
              <a:gd name="connsiteY36" fmla="*/ 269996 h 4575877"/>
              <a:gd name="connsiteX37" fmla="*/ 1592464 w 2990085"/>
              <a:gd name="connsiteY37" fmla="*/ 262479 h 4575877"/>
              <a:gd name="connsiteX38" fmla="*/ 774828 w 2990085"/>
              <a:gd name="connsiteY38" fmla="*/ 718607 h 4575877"/>
              <a:gd name="connsiteX39" fmla="*/ 255817 w 2990085"/>
              <a:gd name="connsiteY39" fmla="*/ 1465682 h 4575877"/>
              <a:gd name="connsiteX40" fmla="*/ 203204 w 2990085"/>
              <a:gd name="connsiteY40" fmla="*/ 2206292 h 4575877"/>
              <a:gd name="connsiteX41" fmla="*/ 348810 w 2990085"/>
              <a:gd name="connsiteY41" fmla="*/ 2483428 h 4575877"/>
              <a:gd name="connsiteX42" fmla="*/ 622088 w 2990085"/>
              <a:gd name="connsiteY42" fmla="*/ 2657629 h 4575877"/>
              <a:gd name="connsiteX43" fmla="*/ 800805 w 2990085"/>
              <a:gd name="connsiteY43" fmla="*/ 2811066 h 4575877"/>
              <a:gd name="connsiteX44" fmla="*/ 779502 w 2990085"/>
              <a:gd name="connsiteY44" fmla="*/ 2914384 h 4575877"/>
              <a:gd name="connsiteX45" fmla="*/ 686344 w 2990085"/>
              <a:gd name="connsiteY45" fmla="*/ 2985143 h 4575877"/>
              <a:gd name="connsiteX46" fmla="*/ 347086 w 2990085"/>
              <a:gd name="connsiteY46" fmla="*/ 2854362 h 4575877"/>
              <a:gd name="connsiteX47" fmla="*/ 51924 w 2990085"/>
              <a:gd name="connsiteY47" fmla="*/ 2349974 h 4575877"/>
              <a:gd name="connsiteX48" fmla="*/ 301903 w 2990085"/>
              <a:gd name="connsiteY48" fmla="*/ 1002519 h 4575877"/>
              <a:gd name="connsiteX49" fmla="*/ 1651515 w 2990085"/>
              <a:gd name="connsiteY49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0823 w 2990085"/>
              <a:gd name="connsiteY7" fmla="*/ 3401224 h 4575877"/>
              <a:gd name="connsiteX8" fmla="*/ 1635750 w 2990085"/>
              <a:gd name="connsiteY8" fmla="*/ 3723073 h 4575877"/>
              <a:gd name="connsiteX9" fmla="*/ 1626318 w 2990085"/>
              <a:gd name="connsiteY9" fmla="*/ 4162116 h 4575877"/>
              <a:gd name="connsiteX10" fmla="*/ 1998521 w 2990085"/>
              <a:gd name="connsiteY10" fmla="*/ 4114682 h 4575877"/>
              <a:gd name="connsiteX11" fmla="*/ 2387572 w 2990085"/>
              <a:gd name="connsiteY11" fmla="*/ 3936393 h 4575877"/>
              <a:gd name="connsiteX12" fmla="*/ 2393959 w 2990085"/>
              <a:gd name="connsiteY12" fmla="*/ 4089779 h 4575877"/>
              <a:gd name="connsiteX13" fmla="*/ 2032803 w 2990085"/>
              <a:gd name="connsiteY13" fmla="*/ 4243403 h 4575877"/>
              <a:gd name="connsiteX14" fmla="*/ 1655587 w 2990085"/>
              <a:gd name="connsiteY14" fmla="*/ 4315149 h 4575877"/>
              <a:gd name="connsiteX15" fmla="*/ 1273004 w 2990085"/>
              <a:gd name="connsiteY15" fmla="*/ 4388324 h 4575877"/>
              <a:gd name="connsiteX16" fmla="*/ 806011 w 2990085"/>
              <a:gd name="connsiteY16" fmla="*/ 4575877 h 4575877"/>
              <a:gd name="connsiteX17" fmla="*/ 801054 w 2990085"/>
              <a:gd name="connsiteY17" fmla="*/ 4427857 h 4575877"/>
              <a:gd name="connsiteX18" fmla="*/ 1160457 w 2990085"/>
              <a:gd name="connsiteY18" fmla="*/ 4159821 h 4575877"/>
              <a:gd name="connsiteX19" fmla="*/ 1241769 w 2990085"/>
              <a:gd name="connsiteY19" fmla="*/ 3667174 h 4575877"/>
              <a:gd name="connsiteX20" fmla="*/ 1237922 w 2990085"/>
              <a:gd name="connsiteY20" fmla="*/ 3428438 h 4575877"/>
              <a:gd name="connsiteX21" fmla="*/ 1240031 w 2990085"/>
              <a:gd name="connsiteY21" fmla="*/ 3428438 h 4575877"/>
              <a:gd name="connsiteX22" fmla="*/ 1240031 w 2990085"/>
              <a:gd name="connsiteY22" fmla="*/ 3401224 h 4575877"/>
              <a:gd name="connsiteX23" fmla="*/ 1239219 w 2990085"/>
              <a:gd name="connsiteY23" fmla="*/ 2606619 h 4575877"/>
              <a:gd name="connsiteX24" fmla="*/ 1240448 w 2990085"/>
              <a:gd name="connsiteY24" fmla="*/ 2606619 h 4575877"/>
              <a:gd name="connsiteX25" fmla="*/ 1216781 w 2990085"/>
              <a:gd name="connsiteY25" fmla="*/ 1137952 h 4575877"/>
              <a:gd name="connsiteX26" fmla="*/ 1205031 w 2990085"/>
              <a:gd name="connsiteY26" fmla="*/ 986000 h 4575877"/>
              <a:gd name="connsiteX27" fmla="*/ 1010196 w 2990085"/>
              <a:gd name="connsiteY27" fmla="*/ 923011 h 4575877"/>
              <a:gd name="connsiteX28" fmla="*/ 1010953 w 2990085"/>
              <a:gd name="connsiteY28" fmla="*/ 796446 h 4575877"/>
              <a:gd name="connsiteX29" fmla="*/ 1631355 w 2990085"/>
              <a:gd name="connsiteY29" fmla="*/ 516335 h 4575877"/>
              <a:gd name="connsiteX30" fmla="*/ 1619038 w 2990085"/>
              <a:gd name="connsiteY30" fmla="*/ 1030819 h 4575877"/>
              <a:gd name="connsiteX31" fmla="*/ 1617716 w 2990085"/>
              <a:gd name="connsiteY31" fmla="*/ 1823823 h 4575877"/>
              <a:gd name="connsiteX32" fmla="*/ 1868719 w 2990085"/>
              <a:gd name="connsiteY32" fmla="*/ 1774203 h 4575877"/>
              <a:gd name="connsiteX33" fmla="*/ 2397287 w 2990085"/>
              <a:gd name="connsiteY33" fmla="*/ 1343368 h 4575877"/>
              <a:gd name="connsiteX34" fmla="*/ 2504404 w 2990085"/>
              <a:gd name="connsiteY34" fmla="*/ 645679 h 4575877"/>
              <a:gd name="connsiteX35" fmla="*/ 2200442 w 2990085"/>
              <a:gd name="connsiteY35" fmla="*/ 269996 h 4575877"/>
              <a:gd name="connsiteX36" fmla="*/ 1592464 w 2990085"/>
              <a:gd name="connsiteY36" fmla="*/ 262479 h 4575877"/>
              <a:gd name="connsiteX37" fmla="*/ 774828 w 2990085"/>
              <a:gd name="connsiteY37" fmla="*/ 718607 h 4575877"/>
              <a:gd name="connsiteX38" fmla="*/ 255817 w 2990085"/>
              <a:gd name="connsiteY38" fmla="*/ 1465682 h 4575877"/>
              <a:gd name="connsiteX39" fmla="*/ 203204 w 2990085"/>
              <a:gd name="connsiteY39" fmla="*/ 2206292 h 4575877"/>
              <a:gd name="connsiteX40" fmla="*/ 348810 w 2990085"/>
              <a:gd name="connsiteY40" fmla="*/ 2483428 h 4575877"/>
              <a:gd name="connsiteX41" fmla="*/ 622088 w 2990085"/>
              <a:gd name="connsiteY41" fmla="*/ 2657629 h 4575877"/>
              <a:gd name="connsiteX42" fmla="*/ 800805 w 2990085"/>
              <a:gd name="connsiteY42" fmla="*/ 2811066 h 4575877"/>
              <a:gd name="connsiteX43" fmla="*/ 779502 w 2990085"/>
              <a:gd name="connsiteY43" fmla="*/ 2914384 h 4575877"/>
              <a:gd name="connsiteX44" fmla="*/ 686344 w 2990085"/>
              <a:gd name="connsiteY44" fmla="*/ 2985143 h 4575877"/>
              <a:gd name="connsiteX45" fmla="*/ 347086 w 2990085"/>
              <a:gd name="connsiteY45" fmla="*/ 2854362 h 4575877"/>
              <a:gd name="connsiteX46" fmla="*/ 51924 w 2990085"/>
              <a:gd name="connsiteY46" fmla="*/ 2349974 h 4575877"/>
              <a:gd name="connsiteX47" fmla="*/ 301903 w 2990085"/>
              <a:gd name="connsiteY47" fmla="*/ 1002519 h 4575877"/>
              <a:gd name="connsiteX48" fmla="*/ 1651515 w 2990085"/>
              <a:gd name="connsiteY48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0823 w 2990085"/>
              <a:gd name="connsiteY7" fmla="*/ 3401224 h 4575877"/>
              <a:gd name="connsiteX8" fmla="*/ 1635750 w 2990085"/>
              <a:gd name="connsiteY8" fmla="*/ 3723073 h 4575877"/>
              <a:gd name="connsiteX9" fmla="*/ 1626318 w 2990085"/>
              <a:gd name="connsiteY9" fmla="*/ 4162116 h 4575877"/>
              <a:gd name="connsiteX10" fmla="*/ 1998521 w 2990085"/>
              <a:gd name="connsiteY10" fmla="*/ 4114682 h 4575877"/>
              <a:gd name="connsiteX11" fmla="*/ 2387572 w 2990085"/>
              <a:gd name="connsiteY11" fmla="*/ 3936393 h 4575877"/>
              <a:gd name="connsiteX12" fmla="*/ 2393959 w 2990085"/>
              <a:gd name="connsiteY12" fmla="*/ 4089779 h 4575877"/>
              <a:gd name="connsiteX13" fmla="*/ 2032803 w 2990085"/>
              <a:gd name="connsiteY13" fmla="*/ 4243403 h 4575877"/>
              <a:gd name="connsiteX14" fmla="*/ 1655587 w 2990085"/>
              <a:gd name="connsiteY14" fmla="*/ 4315149 h 4575877"/>
              <a:gd name="connsiteX15" fmla="*/ 1273004 w 2990085"/>
              <a:gd name="connsiteY15" fmla="*/ 4388324 h 4575877"/>
              <a:gd name="connsiteX16" fmla="*/ 806011 w 2990085"/>
              <a:gd name="connsiteY16" fmla="*/ 4575877 h 4575877"/>
              <a:gd name="connsiteX17" fmla="*/ 801054 w 2990085"/>
              <a:gd name="connsiteY17" fmla="*/ 4427857 h 4575877"/>
              <a:gd name="connsiteX18" fmla="*/ 1160457 w 2990085"/>
              <a:gd name="connsiteY18" fmla="*/ 4159821 h 4575877"/>
              <a:gd name="connsiteX19" fmla="*/ 1241769 w 2990085"/>
              <a:gd name="connsiteY19" fmla="*/ 3667174 h 4575877"/>
              <a:gd name="connsiteX20" fmla="*/ 1237922 w 2990085"/>
              <a:gd name="connsiteY20" fmla="*/ 3428438 h 4575877"/>
              <a:gd name="connsiteX21" fmla="*/ 1240031 w 2990085"/>
              <a:gd name="connsiteY21" fmla="*/ 3428438 h 4575877"/>
              <a:gd name="connsiteX22" fmla="*/ 1239219 w 2990085"/>
              <a:gd name="connsiteY22" fmla="*/ 2606619 h 4575877"/>
              <a:gd name="connsiteX23" fmla="*/ 1240448 w 2990085"/>
              <a:gd name="connsiteY23" fmla="*/ 2606619 h 4575877"/>
              <a:gd name="connsiteX24" fmla="*/ 1216781 w 2990085"/>
              <a:gd name="connsiteY24" fmla="*/ 1137952 h 4575877"/>
              <a:gd name="connsiteX25" fmla="*/ 1205031 w 2990085"/>
              <a:gd name="connsiteY25" fmla="*/ 986000 h 4575877"/>
              <a:gd name="connsiteX26" fmla="*/ 1010196 w 2990085"/>
              <a:gd name="connsiteY26" fmla="*/ 923011 h 4575877"/>
              <a:gd name="connsiteX27" fmla="*/ 1010953 w 2990085"/>
              <a:gd name="connsiteY27" fmla="*/ 796446 h 4575877"/>
              <a:gd name="connsiteX28" fmla="*/ 1631355 w 2990085"/>
              <a:gd name="connsiteY28" fmla="*/ 516335 h 4575877"/>
              <a:gd name="connsiteX29" fmla="*/ 1619038 w 2990085"/>
              <a:gd name="connsiteY29" fmla="*/ 1030819 h 4575877"/>
              <a:gd name="connsiteX30" fmla="*/ 1617716 w 2990085"/>
              <a:gd name="connsiteY30" fmla="*/ 1823823 h 4575877"/>
              <a:gd name="connsiteX31" fmla="*/ 1868719 w 2990085"/>
              <a:gd name="connsiteY31" fmla="*/ 1774203 h 4575877"/>
              <a:gd name="connsiteX32" fmla="*/ 2397287 w 2990085"/>
              <a:gd name="connsiteY32" fmla="*/ 1343368 h 4575877"/>
              <a:gd name="connsiteX33" fmla="*/ 2504404 w 2990085"/>
              <a:gd name="connsiteY33" fmla="*/ 645679 h 4575877"/>
              <a:gd name="connsiteX34" fmla="*/ 2200442 w 2990085"/>
              <a:gd name="connsiteY34" fmla="*/ 269996 h 4575877"/>
              <a:gd name="connsiteX35" fmla="*/ 1592464 w 2990085"/>
              <a:gd name="connsiteY35" fmla="*/ 262479 h 4575877"/>
              <a:gd name="connsiteX36" fmla="*/ 774828 w 2990085"/>
              <a:gd name="connsiteY36" fmla="*/ 718607 h 4575877"/>
              <a:gd name="connsiteX37" fmla="*/ 255817 w 2990085"/>
              <a:gd name="connsiteY37" fmla="*/ 1465682 h 4575877"/>
              <a:gd name="connsiteX38" fmla="*/ 203204 w 2990085"/>
              <a:gd name="connsiteY38" fmla="*/ 2206292 h 4575877"/>
              <a:gd name="connsiteX39" fmla="*/ 348810 w 2990085"/>
              <a:gd name="connsiteY39" fmla="*/ 2483428 h 4575877"/>
              <a:gd name="connsiteX40" fmla="*/ 622088 w 2990085"/>
              <a:gd name="connsiteY40" fmla="*/ 2657629 h 4575877"/>
              <a:gd name="connsiteX41" fmla="*/ 800805 w 2990085"/>
              <a:gd name="connsiteY41" fmla="*/ 2811066 h 4575877"/>
              <a:gd name="connsiteX42" fmla="*/ 779502 w 2990085"/>
              <a:gd name="connsiteY42" fmla="*/ 2914384 h 4575877"/>
              <a:gd name="connsiteX43" fmla="*/ 686344 w 2990085"/>
              <a:gd name="connsiteY43" fmla="*/ 2985143 h 4575877"/>
              <a:gd name="connsiteX44" fmla="*/ 347086 w 2990085"/>
              <a:gd name="connsiteY44" fmla="*/ 2854362 h 4575877"/>
              <a:gd name="connsiteX45" fmla="*/ 51924 w 2990085"/>
              <a:gd name="connsiteY45" fmla="*/ 2349974 h 4575877"/>
              <a:gd name="connsiteX46" fmla="*/ 301903 w 2990085"/>
              <a:gd name="connsiteY46" fmla="*/ 1002519 h 4575877"/>
              <a:gd name="connsiteX47" fmla="*/ 1651515 w 2990085"/>
              <a:gd name="connsiteY47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0823 w 2990085"/>
              <a:gd name="connsiteY7" fmla="*/ 3401224 h 4575877"/>
              <a:gd name="connsiteX8" fmla="*/ 1635750 w 2990085"/>
              <a:gd name="connsiteY8" fmla="*/ 3723073 h 4575877"/>
              <a:gd name="connsiteX9" fmla="*/ 1626318 w 2990085"/>
              <a:gd name="connsiteY9" fmla="*/ 4162116 h 4575877"/>
              <a:gd name="connsiteX10" fmla="*/ 1998521 w 2990085"/>
              <a:gd name="connsiteY10" fmla="*/ 4114682 h 4575877"/>
              <a:gd name="connsiteX11" fmla="*/ 2387572 w 2990085"/>
              <a:gd name="connsiteY11" fmla="*/ 3936393 h 4575877"/>
              <a:gd name="connsiteX12" fmla="*/ 2393959 w 2990085"/>
              <a:gd name="connsiteY12" fmla="*/ 4089779 h 4575877"/>
              <a:gd name="connsiteX13" fmla="*/ 2032803 w 2990085"/>
              <a:gd name="connsiteY13" fmla="*/ 4243403 h 4575877"/>
              <a:gd name="connsiteX14" fmla="*/ 1655587 w 2990085"/>
              <a:gd name="connsiteY14" fmla="*/ 4315149 h 4575877"/>
              <a:gd name="connsiteX15" fmla="*/ 1273004 w 2990085"/>
              <a:gd name="connsiteY15" fmla="*/ 4388324 h 4575877"/>
              <a:gd name="connsiteX16" fmla="*/ 806011 w 2990085"/>
              <a:gd name="connsiteY16" fmla="*/ 4575877 h 4575877"/>
              <a:gd name="connsiteX17" fmla="*/ 801054 w 2990085"/>
              <a:gd name="connsiteY17" fmla="*/ 4427857 h 4575877"/>
              <a:gd name="connsiteX18" fmla="*/ 1160457 w 2990085"/>
              <a:gd name="connsiteY18" fmla="*/ 4159821 h 4575877"/>
              <a:gd name="connsiteX19" fmla="*/ 1241769 w 2990085"/>
              <a:gd name="connsiteY19" fmla="*/ 3667174 h 4575877"/>
              <a:gd name="connsiteX20" fmla="*/ 1237922 w 2990085"/>
              <a:gd name="connsiteY20" fmla="*/ 3428438 h 4575877"/>
              <a:gd name="connsiteX21" fmla="*/ 1239219 w 2990085"/>
              <a:gd name="connsiteY21" fmla="*/ 2606619 h 4575877"/>
              <a:gd name="connsiteX22" fmla="*/ 1240448 w 2990085"/>
              <a:gd name="connsiteY22" fmla="*/ 2606619 h 4575877"/>
              <a:gd name="connsiteX23" fmla="*/ 1216781 w 2990085"/>
              <a:gd name="connsiteY23" fmla="*/ 1137952 h 4575877"/>
              <a:gd name="connsiteX24" fmla="*/ 1205031 w 2990085"/>
              <a:gd name="connsiteY24" fmla="*/ 986000 h 4575877"/>
              <a:gd name="connsiteX25" fmla="*/ 1010196 w 2990085"/>
              <a:gd name="connsiteY25" fmla="*/ 923011 h 4575877"/>
              <a:gd name="connsiteX26" fmla="*/ 1010953 w 2990085"/>
              <a:gd name="connsiteY26" fmla="*/ 796446 h 4575877"/>
              <a:gd name="connsiteX27" fmla="*/ 1631355 w 2990085"/>
              <a:gd name="connsiteY27" fmla="*/ 516335 h 4575877"/>
              <a:gd name="connsiteX28" fmla="*/ 1619038 w 2990085"/>
              <a:gd name="connsiteY28" fmla="*/ 1030819 h 4575877"/>
              <a:gd name="connsiteX29" fmla="*/ 1617716 w 2990085"/>
              <a:gd name="connsiteY29" fmla="*/ 1823823 h 4575877"/>
              <a:gd name="connsiteX30" fmla="*/ 1868719 w 2990085"/>
              <a:gd name="connsiteY30" fmla="*/ 1774203 h 4575877"/>
              <a:gd name="connsiteX31" fmla="*/ 2397287 w 2990085"/>
              <a:gd name="connsiteY31" fmla="*/ 1343368 h 4575877"/>
              <a:gd name="connsiteX32" fmla="*/ 2504404 w 2990085"/>
              <a:gd name="connsiteY32" fmla="*/ 645679 h 4575877"/>
              <a:gd name="connsiteX33" fmla="*/ 2200442 w 2990085"/>
              <a:gd name="connsiteY33" fmla="*/ 269996 h 4575877"/>
              <a:gd name="connsiteX34" fmla="*/ 1592464 w 2990085"/>
              <a:gd name="connsiteY34" fmla="*/ 262479 h 4575877"/>
              <a:gd name="connsiteX35" fmla="*/ 774828 w 2990085"/>
              <a:gd name="connsiteY35" fmla="*/ 718607 h 4575877"/>
              <a:gd name="connsiteX36" fmla="*/ 255817 w 2990085"/>
              <a:gd name="connsiteY36" fmla="*/ 1465682 h 4575877"/>
              <a:gd name="connsiteX37" fmla="*/ 203204 w 2990085"/>
              <a:gd name="connsiteY37" fmla="*/ 2206292 h 4575877"/>
              <a:gd name="connsiteX38" fmla="*/ 348810 w 2990085"/>
              <a:gd name="connsiteY38" fmla="*/ 2483428 h 4575877"/>
              <a:gd name="connsiteX39" fmla="*/ 622088 w 2990085"/>
              <a:gd name="connsiteY39" fmla="*/ 2657629 h 4575877"/>
              <a:gd name="connsiteX40" fmla="*/ 800805 w 2990085"/>
              <a:gd name="connsiteY40" fmla="*/ 2811066 h 4575877"/>
              <a:gd name="connsiteX41" fmla="*/ 779502 w 2990085"/>
              <a:gd name="connsiteY41" fmla="*/ 2914384 h 4575877"/>
              <a:gd name="connsiteX42" fmla="*/ 686344 w 2990085"/>
              <a:gd name="connsiteY42" fmla="*/ 2985143 h 4575877"/>
              <a:gd name="connsiteX43" fmla="*/ 347086 w 2990085"/>
              <a:gd name="connsiteY43" fmla="*/ 2854362 h 4575877"/>
              <a:gd name="connsiteX44" fmla="*/ 51924 w 2990085"/>
              <a:gd name="connsiteY44" fmla="*/ 2349974 h 4575877"/>
              <a:gd name="connsiteX45" fmla="*/ 301903 w 2990085"/>
              <a:gd name="connsiteY45" fmla="*/ 1002519 h 4575877"/>
              <a:gd name="connsiteX46" fmla="*/ 1651515 w 2990085"/>
              <a:gd name="connsiteY46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0823 w 2990085"/>
              <a:gd name="connsiteY7" fmla="*/ 3401224 h 4575877"/>
              <a:gd name="connsiteX8" fmla="*/ 1635750 w 2990085"/>
              <a:gd name="connsiteY8" fmla="*/ 3723073 h 4575877"/>
              <a:gd name="connsiteX9" fmla="*/ 1626318 w 2990085"/>
              <a:gd name="connsiteY9" fmla="*/ 4162116 h 4575877"/>
              <a:gd name="connsiteX10" fmla="*/ 1998521 w 2990085"/>
              <a:gd name="connsiteY10" fmla="*/ 4114682 h 4575877"/>
              <a:gd name="connsiteX11" fmla="*/ 2387572 w 2990085"/>
              <a:gd name="connsiteY11" fmla="*/ 3936393 h 4575877"/>
              <a:gd name="connsiteX12" fmla="*/ 2393959 w 2990085"/>
              <a:gd name="connsiteY12" fmla="*/ 4089779 h 4575877"/>
              <a:gd name="connsiteX13" fmla="*/ 2032803 w 2990085"/>
              <a:gd name="connsiteY13" fmla="*/ 4243403 h 4575877"/>
              <a:gd name="connsiteX14" fmla="*/ 1655587 w 2990085"/>
              <a:gd name="connsiteY14" fmla="*/ 4315149 h 4575877"/>
              <a:gd name="connsiteX15" fmla="*/ 1273004 w 2990085"/>
              <a:gd name="connsiteY15" fmla="*/ 4388324 h 4575877"/>
              <a:gd name="connsiteX16" fmla="*/ 806011 w 2990085"/>
              <a:gd name="connsiteY16" fmla="*/ 4575877 h 4575877"/>
              <a:gd name="connsiteX17" fmla="*/ 801054 w 2990085"/>
              <a:gd name="connsiteY17" fmla="*/ 4427857 h 4575877"/>
              <a:gd name="connsiteX18" fmla="*/ 1160457 w 2990085"/>
              <a:gd name="connsiteY18" fmla="*/ 4159821 h 4575877"/>
              <a:gd name="connsiteX19" fmla="*/ 1241769 w 2990085"/>
              <a:gd name="connsiteY19" fmla="*/ 3667174 h 4575877"/>
              <a:gd name="connsiteX20" fmla="*/ 1239219 w 2990085"/>
              <a:gd name="connsiteY20" fmla="*/ 2606619 h 4575877"/>
              <a:gd name="connsiteX21" fmla="*/ 1240448 w 2990085"/>
              <a:gd name="connsiteY21" fmla="*/ 2606619 h 4575877"/>
              <a:gd name="connsiteX22" fmla="*/ 1216781 w 2990085"/>
              <a:gd name="connsiteY22" fmla="*/ 1137952 h 4575877"/>
              <a:gd name="connsiteX23" fmla="*/ 1205031 w 2990085"/>
              <a:gd name="connsiteY23" fmla="*/ 986000 h 4575877"/>
              <a:gd name="connsiteX24" fmla="*/ 1010196 w 2990085"/>
              <a:gd name="connsiteY24" fmla="*/ 923011 h 4575877"/>
              <a:gd name="connsiteX25" fmla="*/ 1010953 w 2990085"/>
              <a:gd name="connsiteY25" fmla="*/ 796446 h 4575877"/>
              <a:gd name="connsiteX26" fmla="*/ 1631355 w 2990085"/>
              <a:gd name="connsiteY26" fmla="*/ 516335 h 4575877"/>
              <a:gd name="connsiteX27" fmla="*/ 1619038 w 2990085"/>
              <a:gd name="connsiteY27" fmla="*/ 1030819 h 4575877"/>
              <a:gd name="connsiteX28" fmla="*/ 1617716 w 2990085"/>
              <a:gd name="connsiteY28" fmla="*/ 1823823 h 4575877"/>
              <a:gd name="connsiteX29" fmla="*/ 1868719 w 2990085"/>
              <a:gd name="connsiteY29" fmla="*/ 1774203 h 4575877"/>
              <a:gd name="connsiteX30" fmla="*/ 2397287 w 2990085"/>
              <a:gd name="connsiteY30" fmla="*/ 1343368 h 4575877"/>
              <a:gd name="connsiteX31" fmla="*/ 2504404 w 2990085"/>
              <a:gd name="connsiteY31" fmla="*/ 645679 h 4575877"/>
              <a:gd name="connsiteX32" fmla="*/ 2200442 w 2990085"/>
              <a:gd name="connsiteY32" fmla="*/ 269996 h 4575877"/>
              <a:gd name="connsiteX33" fmla="*/ 1592464 w 2990085"/>
              <a:gd name="connsiteY33" fmla="*/ 262479 h 4575877"/>
              <a:gd name="connsiteX34" fmla="*/ 774828 w 2990085"/>
              <a:gd name="connsiteY34" fmla="*/ 718607 h 4575877"/>
              <a:gd name="connsiteX35" fmla="*/ 255817 w 2990085"/>
              <a:gd name="connsiteY35" fmla="*/ 1465682 h 4575877"/>
              <a:gd name="connsiteX36" fmla="*/ 203204 w 2990085"/>
              <a:gd name="connsiteY36" fmla="*/ 2206292 h 4575877"/>
              <a:gd name="connsiteX37" fmla="*/ 348810 w 2990085"/>
              <a:gd name="connsiteY37" fmla="*/ 2483428 h 4575877"/>
              <a:gd name="connsiteX38" fmla="*/ 622088 w 2990085"/>
              <a:gd name="connsiteY38" fmla="*/ 2657629 h 4575877"/>
              <a:gd name="connsiteX39" fmla="*/ 800805 w 2990085"/>
              <a:gd name="connsiteY39" fmla="*/ 2811066 h 4575877"/>
              <a:gd name="connsiteX40" fmla="*/ 779502 w 2990085"/>
              <a:gd name="connsiteY40" fmla="*/ 2914384 h 4575877"/>
              <a:gd name="connsiteX41" fmla="*/ 686344 w 2990085"/>
              <a:gd name="connsiteY41" fmla="*/ 2985143 h 4575877"/>
              <a:gd name="connsiteX42" fmla="*/ 347086 w 2990085"/>
              <a:gd name="connsiteY42" fmla="*/ 2854362 h 4575877"/>
              <a:gd name="connsiteX43" fmla="*/ 51924 w 2990085"/>
              <a:gd name="connsiteY43" fmla="*/ 2349974 h 4575877"/>
              <a:gd name="connsiteX44" fmla="*/ 301903 w 2990085"/>
              <a:gd name="connsiteY44" fmla="*/ 1002519 h 4575877"/>
              <a:gd name="connsiteX45" fmla="*/ 1651515 w 2990085"/>
              <a:gd name="connsiteY45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3673 w 2990085"/>
              <a:gd name="connsiteY6" fmla="*/ 3401224 h 4575877"/>
              <a:gd name="connsiteX7" fmla="*/ 1635750 w 2990085"/>
              <a:gd name="connsiteY7" fmla="*/ 3723073 h 4575877"/>
              <a:gd name="connsiteX8" fmla="*/ 1626318 w 2990085"/>
              <a:gd name="connsiteY8" fmla="*/ 4162116 h 4575877"/>
              <a:gd name="connsiteX9" fmla="*/ 1998521 w 2990085"/>
              <a:gd name="connsiteY9" fmla="*/ 4114682 h 4575877"/>
              <a:gd name="connsiteX10" fmla="*/ 2387572 w 2990085"/>
              <a:gd name="connsiteY10" fmla="*/ 3936393 h 4575877"/>
              <a:gd name="connsiteX11" fmla="*/ 2393959 w 2990085"/>
              <a:gd name="connsiteY11" fmla="*/ 4089779 h 4575877"/>
              <a:gd name="connsiteX12" fmla="*/ 2032803 w 2990085"/>
              <a:gd name="connsiteY12" fmla="*/ 4243403 h 4575877"/>
              <a:gd name="connsiteX13" fmla="*/ 1655587 w 2990085"/>
              <a:gd name="connsiteY13" fmla="*/ 4315149 h 4575877"/>
              <a:gd name="connsiteX14" fmla="*/ 1273004 w 2990085"/>
              <a:gd name="connsiteY14" fmla="*/ 4388324 h 4575877"/>
              <a:gd name="connsiteX15" fmla="*/ 806011 w 2990085"/>
              <a:gd name="connsiteY15" fmla="*/ 4575877 h 4575877"/>
              <a:gd name="connsiteX16" fmla="*/ 801054 w 2990085"/>
              <a:gd name="connsiteY16" fmla="*/ 4427857 h 4575877"/>
              <a:gd name="connsiteX17" fmla="*/ 1160457 w 2990085"/>
              <a:gd name="connsiteY17" fmla="*/ 4159821 h 4575877"/>
              <a:gd name="connsiteX18" fmla="*/ 1241769 w 2990085"/>
              <a:gd name="connsiteY18" fmla="*/ 3667174 h 4575877"/>
              <a:gd name="connsiteX19" fmla="*/ 1239219 w 2990085"/>
              <a:gd name="connsiteY19" fmla="*/ 2606619 h 4575877"/>
              <a:gd name="connsiteX20" fmla="*/ 1240448 w 2990085"/>
              <a:gd name="connsiteY20" fmla="*/ 2606619 h 4575877"/>
              <a:gd name="connsiteX21" fmla="*/ 1216781 w 2990085"/>
              <a:gd name="connsiteY21" fmla="*/ 1137952 h 4575877"/>
              <a:gd name="connsiteX22" fmla="*/ 1205031 w 2990085"/>
              <a:gd name="connsiteY22" fmla="*/ 986000 h 4575877"/>
              <a:gd name="connsiteX23" fmla="*/ 1010196 w 2990085"/>
              <a:gd name="connsiteY23" fmla="*/ 923011 h 4575877"/>
              <a:gd name="connsiteX24" fmla="*/ 1010953 w 2990085"/>
              <a:gd name="connsiteY24" fmla="*/ 796446 h 4575877"/>
              <a:gd name="connsiteX25" fmla="*/ 1631355 w 2990085"/>
              <a:gd name="connsiteY25" fmla="*/ 516335 h 4575877"/>
              <a:gd name="connsiteX26" fmla="*/ 1619038 w 2990085"/>
              <a:gd name="connsiteY26" fmla="*/ 1030819 h 4575877"/>
              <a:gd name="connsiteX27" fmla="*/ 1617716 w 2990085"/>
              <a:gd name="connsiteY27" fmla="*/ 1823823 h 4575877"/>
              <a:gd name="connsiteX28" fmla="*/ 1868719 w 2990085"/>
              <a:gd name="connsiteY28" fmla="*/ 1774203 h 4575877"/>
              <a:gd name="connsiteX29" fmla="*/ 2397287 w 2990085"/>
              <a:gd name="connsiteY29" fmla="*/ 1343368 h 4575877"/>
              <a:gd name="connsiteX30" fmla="*/ 2504404 w 2990085"/>
              <a:gd name="connsiteY30" fmla="*/ 645679 h 4575877"/>
              <a:gd name="connsiteX31" fmla="*/ 2200442 w 2990085"/>
              <a:gd name="connsiteY31" fmla="*/ 269996 h 4575877"/>
              <a:gd name="connsiteX32" fmla="*/ 1592464 w 2990085"/>
              <a:gd name="connsiteY32" fmla="*/ 262479 h 4575877"/>
              <a:gd name="connsiteX33" fmla="*/ 774828 w 2990085"/>
              <a:gd name="connsiteY33" fmla="*/ 718607 h 4575877"/>
              <a:gd name="connsiteX34" fmla="*/ 255817 w 2990085"/>
              <a:gd name="connsiteY34" fmla="*/ 1465682 h 4575877"/>
              <a:gd name="connsiteX35" fmla="*/ 203204 w 2990085"/>
              <a:gd name="connsiteY35" fmla="*/ 2206292 h 4575877"/>
              <a:gd name="connsiteX36" fmla="*/ 348810 w 2990085"/>
              <a:gd name="connsiteY36" fmla="*/ 2483428 h 4575877"/>
              <a:gd name="connsiteX37" fmla="*/ 622088 w 2990085"/>
              <a:gd name="connsiteY37" fmla="*/ 2657629 h 4575877"/>
              <a:gd name="connsiteX38" fmla="*/ 800805 w 2990085"/>
              <a:gd name="connsiteY38" fmla="*/ 2811066 h 4575877"/>
              <a:gd name="connsiteX39" fmla="*/ 779502 w 2990085"/>
              <a:gd name="connsiteY39" fmla="*/ 2914384 h 4575877"/>
              <a:gd name="connsiteX40" fmla="*/ 686344 w 2990085"/>
              <a:gd name="connsiteY40" fmla="*/ 2985143 h 4575877"/>
              <a:gd name="connsiteX41" fmla="*/ 347086 w 2990085"/>
              <a:gd name="connsiteY41" fmla="*/ 2854362 h 4575877"/>
              <a:gd name="connsiteX42" fmla="*/ 51924 w 2990085"/>
              <a:gd name="connsiteY42" fmla="*/ 2349974 h 4575877"/>
              <a:gd name="connsiteX43" fmla="*/ 301903 w 2990085"/>
              <a:gd name="connsiteY43" fmla="*/ 1002519 h 4575877"/>
              <a:gd name="connsiteX44" fmla="*/ 1651515 w 2990085"/>
              <a:gd name="connsiteY44" fmla="*/ 74436 h 4575877"/>
              <a:gd name="connsiteX0" fmla="*/ 1651515 w 2990085"/>
              <a:gd name="connsiteY0" fmla="*/ 74436 h 4575877"/>
              <a:gd name="connsiteX1" fmla="*/ 2523002 w 2990085"/>
              <a:gd name="connsiteY1" fmla="*/ 57726 h 4575877"/>
              <a:gd name="connsiteX2" fmla="*/ 2960293 w 2990085"/>
              <a:gd name="connsiteY2" fmla="*/ 524262 h 4575877"/>
              <a:gd name="connsiteX3" fmla="*/ 2750515 w 2990085"/>
              <a:gd name="connsiteY3" fmla="*/ 1375655 h 4575877"/>
              <a:gd name="connsiteX4" fmla="*/ 1825757 w 2990085"/>
              <a:gd name="connsiteY4" fmla="*/ 1957962 h 4575877"/>
              <a:gd name="connsiteX5" fmla="*/ 1624453 w 2990085"/>
              <a:gd name="connsiteY5" fmla="*/ 2000087 h 4575877"/>
              <a:gd name="connsiteX6" fmla="*/ 1635750 w 2990085"/>
              <a:gd name="connsiteY6" fmla="*/ 3723073 h 4575877"/>
              <a:gd name="connsiteX7" fmla="*/ 1626318 w 2990085"/>
              <a:gd name="connsiteY7" fmla="*/ 4162116 h 4575877"/>
              <a:gd name="connsiteX8" fmla="*/ 1998521 w 2990085"/>
              <a:gd name="connsiteY8" fmla="*/ 4114682 h 4575877"/>
              <a:gd name="connsiteX9" fmla="*/ 2387572 w 2990085"/>
              <a:gd name="connsiteY9" fmla="*/ 3936393 h 4575877"/>
              <a:gd name="connsiteX10" fmla="*/ 2393959 w 2990085"/>
              <a:gd name="connsiteY10" fmla="*/ 4089779 h 4575877"/>
              <a:gd name="connsiteX11" fmla="*/ 2032803 w 2990085"/>
              <a:gd name="connsiteY11" fmla="*/ 4243403 h 4575877"/>
              <a:gd name="connsiteX12" fmla="*/ 1655587 w 2990085"/>
              <a:gd name="connsiteY12" fmla="*/ 4315149 h 4575877"/>
              <a:gd name="connsiteX13" fmla="*/ 1273004 w 2990085"/>
              <a:gd name="connsiteY13" fmla="*/ 4388324 h 4575877"/>
              <a:gd name="connsiteX14" fmla="*/ 806011 w 2990085"/>
              <a:gd name="connsiteY14" fmla="*/ 4575877 h 4575877"/>
              <a:gd name="connsiteX15" fmla="*/ 801054 w 2990085"/>
              <a:gd name="connsiteY15" fmla="*/ 4427857 h 4575877"/>
              <a:gd name="connsiteX16" fmla="*/ 1160457 w 2990085"/>
              <a:gd name="connsiteY16" fmla="*/ 4159821 h 4575877"/>
              <a:gd name="connsiteX17" fmla="*/ 1241769 w 2990085"/>
              <a:gd name="connsiteY17" fmla="*/ 3667174 h 4575877"/>
              <a:gd name="connsiteX18" fmla="*/ 1239219 w 2990085"/>
              <a:gd name="connsiteY18" fmla="*/ 2606619 h 4575877"/>
              <a:gd name="connsiteX19" fmla="*/ 1240448 w 2990085"/>
              <a:gd name="connsiteY19" fmla="*/ 2606619 h 4575877"/>
              <a:gd name="connsiteX20" fmla="*/ 1216781 w 2990085"/>
              <a:gd name="connsiteY20" fmla="*/ 1137952 h 4575877"/>
              <a:gd name="connsiteX21" fmla="*/ 1205031 w 2990085"/>
              <a:gd name="connsiteY21" fmla="*/ 986000 h 4575877"/>
              <a:gd name="connsiteX22" fmla="*/ 1010196 w 2990085"/>
              <a:gd name="connsiteY22" fmla="*/ 923011 h 4575877"/>
              <a:gd name="connsiteX23" fmla="*/ 1010953 w 2990085"/>
              <a:gd name="connsiteY23" fmla="*/ 796446 h 4575877"/>
              <a:gd name="connsiteX24" fmla="*/ 1631355 w 2990085"/>
              <a:gd name="connsiteY24" fmla="*/ 516335 h 4575877"/>
              <a:gd name="connsiteX25" fmla="*/ 1619038 w 2990085"/>
              <a:gd name="connsiteY25" fmla="*/ 1030819 h 4575877"/>
              <a:gd name="connsiteX26" fmla="*/ 1617716 w 2990085"/>
              <a:gd name="connsiteY26" fmla="*/ 1823823 h 4575877"/>
              <a:gd name="connsiteX27" fmla="*/ 1868719 w 2990085"/>
              <a:gd name="connsiteY27" fmla="*/ 1774203 h 4575877"/>
              <a:gd name="connsiteX28" fmla="*/ 2397287 w 2990085"/>
              <a:gd name="connsiteY28" fmla="*/ 1343368 h 4575877"/>
              <a:gd name="connsiteX29" fmla="*/ 2504404 w 2990085"/>
              <a:gd name="connsiteY29" fmla="*/ 645679 h 4575877"/>
              <a:gd name="connsiteX30" fmla="*/ 2200442 w 2990085"/>
              <a:gd name="connsiteY30" fmla="*/ 269996 h 4575877"/>
              <a:gd name="connsiteX31" fmla="*/ 1592464 w 2990085"/>
              <a:gd name="connsiteY31" fmla="*/ 262479 h 4575877"/>
              <a:gd name="connsiteX32" fmla="*/ 774828 w 2990085"/>
              <a:gd name="connsiteY32" fmla="*/ 718607 h 4575877"/>
              <a:gd name="connsiteX33" fmla="*/ 255817 w 2990085"/>
              <a:gd name="connsiteY33" fmla="*/ 1465682 h 4575877"/>
              <a:gd name="connsiteX34" fmla="*/ 203204 w 2990085"/>
              <a:gd name="connsiteY34" fmla="*/ 2206292 h 4575877"/>
              <a:gd name="connsiteX35" fmla="*/ 348810 w 2990085"/>
              <a:gd name="connsiteY35" fmla="*/ 2483428 h 4575877"/>
              <a:gd name="connsiteX36" fmla="*/ 622088 w 2990085"/>
              <a:gd name="connsiteY36" fmla="*/ 2657629 h 4575877"/>
              <a:gd name="connsiteX37" fmla="*/ 800805 w 2990085"/>
              <a:gd name="connsiteY37" fmla="*/ 2811066 h 4575877"/>
              <a:gd name="connsiteX38" fmla="*/ 779502 w 2990085"/>
              <a:gd name="connsiteY38" fmla="*/ 2914384 h 4575877"/>
              <a:gd name="connsiteX39" fmla="*/ 686344 w 2990085"/>
              <a:gd name="connsiteY39" fmla="*/ 2985143 h 4575877"/>
              <a:gd name="connsiteX40" fmla="*/ 347086 w 2990085"/>
              <a:gd name="connsiteY40" fmla="*/ 2854362 h 4575877"/>
              <a:gd name="connsiteX41" fmla="*/ 51924 w 2990085"/>
              <a:gd name="connsiteY41" fmla="*/ 2349974 h 4575877"/>
              <a:gd name="connsiteX42" fmla="*/ 301903 w 2990085"/>
              <a:gd name="connsiteY42" fmla="*/ 1002519 h 4575877"/>
              <a:gd name="connsiteX43" fmla="*/ 1651515 w 2990085"/>
              <a:gd name="connsiteY43" fmla="*/ 74436 h 457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990085" h="4575877">
                <a:moveTo>
                  <a:pt x="1651515" y="74436"/>
                </a:moveTo>
                <a:cubicBezTo>
                  <a:pt x="2001923" y="-18889"/>
                  <a:pt x="2292418" y="-24460"/>
                  <a:pt x="2523002" y="57726"/>
                </a:cubicBezTo>
                <a:cubicBezTo>
                  <a:pt x="2753585" y="139913"/>
                  <a:pt x="2899346" y="295422"/>
                  <a:pt x="2960293" y="524262"/>
                </a:cubicBezTo>
                <a:cubicBezTo>
                  <a:pt x="3036476" y="810310"/>
                  <a:pt x="2966550" y="1094107"/>
                  <a:pt x="2750515" y="1375655"/>
                </a:cubicBezTo>
                <a:cubicBezTo>
                  <a:pt x="2534478" y="1657199"/>
                  <a:pt x="2226227" y="1851304"/>
                  <a:pt x="1825757" y="1957962"/>
                </a:cubicBezTo>
                <a:cubicBezTo>
                  <a:pt x="1761397" y="1975103"/>
                  <a:pt x="1694293" y="1989146"/>
                  <a:pt x="1624453" y="2000087"/>
                </a:cubicBezTo>
                <a:cubicBezTo>
                  <a:pt x="1592785" y="2294272"/>
                  <a:pt x="1635439" y="3362735"/>
                  <a:pt x="1635750" y="3723073"/>
                </a:cubicBezTo>
                <a:cubicBezTo>
                  <a:pt x="1632335" y="3969049"/>
                  <a:pt x="1629193" y="4115396"/>
                  <a:pt x="1626318" y="4162116"/>
                </a:cubicBezTo>
                <a:cubicBezTo>
                  <a:pt x="1763609" y="4160011"/>
                  <a:pt x="1887678" y="4144203"/>
                  <a:pt x="1998521" y="4114682"/>
                </a:cubicBezTo>
                <a:cubicBezTo>
                  <a:pt x="2127246" y="4080399"/>
                  <a:pt x="2256927" y="4020966"/>
                  <a:pt x="2387572" y="3936393"/>
                </a:cubicBezTo>
                <a:lnTo>
                  <a:pt x="2393959" y="4089779"/>
                </a:lnTo>
                <a:cubicBezTo>
                  <a:pt x="2274760" y="4159815"/>
                  <a:pt x="2154376" y="4211024"/>
                  <a:pt x="2032803" y="4243403"/>
                </a:cubicBezTo>
                <a:cubicBezTo>
                  <a:pt x="1939841" y="4268162"/>
                  <a:pt x="1814099" y="4292074"/>
                  <a:pt x="1655587" y="4315149"/>
                </a:cubicBezTo>
                <a:cubicBezTo>
                  <a:pt x="1507801" y="4335361"/>
                  <a:pt x="1380275" y="4359754"/>
                  <a:pt x="1273004" y="4388324"/>
                </a:cubicBezTo>
                <a:cubicBezTo>
                  <a:pt x="1126405" y="4427368"/>
                  <a:pt x="970743" y="4489885"/>
                  <a:pt x="806011" y="4575877"/>
                </a:cubicBezTo>
                <a:lnTo>
                  <a:pt x="801054" y="4427857"/>
                </a:lnTo>
                <a:cubicBezTo>
                  <a:pt x="983894" y="4352360"/>
                  <a:pt x="1103696" y="4263011"/>
                  <a:pt x="1160457" y="4159821"/>
                </a:cubicBezTo>
                <a:cubicBezTo>
                  <a:pt x="1217214" y="4056636"/>
                  <a:pt x="1244321" y="3892418"/>
                  <a:pt x="1241769" y="3667174"/>
                </a:cubicBezTo>
                <a:cubicBezTo>
                  <a:pt x="1254896" y="3408307"/>
                  <a:pt x="1239439" y="2783378"/>
                  <a:pt x="1239219" y="2606619"/>
                </a:cubicBezTo>
                <a:lnTo>
                  <a:pt x="1240448" y="2606619"/>
                </a:lnTo>
                <a:lnTo>
                  <a:pt x="1216781" y="1137952"/>
                </a:lnTo>
                <a:cubicBezTo>
                  <a:pt x="1218472" y="1072405"/>
                  <a:pt x="1214553" y="1021753"/>
                  <a:pt x="1205031" y="986000"/>
                </a:cubicBezTo>
                <a:cubicBezTo>
                  <a:pt x="1183128" y="903760"/>
                  <a:pt x="1118185" y="882762"/>
                  <a:pt x="1010196" y="923011"/>
                </a:cubicBezTo>
                <a:cubicBezTo>
                  <a:pt x="1010448" y="880823"/>
                  <a:pt x="1010701" y="838634"/>
                  <a:pt x="1010953" y="796446"/>
                </a:cubicBezTo>
                <a:cubicBezTo>
                  <a:pt x="1275080" y="695466"/>
                  <a:pt x="1481880" y="602099"/>
                  <a:pt x="1631355" y="516335"/>
                </a:cubicBezTo>
                <a:cubicBezTo>
                  <a:pt x="1622751" y="599041"/>
                  <a:pt x="1618641" y="770534"/>
                  <a:pt x="1619038" y="1030819"/>
                </a:cubicBezTo>
                <a:cubicBezTo>
                  <a:pt x="1618597" y="1295154"/>
                  <a:pt x="1618157" y="1559488"/>
                  <a:pt x="1617716" y="1823823"/>
                </a:cubicBezTo>
                <a:lnTo>
                  <a:pt x="1868719" y="1774203"/>
                </a:lnTo>
                <a:cubicBezTo>
                  <a:pt x="2089688" y="1726840"/>
                  <a:pt x="2265876" y="1583226"/>
                  <a:pt x="2397287" y="1343368"/>
                </a:cubicBezTo>
                <a:cubicBezTo>
                  <a:pt x="2528693" y="1103506"/>
                  <a:pt x="2564398" y="870943"/>
                  <a:pt x="2504404" y="645679"/>
                </a:cubicBezTo>
                <a:cubicBezTo>
                  <a:pt x="2456790" y="466901"/>
                  <a:pt x="2355470" y="341669"/>
                  <a:pt x="2200442" y="269996"/>
                </a:cubicBezTo>
                <a:cubicBezTo>
                  <a:pt x="2045415" y="198323"/>
                  <a:pt x="1842759" y="195818"/>
                  <a:pt x="1592464" y="262479"/>
                </a:cubicBezTo>
                <a:cubicBezTo>
                  <a:pt x="1299263" y="340567"/>
                  <a:pt x="1026718" y="492610"/>
                  <a:pt x="774828" y="718607"/>
                </a:cubicBezTo>
                <a:cubicBezTo>
                  <a:pt x="522934" y="944610"/>
                  <a:pt x="349932" y="1193633"/>
                  <a:pt x="255817" y="1465682"/>
                </a:cubicBezTo>
                <a:cubicBezTo>
                  <a:pt x="161699" y="1737738"/>
                  <a:pt x="144162" y="1984605"/>
                  <a:pt x="203204" y="2206292"/>
                </a:cubicBezTo>
                <a:cubicBezTo>
                  <a:pt x="233678" y="2320714"/>
                  <a:pt x="282216" y="2413090"/>
                  <a:pt x="348810" y="2483428"/>
                </a:cubicBezTo>
                <a:cubicBezTo>
                  <a:pt x="415407" y="2553758"/>
                  <a:pt x="506504" y="2611828"/>
                  <a:pt x="622088" y="2657629"/>
                </a:cubicBezTo>
                <a:cubicBezTo>
                  <a:pt x="725045" y="2699134"/>
                  <a:pt x="784616" y="2750282"/>
                  <a:pt x="800805" y="2811066"/>
                </a:cubicBezTo>
                <a:cubicBezTo>
                  <a:pt x="809375" y="2843244"/>
                  <a:pt x="802275" y="2877683"/>
                  <a:pt x="779502" y="2914384"/>
                </a:cubicBezTo>
                <a:cubicBezTo>
                  <a:pt x="756727" y="2951080"/>
                  <a:pt x="725673" y="2974669"/>
                  <a:pt x="686344" y="2985143"/>
                </a:cubicBezTo>
                <a:cubicBezTo>
                  <a:pt x="596952" y="3008951"/>
                  <a:pt x="483868" y="2965356"/>
                  <a:pt x="347086" y="2854362"/>
                </a:cubicBezTo>
                <a:cubicBezTo>
                  <a:pt x="210304" y="2743365"/>
                  <a:pt x="111918" y="2575238"/>
                  <a:pt x="51924" y="2349974"/>
                </a:cubicBezTo>
                <a:cubicBezTo>
                  <a:pt x="-66161" y="1906597"/>
                  <a:pt x="17164" y="1457447"/>
                  <a:pt x="301903" y="1002519"/>
                </a:cubicBezTo>
                <a:cubicBezTo>
                  <a:pt x="586642" y="547591"/>
                  <a:pt x="1036512" y="238230"/>
                  <a:pt x="1651515" y="74436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2">
                  <a:lumMod val="75000"/>
                </a:schemeClr>
              </a:gs>
              <a:gs pos="34000">
                <a:schemeClr val="accent2">
                  <a:lumMod val="50000"/>
                </a:schemeClr>
              </a:gs>
              <a:gs pos="81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innerShdw blurRad="63500" dist="2540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20399994" rev="0"/>
            </a:camera>
            <a:lightRig rig="threePt" dir="t"/>
          </a:scene3d>
          <a:sp3d extrusionH="88900">
            <a:bevelT w="19050" h="381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innerShdw blurRad="63500" dist="2159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文本框 75" hidden="1"/>
          <p:cNvSpPr txBox="1"/>
          <p:nvPr/>
        </p:nvSpPr>
        <p:spPr>
          <a:xfrm>
            <a:off x="1150276" y="593118"/>
            <a:ext cx="587795" cy="287998"/>
          </a:xfrm>
          <a:custGeom>
            <a:avLst/>
            <a:gdLst>
              <a:gd name="connsiteX0" fmla="*/ 1163985 w 1318021"/>
              <a:gd name="connsiteY0" fmla="*/ 451396 h 632893"/>
              <a:gd name="connsiteX1" fmla="*/ 1233637 w 1318021"/>
              <a:gd name="connsiteY1" fmla="*/ 451396 h 632893"/>
              <a:gd name="connsiteX2" fmla="*/ 1280517 w 1318021"/>
              <a:gd name="connsiteY2" fmla="*/ 479524 h 632893"/>
              <a:gd name="connsiteX3" fmla="*/ 1311325 w 1318021"/>
              <a:gd name="connsiteY3" fmla="*/ 632222 h 632893"/>
              <a:gd name="connsiteX4" fmla="*/ 1203499 w 1318021"/>
              <a:gd name="connsiteY4" fmla="*/ 632222 h 632893"/>
              <a:gd name="connsiteX5" fmla="*/ 862608 w 1318021"/>
              <a:gd name="connsiteY5" fmla="*/ 451396 h 632893"/>
              <a:gd name="connsiteX6" fmla="*/ 964406 w 1318021"/>
              <a:gd name="connsiteY6" fmla="*/ 451396 h 632893"/>
              <a:gd name="connsiteX7" fmla="*/ 936278 w 1318021"/>
              <a:gd name="connsiteY7" fmla="*/ 632222 h 632893"/>
              <a:gd name="connsiteX8" fmla="*/ 828452 w 1318021"/>
              <a:gd name="connsiteY8" fmla="*/ 632222 h 632893"/>
              <a:gd name="connsiteX9" fmla="*/ 946995 w 1318021"/>
              <a:gd name="connsiteY9" fmla="*/ 309415 h 632893"/>
              <a:gd name="connsiteX10" fmla="*/ 946995 w 1318021"/>
              <a:gd name="connsiteY10" fmla="*/ 341562 h 632893"/>
              <a:gd name="connsiteX11" fmla="*/ 1202160 w 1318021"/>
              <a:gd name="connsiteY11" fmla="*/ 341562 h 632893"/>
              <a:gd name="connsiteX12" fmla="*/ 1202160 w 1318021"/>
              <a:gd name="connsiteY12" fmla="*/ 332185 h 632893"/>
              <a:gd name="connsiteX13" fmla="*/ 1168004 w 1318021"/>
              <a:gd name="connsiteY13" fmla="*/ 309415 h 632893"/>
              <a:gd name="connsiteX14" fmla="*/ 391122 w 1318021"/>
              <a:gd name="connsiteY14" fmla="*/ 289323 h 632893"/>
              <a:gd name="connsiteX15" fmla="*/ 506315 w 1318021"/>
              <a:gd name="connsiteY15" fmla="*/ 289323 h 632893"/>
              <a:gd name="connsiteX16" fmla="*/ 475507 w 1318021"/>
              <a:gd name="connsiteY16" fmla="*/ 336204 h 632893"/>
              <a:gd name="connsiteX17" fmla="*/ 391122 w 1318021"/>
              <a:gd name="connsiteY17" fmla="*/ 336204 h 632893"/>
              <a:gd name="connsiteX18" fmla="*/ 123230 w 1318021"/>
              <a:gd name="connsiteY18" fmla="*/ 289323 h 632893"/>
              <a:gd name="connsiteX19" fmla="*/ 241102 w 1318021"/>
              <a:gd name="connsiteY19" fmla="*/ 289323 h 632893"/>
              <a:gd name="connsiteX20" fmla="*/ 207616 w 1318021"/>
              <a:gd name="connsiteY20" fmla="*/ 336204 h 632893"/>
              <a:gd name="connsiteX21" fmla="*/ 123230 w 1318021"/>
              <a:gd name="connsiteY21" fmla="*/ 336204 h 632893"/>
              <a:gd name="connsiteX22" fmla="*/ 391122 w 1318021"/>
              <a:gd name="connsiteY22" fmla="*/ 215653 h 632893"/>
              <a:gd name="connsiteX23" fmla="*/ 506315 w 1318021"/>
              <a:gd name="connsiteY23" fmla="*/ 215653 h 632893"/>
              <a:gd name="connsiteX24" fmla="*/ 474168 w 1318021"/>
              <a:gd name="connsiteY24" fmla="*/ 261194 h 632893"/>
              <a:gd name="connsiteX25" fmla="*/ 391122 w 1318021"/>
              <a:gd name="connsiteY25" fmla="*/ 261194 h 632893"/>
              <a:gd name="connsiteX26" fmla="*/ 123230 w 1318021"/>
              <a:gd name="connsiteY26" fmla="*/ 215653 h 632893"/>
              <a:gd name="connsiteX27" fmla="*/ 241102 w 1318021"/>
              <a:gd name="connsiteY27" fmla="*/ 215653 h 632893"/>
              <a:gd name="connsiteX28" fmla="*/ 209625 w 1318021"/>
              <a:gd name="connsiteY28" fmla="*/ 261194 h 632893"/>
              <a:gd name="connsiteX29" fmla="*/ 123230 w 1318021"/>
              <a:gd name="connsiteY29" fmla="*/ 261194 h 632893"/>
              <a:gd name="connsiteX30" fmla="*/ 946995 w 1318021"/>
              <a:gd name="connsiteY30" fmla="*/ 203598 h 632893"/>
              <a:gd name="connsiteX31" fmla="*/ 946995 w 1318021"/>
              <a:gd name="connsiteY31" fmla="*/ 235745 h 632893"/>
              <a:gd name="connsiteX32" fmla="*/ 1202160 w 1318021"/>
              <a:gd name="connsiteY32" fmla="*/ 235745 h 632893"/>
              <a:gd name="connsiteX33" fmla="*/ 1202160 w 1318021"/>
              <a:gd name="connsiteY33" fmla="*/ 226369 h 632893"/>
              <a:gd name="connsiteX34" fmla="*/ 1168004 w 1318021"/>
              <a:gd name="connsiteY34" fmla="*/ 203598 h 632893"/>
              <a:gd name="connsiteX35" fmla="*/ 871316 w 1318021"/>
              <a:gd name="connsiteY35" fmla="*/ 104478 h 632893"/>
              <a:gd name="connsiteX36" fmla="*/ 975793 w 1318021"/>
              <a:gd name="connsiteY36" fmla="*/ 104478 h 632893"/>
              <a:gd name="connsiteX37" fmla="*/ 962398 w 1318021"/>
              <a:gd name="connsiteY37" fmla="*/ 131267 h 632893"/>
              <a:gd name="connsiteX38" fmla="*/ 1212206 w 1318021"/>
              <a:gd name="connsiteY38" fmla="*/ 131267 h 632893"/>
              <a:gd name="connsiteX39" fmla="*/ 1307977 w 1318021"/>
              <a:gd name="connsiteY39" fmla="*/ 214313 h 632893"/>
              <a:gd name="connsiteX40" fmla="*/ 1308647 w 1318021"/>
              <a:gd name="connsiteY40" fmla="*/ 413892 h 632893"/>
              <a:gd name="connsiteX41" fmla="*/ 1121793 w 1318021"/>
              <a:gd name="connsiteY41" fmla="*/ 413892 h 632893"/>
              <a:gd name="connsiteX42" fmla="*/ 1121793 w 1318021"/>
              <a:gd name="connsiteY42" fmla="*/ 632893 h 632893"/>
              <a:gd name="connsiteX43" fmla="*/ 1009279 w 1318021"/>
              <a:gd name="connsiteY43" fmla="*/ 632223 h 632893"/>
              <a:gd name="connsiteX44" fmla="*/ 1009279 w 1318021"/>
              <a:gd name="connsiteY44" fmla="*/ 467470 h 632893"/>
              <a:gd name="connsiteX45" fmla="*/ 942976 w 1318021"/>
              <a:gd name="connsiteY45" fmla="*/ 413892 h 632893"/>
              <a:gd name="connsiteX46" fmla="*/ 834481 w 1318021"/>
              <a:gd name="connsiteY46" fmla="*/ 413892 h 632893"/>
              <a:gd name="connsiteX47" fmla="*/ 834481 w 1318021"/>
              <a:gd name="connsiteY47" fmla="*/ 377727 h 632893"/>
              <a:gd name="connsiteX48" fmla="*/ 834481 w 1318021"/>
              <a:gd name="connsiteY48" fmla="*/ 341562 h 632893"/>
              <a:gd name="connsiteX49" fmla="*/ 834481 w 1318021"/>
              <a:gd name="connsiteY49" fmla="*/ 249139 h 632893"/>
              <a:gd name="connsiteX50" fmla="*/ 810370 w 1318021"/>
              <a:gd name="connsiteY50" fmla="*/ 265213 h 632893"/>
              <a:gd name="connsiteX51" fmla="*/ 810370 w 1318021"/>
              <a:gd name="connsiteY51" fmla="*/ 162075 h 632893"/>
              <a:gd name="connsiteX52" fmla="*/ 871316 w 1318021"/>
              <a:gd name="connsiteY52" fmla="*/ 104478 h 632893"/>
              <a:gd name="connsiteX53" fmla="*/ 798983 w 1318021"/>
              <a:gd name="connsiteY53" fmla="*/ 0 h 632893"/>
              <a:gd name="connsiteX54" fmla="*/ 1318021 w 1318021"/>
              <a:gd name="connsiteY54" fmla="*/ 0 h 632893"/>
              <a:gd name="connsiteX55" fmla="*/ 1318021 w 1318021"/>
              <a:gd name="connsiteY55" fmla="*/ 83046 h 632893"/>
              <a:gd name="connsiteX56" fmla="*/ 792286 w 1318021"/>
              <a:gd name="connsiteY56" fmla="*/ 83046 h 632893"/>
              <a:gd name="connsiteX57" fmla="*/ 792286 w 1318021"/>
              <a:gd name="connsiteY57" fmla="*/ 567928 h 632893"/>
              <a:gd name="connsiteX58" fmla="*/ 732680 w 1318021"/>
              <a:gd name="connsiteY58" fmla="*/ 632222 h 632893"/>
              <a:gd name="connsiteX59" fmla="*/ 608113 w 1318021"/>
              <a:gd name="connsiteY59" fmla="*/ 632222 h 632893"/>
              <a:gd name="connsiteX60" fmla="*/ 602455 w 1318021"/>
              <a:gd name="connsiteY60" fmla="*/ 632222 h 632893"/>
              <a:gd name="connsiteX61" fmla="*/ 8038 w 1318021"/>
              <a:gd name="connsiteY61" fmla="*/ 632222 h 632893"/>
              <a:gd name="connsiteX62" fmla="*/ 8038 w 1318021"/>
              <a:gd name="connsiteY62" fmla="*/ 562570 h 632893"/>
              <a:gd name="connsiteX63" fmla="*/ 498948 w 1318021"/>
              <a:gd name="connsiteY63" fmla="*/ 562570 h 632893"/>
              <a:gd name="connsiteX64" fmla="*/ 498948 w 1318021"/>
              <a:gd name="connsiteY64" fmla="*/ 556904 h 632893"/>
              <a:gd name="connsiteX65" fmla="*/ 496818 w 1318021"/>
              <a:gd name="connsiteY65" fmla="*/ 555900 h 632893"/>
              <a:gd name="connsiteX66" fmla="*/ 498948 w 1318021"/>
              <a:gd name="connsiteY66" fmla="*/ 555815 h 632893"/>
              <a:gd name="connsiteX67" fmla="*/ 498948 w 1318021"/>
              <a:gd name="connsiteY67" fmla="*/ 553194 h 632893"/>
              <a:gd name="connsiteX68" fmla="*/ 461443 w 1318021"/>
              <a:gd name="connsiteY68" fmla="*/ 531763 h 632893"/>
              <a:gd name="connsiteX69" fmla="*/ 18084 w 1318021"/>
              <a:gd name="connsiteY69" fmla="*/ 531763 h 632893"/>
              <a:gd name="connsiteX70" fmla="*/ 18084 w 1318021"/>
              <a:gd name="connsiteY70" fmla="*/ 452735 h 632893"/>
              <a:gd name="connsiteX71" fmla="*/ 498948 w 1318021"/>
              <a:gd name="connsiteY71" fmla="*/ 452735 h 632893"/>
              <a:gd name="connsiteX72" fmla="*/ 498948 w 1318021"/>
              <a:gd name="connsiteY72" fmla="*/ 443359 h 632893"/>
              <a:gd name="connsiteX73" fmla="*/ 456755 w 1318021"/>
              <a:gd name="connsiteY73" fmla="*/ 419249 h 632893"/>
              <a:gd name="connsiteX74" fmla="*/ 8038 w 1318021"/>
              <a:gd name="connsiteY74" fmla="*/ 419249 h 632893"/>
              <a:gd name="connsiteX75" fmla="*/ 8038 w 1318021"/>
              <a:gd name="connsiteY75" fmla="*/ 348258 h 632893"/>
              <a:gd name="connsiteX76" fmla="*/ 511672 w 1318021"/>
              <a:gd name="connsiteY76" fmla="*/ 348258 h 632893"/>
              <a:gd name="connsiteX77" fmla="*/ 608783 w 1318021"/>
              <a:gd name="connsiteY77" fmla="*/ 446038 h 632893"/>
              <a:gd name="connsiteX78" fmla="*/ 608354 w 1318021"/>
              <a:gd name="connsiteY78" fmla="*/ 565351 h 632893"/>
              <a:gd name="connsiteX79" fmla="*/ 630169 w 1318021"/>
              <a:gd name="connsiteY79" fmla="*/ 564102 h 632893"/>
              <a:gd name="connsiteX80" fmla="*/ 683651 w 1318021"/>
              <a:gd name="connsiteY80" fmla="*/ 533315 h 632893"/>
              <a:gd name="connsiteX81" fmla="*/ 685799 w 1318021"/>
              <a:gd name="connsiteY81" fmla="*/ 111175 h 632893"/>
              <a:gd name="connsiteX82" fmla="*/ 798983 w 1318021"/>
              <a:gd name="connsiteY82" fmla="*/ 0 h 632893"/>
              <a:gd name="connsiteX83" fmla="*/ 0 w 1318021"/>
              <a:gd name="connsiteY83" fmla="*/ 0 h 632893"/>
              <a:gd name="connsiteX84" fmla="*/ 632222 w 1318021"/>
              <a:gd name="connsiteY84" fmla="*/ 0 h 632893"/>
              <a:gd name="connsiteX85" fmla="*/ 632222 w 1318021"/>
              <a:gd name="connsiteY85" fmla="*/ 84386 h 632893"/>
              <a:gd name="connsiteX86" fmla="*/ 369689 w 1318021"/>
              <a:gd name="connsiteY86" fmla="*/ 84386 h 632893"/>
              <a:gd name="connsiteX87" fmla="*/ 369689 w 1318021"/>
              <a:gd name="connsiteY87" fmla="*/ 112514 h 632893"/>
              <a:gd name="connsiteX88" fmla="*/ 523727 w 1318021"/>
              <a:gd name="connsiteY88" fmla="*/ 112514 h 632893"/>
              <a:gd name="connsiteX89" fmla="*/ 620167 w 1318021"/>
              <a:gd name="connsiteY89" fmla="*/ 207615 h 632893"/>
              <a:gd name="connsiteX90" fmla="*/ 620167 w 1318021"/>
              <a:gd name="connsiteY90" fmla="*/ 332184 h 632893"/>
              <a:gd name="connsiteX91" fmla="*/ 522387 w 1318021"/>
              <a:gd name="connsiteY91" fmla="*/ 332184 h 632893"/>
              <a:gd name="connsiteX92" fmla="*/ 522387 w 1318021"/>
              <a:gd name="connsiteY92" fmla="*/ 221010 h 632893"/>
              <a:gd name="connsiteX93" fmla="*/ 483543 w 1318021"/>
              <a:gd name="connsiteY93" fmla="*/ 184844 h 632893"/>
              <a:gd name="connsiteX94" fmla="*/ 369689 w 1318021"/>
              <a:gd name="connsiteY94" fmla="*/ 184844 h 632893"/>
              <a:gd name="connsiteX95" fmla="*/ 369689 w 1318021"/>
              <a:gd name="connsiteY95" fmla="*/ 332184 h 632893"/>
              <a:gd name="connsiteX96" fmla="*/ 260524 w 1318021"/>
              <a:gd name="connsiteY96" fmla="*/ 332184 h 632893"/>
              <a:gd name="connsiteX97" fmla="*/ 260524 w 1318021"/>
              <a:gd name="connsiteY97" fmla="*/ 239762 h 632893"/>
              <a:gd name="connsiteX98" fmla="*/ 200249 w 1318021"/>
              <a:gd name="connsiteY98" fmla="*/ 184844 h 632893"/>
              <a:gd name="connsiteX99" fmla="*/ 101129 w 1318021"/>
              <a:gd name="connsiteY99" fmla="*/ 184844 h 632893"/>
              <a:gd name="connsiteX100" fmla="*/ 101129 w 1318021"/>
              <a:gd name="connsiteY100" fmla="*/ 332184 h 632893"/>
              <a:gd name="connsiteX101" fmla="*/ 4688 w 1318021"/>
              <a:gd name="connsiteY101" fmla="*/ 332184 h 632893"/>
              <a:gd name="connsiteX102" fmla="*/ 4688 w 1318021"/>
              <a:gd name="connsiteY102" fmla="*/ 204936 h 632893"/>
              <a:gd name="connsiteX103" fmla="*/ 92423 w 1318021"/>
              <a:gd name="connsiteY103" fmla="*/ 112514 h 632893"/>
              <a:gd name="connsiteX104" fmla="*/ 260524 w 1318021"/>
              <a:gd name="connsiteY104" fmla="*/ 112514 h 632893"/>
              <a:gd name="connsiteX105" fmla="*/ 198909 w 1318021"/>
              <a:gd name="connsiteY105" fmla="*/ 84386 h 632893"/>
              <a:gd name="connsiteX106" fmla="*/ 0 w 1318021"/>
              <a:gd name="connsiteY106" fmla="*/ 84386 h 63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318021" h="632893">
                <a:moveTo>
                  <a:pt x="1163985" y="451396"/>
                </a:moveTo>
                <a:lnTo>
                  <a:pt x="1233637" y="451396"/>
                </a:lnTo>
                <a:cubicBezTo>
                  <a:pt x="1259533" y="451396"/>
                  <a:pt x="1275160" y="460772"/>
                  <a:pt x="1280517" y="479524"/>
                </a:cubicBezTo>
                <a:lnTo>
                  <a:pt x="1311325" y="632222"/>
                </a:lnTo>
                <a:lnTo>
                  <a:pt x="1203499" y="632222"/>
                </a:lnTo>
                <a:close/>
                <a:moveTo>
                  <a:pt x="862608" y="451396"/>
                </a:moveTo>
                <a:lnTo>
                  <a:pt x="964406" y="451396"/>
                </a:lnTo>
                <a:lnTo>
                  <a:pt x="936278" y="632222"/>
                </a:lnTo>
                <a:lnTo>
                  <a:pt x="828452" y="632222"/>
                </a:lnTo>
                <a:close/>
                <a:moveTo>
                  <a:pt x="946995" y="309415"/>
                </a:moveTo>
                <a:lnTo>
                  <a:pt x="946995" y="341562"/>
                </a:lnTo>
                <a:lnTo>
                  <a:pt x="1202160" y="341562"/>
                </a:lnTo>
                <a:lnTo>
                  <a:pt x="1202160" y="332185"/>
                </a:lnTo>
                <a:cubicBezTo>
                  <a:pt x="1202160" y="317005"/>
                  <a:pt x="1190775" y="309415"/>
                  <a:pt x="1168004" y="309415"/>
                </a:cubicBezTo>
                <a:close/>
                <a:moveTo>
                  <a:pt x="391122" y="289323"/>
                </a:moveTo>
                <a:lnTo>
                  <a:pt x="506315" y="289323"/>
                </a:lnTo>
                <a:cubicBezTo>
                  <a:pt x="506315" y="320577"/>
                  <a:pt x="496045" y="336204"/>
                  <a:pt x="475507" y="336204"/>
                </a:cubicBezTo>
                <a:lnTo>
                  <a:pt x="391122" y="336204"/>
                </a:lnTo>
                <a:close/>
                <a:moveTo>
                  <a:pt x="123230" y="289323"/>
                </a:moveTo>
                <a:lnTo>
                  <a:pt x="241102" y="289323"/>
                </a:lnTo>
                <a:cubicBezTo>
                  <a:pt x="241102" y="320577"/>
                  <a:pt x="229940" y="336204"/>
                  <a:pt x="207616" y="336204"/>
                </a:cubicBezTo>
                <a:lnTo>
                  <a:pt x="123230" y="336204"/>
                </a:lnTo>
                <a:close/>
                <a:moveTo>
                  <a:pt x="391122" y="215653"/>
                </a:moveTo>
                <a:lnTo>
                  <a:pt x="506315" y="215653"/>
                </a:lnTo>
                <a:cubicBezTo>
                  <a:pt x="506315" y="246014"/>
                  <a:pt x="495599" y="261194"/>
                  <a:pt x="474168" y="261194"/>
                </a:cubicBezTo>
                <a:lnTo>
                  <a:pt x="391122" y="261194"/>
                </a:lnTo>
                <a:close/>
                <a:moveTo>
                  <a:pt x="123230" y="215653"/>
                </a:moveTo>
                <a:lnTo>
                  <a:pt x="241102" y="215653"/>
                </a:lnTo>
                <a:cubicBezTo>
                  <a:pt x="241102" y="246014"/>
                  <a:pt x="230609" y="261194"/>
                  <a:pt x="209625" y="261194"/>
                </a:cubicBezTo>
                <a:lnTo>
                  <a:pt x="123230" y="261194"/>
                </a:lnTo>
                <a:close/>
                <a:moveTo>
                  <a:pt x="946995" y="203598"/>
                </a:moveTo>
                <a:lnTo>
                  <a:pt x="946995" y="235745"/>
                </a:lnTo>
                <a:lnTo>
                  <a:pt x="1202160" y="235745"/>
                </a:lnTo>
                <a:lnTo>
                  <a:pt x="1202160" y="226369"/>
                </a:lnTo>
                <a:cubicBezTo>
                  <a:pt x="1202160" y="211188"/>
                  <a:pt x="1190775" y="203598"/>
                  <a:pt x="1168004" y="203598"/>
                </a:cubicBezTo>
                <a:close/>
                <a:moveTo>
                  <a:pt x="871316" y="104478"/>
                </a:moveTo>
                <a:lnTo>
                  <a:pt x="975793" y="104478"/>
                </a:lnTo>
                <a:lnTo>
                  <a:pt x="962398" y="131267"/>
                </a:lnTo>
                <a:lnTo>
                  <a:pt x="1212206" y="131267"/>
                </a:lnTo>
                <a:cubicBezTo>
                  <a:pt x="1275607" y="131267"/>
                  <a:pt x="1307531" y="158949"/>
                  <a:pt x="1307977" y="214313"/>
                </a:cubicBezTo>
                <a:lnTo>
                  <a:pt x="1308647" y="413892"/>
                </a:lnTo>
                <a:lnTo>
                  <a:pt x="1121793" y="413892"/>
                </a:lnTo>
                <a:lnTo>
                  <a:pt x="1121793" y="632893"/>
                </a:lnTo>
                <a:lnTo>
                  <a:pt x="1009279" y="632223"/>
                </a:lnTo>
                <a:lnTo>
                  <a:pt x="1009279" y="467470"/>
                </a:lnTo>
                <a:cubicBezTo>
                  <a:pt x="1009279" y="431751"/>
                  <a:pt x="987178" y="413892"/>
                  <a:pt x="942976" y="413892"/>
                </a:cubicBezTo>
                <a:lnTo>
                  <a:pt x="834481" y="413892"/>
                </a:lnTo>
                <a:lnTo>
                  <a:pt x="834481" y="377727"/>
                </a:lnTo>
                <a:lnTo>
                  <a:pt x="834481" y="341562"/>
                </a:lnTo>
                <a:lnTo>
                  <a:pt x="834481" y="249139"/>
                </a:lnTo>
                <a:lnTo>
                  <a:pt x="810370" y="265213"/>
                </a:lnTo>
                <a:lnTo>
                  <a:pt x="810370" y="162075"/>
                </a:lnTo>
                <a:cubicBezTo>
                  <a:pt x="833141" y="149573"/>
                  <a:pt x="853456" y="130374"/>
                  <a:pt x="871316" y="104478"/>
                </a:cubicBezTo>
                <a:close/>
                <a:moveTo>
                  <a:pt x="798983" y="0"/>
                </a:moveTo>
                <a:lnTo>
                  <a:pt x="1318021" y="0"/>
                </a:lnTo>
                <a:lnTo>
                  <a:pt x="1318021" y="83046"/>
                </a:lnTo>
                <a:lnTo>
                  <a:pt x="792286" y="83046"/>
                </a:lnTo>
                <a:lnTo>
                  <a:pt x="792286" y="567928"/>
                </a:lnTo>
                <a:cubicBezTo>
                  <a:pt x="791839" y="610791"/>
                  <a:pt x="771971" y="632222"/>
                  <a:pt x="732680" y="632222"/>
                </a:cubicBezTo>
                <a:lnTo>
                  <a:pt x="608113" y="632222"/>
                </a:lnTo>
                <a:lnTo>
                  <a:pt x="602455" y="632222"/>
                </a:lnTo>
                <a:lnTo>
                  <a:pt x="8038" y="632222"/>
                </a:lnTo>
                <a:lnTo>
                  <a:pt x="8038" y="562570"/>
                </a:lnTo>
                <a:lnTo>
                  <a:pt x="498948" y="562570"/>
                </a:lnTo>
                <a:lnTo>
                  <a:pt x="498948" y="556904"/>
                </a:lnTo>
                <a:lnTo>
                  <a:pt x="496818" y="555900"/>
                </a:lnTo>
                <a:lnTo>
                  <a:pt x="498948" y="555815"/>
                </a:lnTo>
                <a:lnTo>
                  <a:pt x="498948" y="553194"/>
                </a:lnTo>
                <a:cubicBezTo>
                  <a:pt x="498948" y="538907"/>
                  <a:pt x="486446" y="531763"/>
                  <a:pt x="461443" y="531763"/>
                </a:cubicBezTo>
                <a:lnTo>
                  <a:pt x="18084" y="531763"/>
                </a:lnTo>
                <a:lnTo>
                  <a:pt x="18084" y="452735"/>
                </a:lnTo>
                <a:lnTo>
                  <a:pt x="498948" y="452735"/>
                </a:lnTo>
                <a:lnTo>
                  <a:pt x="498948" y="443359"/>
                </a:lnTo>
                <a:cubicBezTo>
                  <a:pt x="498948" y="427285"/>
                  <a:pt x="484883" y="419249"/>
                  <a:pt x="456755" y="419249"/>
                </a:cubicBezTo>
                <a:lnTo>
                  <a:pt x="8038" y="419249"/>
                </a:lnTo>
                <a:lnTo>
                  <a:pt x="8038" y="348258"/>
                </a:lnTo>
                <a:lnTo>
                  <a:pt x="511672" y="348258"/>
                </a:lnTo>
                <a:cubicBezTo>
                  <a:pt x="576413" y="348258"/>
                  <a:pt x="608783" y="380851"/>
                  <a:pt x="608783" y="446038"/>
                </a:cubicBezTo>
                <a:lnTo>
                  <a:pt x="608354" y="565351"/>
                </a:lnTo>
                <a:lnTo>
                  <a:pt x="630169" y="564102"/>
                </a:lnTo>
                <a:cubicBezTo>
                  <a:pt x="659384" y="560083"/>
                  <a:pt x="682173" y="551004"/>
                  <a:pt x="683651" y="533315"/>
                </a:cubicBezTo>
                <a:cubicBezTo>
                  <a:pt x="685636" y="429805"/>
                  <a:pt x="685877" y="240776"/>
                  <a:pt x="685799" y="111175"/>
                </a:cubicBezTo>
                <a:cubicBezTo>
                  <a:pt x="685799" y="37058"/>
                  <a:pt x="723527" y="0"/>
                  <a:pt x="798983" y="0"/>
                </a:cubicBezTo>
                <a:close/>
                <a:moveTo>
                  <a:pt x="0" y="0"/>
                </a:moveTo>
                <a:lnTo>
                  <a:pt x="632222" y="0"/>
                </a:lnTo>
                <a:lnTo>
                  <a:pt x="632222" y="84386"/>
                </a:lnTo>
                <a:lnTo>
                  <a:pt x="369689" y="84386"/>
                </a:lnTo>
                <a:lnTo>
                  <a:pt x="369689" y="112514"/>
                </a:lnTo>
                <a:lnTo>
                  <a:pt x="523727" y="112514"/>
                </a:lnTo>
                <a:cubicBezTo>
                  <a:pt x="588020" y="112514"/>
                  <a:pt x="620167" y="144214"/>
                  <a:pt x="620167" y="207615"/>
                </a:cubicBezTo>
                <a:lnTo>
                  <a:pt x="620167" y="332184"/>
                </a:lnTo>
                <a:lnTo>
                  <a:pt x="522387" y="332184"/>
                </a:lnTo>
                <a:lnTo>
                  <a:pt x="522387" y="221010"/>
                </a:lnTo>
                <a:cubicBezTo>
                  <a:pt x="523280" y="196900"/>
                  <a:pt x="510332" y="184844"/>
                  <a:pt x="483543" y="184844"/>
                </a:cubicBezTo>
                <a:lnTo>
                  <a:pt x="369689" y="184844"/>
                </a:lnTo>
                <a:lnTo>
                  <a:pt x="369689" y="332184"/>
                </a:lnTo>
                <a:lnTo>
                  <a:pt x="260524" y="332184"/>
                </a:lnTo>
                <a:lnTo>
                  <a:pt x="260524" y="239762"/>
                </a:lnTo>
                <a:cubicBezTo>
                  <a:pt x="260524" y="203150"/>
                  <a:pt x="240432" y="184844"/>
                  <a:pt x="200249" y="184844"/>
                </a:cubicBezTo>
                <a:lnTo>
                  <a:pt x="101129" y="184844"/>
                </a:lnTo>
                <a:lnTo>
                  <a:pt x="101129" y="332184"/>
                </a:lnTo>
                <a:lnTo>
                  <a:pt x="4688" y="332184"/>
                </a:lnTo>
                <a:lnTo>
                  <a:pt x="4688" y="204936"/>
                </a:lnTo>
                <a:cubicBezTo>
                  <a:pt x="4688" y="143321"/>
                  <a:pt x="33933" y="112514"/>
                  <a:pt x="92423" y="112514"/>
                </a:cubicBezTo>
                <a:lnTo>
                  <a:pt x="260524" y="112514"/>
                </a:lnTo>
                <a:cubicBezTo>
                  <a:pt x="260524" y="93762"/>
                  <a:pt x="239986" y="84386"/>
                  <a:pt x="198909" y="84386"/>
                </a:cubicBezTo>
                <a:lnTo>
                  <a:pt x="0" y="84386"/>
                </a:lnTo>
                <a:close/>
              </a:path>
            </a:pathLst>
          </a:custGeom>
          <a:gradFill>
            <a:gsLst>
              <a:gs pos="81000">
                <a:schemeClr val="accent4">
                  <a:lumMod val="50000"/>
                </a:schemeClr>
              </a:gs>
              <a:gs pos="32130">
                <a:schemeClr val="accent4"/>
              </a:gs>
              <a:gs pos="68000">
                <a:schemeClr val="accent4">
                  <a:lumMod val="75000"/>
                </a:schemeClr>
              </a:gs>
              <a:gs pos="4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  <a:scene3d>
            <a:camera prst="orthographicFront">
              <a:rot lat="0" lon="20699996" rev="0"/>
            </a:camera>
            <a:lightRig rig="threePt" dir="t">
              <a:rot lat="0" lon="0" rev="17400000"/>
            </a:lightRig>
          </a:scene3d>
          <a:sp3d extrusionH="76200">
            <a:bevelT w="19050" h="6350" prst="coolSlan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真广标" panose="02010609000101010101" pitchFamily="49" charset="-122"/>
              <a:ea typeface="汉真广标" panose="0201060900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291450"/>
      </p:ext>
    </p:extLst>
  </p:cSld>
  <p:clrMapOvr>
    <a:masterClrMapping/>
  </p:clrMapOvr>
  <p:transition spd="slow" advClick="0" advTm="3000">
    <p:random/>
  </p:transition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226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59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12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970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843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905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763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0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85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929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691366"/>
      </p:ext>
    </p:extLst>
  </p:cSld>
  <p:clrMapOvr>
    <a:masterClrMapping/>
  </p:clrMapOvr>
  <p:transition spd="slow" advClick="0" advTm="3000">
    <p:random/>
  </p:transition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52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115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3423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603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670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93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95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88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969192"/>
      </p:ext>
    </p:extLst>
  </p:cSld>
  <p:clrMapOvr>
    <a:masterClrMapping/>
  </p:clrMapOvr>
  <p:transition spd="slow" advClick="0" advTm="3000">
    <p:random/>
  </p:transition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364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20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83208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907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15224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32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51781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60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20938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041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963220"/>
      </p:ext>
    </p:extLst>
  </p:cSld>
  <p:clrMapOvr>
    <a:masterClrMapping/>
  </p:clrMapOvr>
  <p:transition spd="slow" advClick="0" advTm="3000">
    <p:random/>
  </p:transition>
  <p:timing>
    <p:tnLst>
      <p:par>
        <p:cTn id="1" dur="indefinite" restart="never" nodeType="tmRoot"/>
      </p:par>
    </p:tnLst>
  </p:timing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7755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578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74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522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14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880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65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419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026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26837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536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72933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51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116973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601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77848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360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224019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05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7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0056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37848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030841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49" y="2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04453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2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889043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55826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51404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12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68903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73993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830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56882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179967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633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731850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005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70149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699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60384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345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276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96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6FE4E-8E48-4E56-B102-23B95CE96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CA5971-2F92-457F-B4A8-88CD7989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58550-CDE9-4448-9C0F-4F90EEEDE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C5C72-F2B3-46D0-BE2A-150D366AA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D498D-7579-46F4-929E-D317D4FE2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664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16992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2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007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13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9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87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82664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83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0588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562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3753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058694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237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313476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80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10339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549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54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66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7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88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78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2329" y="365126"/>
            <a:ext cx="10515600" cy="56272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5600" cy="15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07578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58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26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008337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453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26178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17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792764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711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690971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58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177113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2888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231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980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509653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776144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783589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4667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36205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71157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90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473829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52541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336997-C3F8-49F0-B3DC-C239357ADAE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781986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587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6854"/>
      </p:ext>
    </p:extLst>
  </p:cSld>
  <p:clrMapOvr>
    <a:masterClrMapping/>
  </p:clrMapOvr>
  <p:transition spd="slow" advTm="3000">
    <p:random/>
  </p:transition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67275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795156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297106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596581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48011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9838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88598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440034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399184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817693"/>
      </p:ext>
    </p:extLst>
  </p:cSld>
  <p:clrMapOvr>
    <a:masterClrMapping/>
  </p:clrMapOvr>
  <p:transition spd="slow" advTm="3000">
    <p:random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1357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814684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581866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783948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020952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110088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4053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56900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0237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74297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091473"/>
      </p:ext>
    </p:extLst>
  </p:cSld>
  <p:clrMapOvr>
    <a:masterClrMapping/>
  </p:clrMapOvr>
  <p:transition spd="slow" advClick="0" advTm="4000">
    <p:comb/>
  </p:transition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79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7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10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468679"/>
      </p:ext>
    </p:extLst>
  </p:cSld>
  <p:clrMapOvr>
    <a:masterClrMapping/>
  </p:clrMapOvr>
  <p:transition spd="slow" advTm="3000">
    <p:random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396571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451591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684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778920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68988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246557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575671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09333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58875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81460"/>
      </p:ext>
    </p:extLst>
  </p:cSld>
  <p:clrMapOvr>
    <a:masterClrMapping/>
  </p:clrMapOvr>
  <p:transition spd="slow" advTm="3000">
    <p:random/>
  </p:transition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696876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631903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288612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6205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500349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419124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4624150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015348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855256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47815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099392"/>
      </p:ext>
    </p:extLst>
  </p:cSld>
  <p:clrMapOvr>
    <a:masterClrMapping/>
  </p:clrMapOvr>
  <p:transition spd="slow" advClick="0" advTm="4000">
    <p:comb/>
  </p:transition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5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04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162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435553"/>
      </p:ext>
    </p:extLst>
  </p:cSld>
  <p:clrMapOvr>
    <a:masterClrMapping/>
  </p:clrMapOvr>
  <p:transition spd="slow" advTm="300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79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649177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992032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827032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53251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79755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466674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940386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458368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981608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38772"/>
      </p:ext>
    </p:extLst>
  </p:cSld>
  <p:clrMapOvr>
    <a:masterClrMapping/>
  </p:clrMapOvr>
  <p:transition spd="slow" advTm="3000">
    <p:random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128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7D1FE-C1B2-460A-8BC3-0D1CE5EF2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7BB2F-3313-4DBA-849E-02FE10D80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E32A8B-19C8-4704-87C3-20902C78B7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DAD8B9-7F13-4EF9-98FB-E209171CF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84D463-AC81-46D7-A275-348FBBF83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AEC07-C89B-4F69-9A53-457AA62EF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9080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204514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56737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251510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767816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560283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739719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95294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192802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306379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161660"/>
      </p:ext>
    </p:extLst>
  </p:cSld>
  <p:clrMapOvr>
    <a:masterClrMapping/>
  </p:clrMapOvr>
  <p:transition spd="slow" advClick="0" advTm="4000">
    <p:comb/>
  </p:transition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44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8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50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848243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19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541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628437"/>
      </p:ext>
    </p:extLst>
  </p:cSld>
  <p:clrMapOvr>
    <a:masterClrMapping/>
  </p:clrMapOvr>
  <p:transition spd="slow" advTm="3000">
    <p:random/>
  </p:transition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24204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257348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54002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967035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05834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944693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7928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356109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34795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CC7A12-A6F8-4B29-B1F6-EFE54D85C9A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CB745E-AF92-4B82-9391-130056807CE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02233"/>
      </p:ext>
    </p:extLst>
  </p:cSld>
  <p:clrMapOvr>
    <a:masterClrMapping/>
  </p:clrMapOvr>
  <p:transition spd="slow" advTm="3000">
    <p:random/>
  </p:transition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134747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994258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18627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551182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137974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82019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02423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2532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738080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139934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581872"/>
      </p:ext>
    </p:extLst>
  </p:cSld>
  <p:clrMapOvr>
    <a:masterClrMapping/>
  </p:clrMapOvr>
  <p:transition spd="slow" advClick="0" advTm="4000">
    <p:comb/>
  </p:transition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59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94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875276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3F6B7-A8A0-46ED-9730-F8B03403CB88}" type="slidenum"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710801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551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75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1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644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006887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762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982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742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83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916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025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77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79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177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13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34912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957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196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71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04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41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989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436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89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48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2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6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3919774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69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888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70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891774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416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579851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872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213438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393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9877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68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123256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749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20744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030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150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54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075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52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015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142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914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754555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903563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236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992252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324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514868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65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8958025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609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116274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777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69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69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327763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159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6411886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819564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49" y="2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377986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2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053450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093731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548454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0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643465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826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6034A-6CBA-44A3-A3DB-68F32FC37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FEF05-872E-408F-8D33-634F34D44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87CB9D-FF6A-4A59-8CD5-D27B9D6DF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18017-DF56-4B1A-9045-F5C34AA17F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CB699A-0A23-4D74-A731-D61D0B8221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9DF5FF-7FC0-4F5B-94CE-BE6035919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465C2E-615D-41FA-AFC5-4798E1FF1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DE956-96F5-4D4F-A366-36F2B8F26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954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74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23924"/>
      </p:ext>
    </p:extLst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360003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120997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0759958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189478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627963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22C65B-FAC9-421A-9391-569306C0644A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BC0E72-BF06-4A19-B2CD-574FB1E7DA1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635551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29089-014F-40B7-AF9F-C11F97BF94C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6FD32C-10E6-4306-A8A9-F7761EEB30E2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86793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66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705286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700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105027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738" y="-455613"/>
            <a:ext cx="14293851" cy="77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580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40620"/>
      </p:ext>
    </p:extLst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617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40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657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450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909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928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075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67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880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707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77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50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784357"/>
      </p:ext>
    </p:extLst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711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5224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698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81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2661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930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816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332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919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18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358401"/>
      </p:ext>
    </p:extLst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269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796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27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386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65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33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08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30886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782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7622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224589"/>
      </p:ext>
    </p:extLst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788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437766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638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488947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736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765506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848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663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1" y="2055814"/>
            <a:ext cx="3357563" cy="1733551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1" y="4005266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5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2" y="2895601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85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956532"/>
      </p:ext>
    </p:extLst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1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5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4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8" y="1882721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358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7" y="1840521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612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5"/>
            <a:ext cx="4869099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1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985534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876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978349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3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380636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7330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489596"/>
      </p:ext>
    </p:extLst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885965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3665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811493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342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273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3225456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10903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49" y="2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778013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2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760483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6781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6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927975"/>
      </p:ext>
    </p:extLst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982965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82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67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771932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14002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567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165265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061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8054474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298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0666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6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96246"/>
      </p:ext>
    </p:extLst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29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368855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550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937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6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02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21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15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10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68609"/>
      </p:ext>
    </p:extLst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7096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726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0510214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912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737689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81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533805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9472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895782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271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E78D4-C5EB-473E-BC4F-F1ACF8329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2FE494-3CBC-440F-A34B-522681BB0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122FB3-B688-40A7-BBB9-705FE80A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F8140B-679D-414E-82B1-BFB84ABAD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89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63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63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862376"/>
      </p:ext>
    </p:extLst>
  </p:cSld>
  <p:clrMapOvr>
    <a:masterClrMapping/>
  </p:clrMapOvr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177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55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27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18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002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281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98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219581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188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30886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68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0427985"/>
      </p:ext>
    </p:extLst>
  </p:cSld>
  <p:clrMapOvr>
    <a:masterClrMapping/>
  </p:clrMapOvr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443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903634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682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370137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814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816148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937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456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303A0-9065-42AF-906A-DE1E800FE25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3D7CA-7BD8-4738-B6AB-718737AA462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0213702"/>
      </p:ext>
    </p:extLst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4072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512209"/>
      </p:ext>
    </p:extLst>
  </p:cSld>
  <p:clrMapOvr>
    <a:masterClrMapping/>
  </p:clrMapOvr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81232"/>
      </p:ext>
    </p:extLst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507185"/>
      </p:ext>
    </p:extLst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CFC516-0EBD-4852-9DFD-FFC809B1681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DB59F-0B7A-4009-ADD8-CBB6E0E2266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440307"/>
      </p:ext>
    </p:extLst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DED8E-4E0B-498D-B715-B157A890E4D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34F15-13D2-4C0D-99FD-67E8D2F909D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91628"/>
      </p:ext>
    </p:extLst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530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3108B3-3C5F-434E-B7C6-124BB30C5988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C38CE-CFED-41E2-93E2-A213294AFB8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001485"/>
      </p:ext>
    </p:extLst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013760"/>
      </p:ext>
    </p:extLst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046777146"/>
      </p:ext>
    </p:extLst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560142141"/>
      </p:ext>
    </p:extLst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532243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7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9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01429"/>
      </p:ext>
    </p:extLst>
  </p:cSld>
  <p:clrMapOvr>
    <a:masterClrMapping/>
  </p:clrMapOvr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924895131"/>
      </p:ext>
    </p:extLst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769384336"/>
      </p:ext>
    </p:extLst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376361797"/>
      </p:ext>
    </p:extLst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F66C1E-8BBB-45D9-B05F-5B47EA3C501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DB09E1-0499-4349-A5DD-6FC4457040E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108560"/>
      </p:ext>
    </p:extLst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323068"/>
      </p:ext>
    </p:extLst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3436DF-DB2A-4038-BAF1-07AEEF95834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50D65F-1DA4-4CEC-8718-30D142268E5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21989"/>
      </p:ext>
    </p:extLst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95913"/>
      </p:ext>
    </p:extLst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4B0954-0789-48CC-A8F5-C9137E3E9F7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5401FC-AD89-4F99-8D99-AF2DF0E4934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071220"/>
      </p:ext>
    </p:extLst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489766"/>
      </p:ext>
    </p:extLst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F4EFA5-8EC9-4DB3-BA74-4C5EF3B6620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C26F04-D23C-4AB1-9E4D-52FD3B524F6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2340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98259"/>
      </p:ext>
    </p:extLst>
  </p:cSld>
  <p:clrMapOvr>
    <a:masterClrMapping/>
  </p:clrMapOvr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502220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A93B39-59D5-422D-80B2-577FE3B4942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569EF3-805F-43FF-BCD0-19E904F0BA76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022481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164169"/>
      </p:ext>
    </p:extLst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222531"/>
      </p:ext>
    </p:extLst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067908424"/>
      </p:ext>
    </p:extLst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213817108"/>
      </p:ext>
    </p:extLst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737664404"/>
      </p:ext>
    </p:extLst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099023306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552541515"/>
      </p:ext>
    </p:extLst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3755063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606181"/>
      </p:ext>
    </p:extLst>
  </p:cSld>
  <p:clrMapOvr>
    <a:masterClrMapping/>
  </p:clrMapOvr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460D46-B0D5-4132-AD8F-813461EA5BD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1E04C3-982C-4A01-A444-B2D0CD51FAD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11382"/>
      </p:ext>
    </p:extLst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33781"/>
      </p:ext>
    </p:extLst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8612B-1752-4BC5-A899-04E84A0BBC3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8F55A5-3625-4D47-825D-3C297B1BD58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815064"/>
      </p:ext>
    </p:extLst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282232"/>
      </p:ext>
    </p:extLst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74ED04-9A4D-4F58-89B4-8A0565C5482E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D1C31C-F7F5-4C6A-AAAE-B87954A0200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412916"/>
      </p:ext>
    </p:extLst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810466"/>
      </p:ext>
    </p:extLst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37FBE6-EE01-4622-8875-2B5DE15A8039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E2A17-A3A5-4E41-8788-DE56708CDC9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707587"/>
      </p:ext>
    </p:extLst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833931"/>
      </p:ext>
    </p:extLst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799BA9-C7FD-4E54-8B5F-43A743A1BC4C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6EBAE5-6302-4B97-B4E9-AE8ECA6DDFB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21734"/>
      </p:ext>
    </p:extLst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8926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508310"/>
      </p:ext>
    </p:extLst>
  </p:cSld>
  <p:clrMapOvr>
    <a:masterClrMapping/>
  </p:clrMapOvr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4EC6E1-C519-4DBB-81AA-AE32E6245E2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E6E8A-E724-4305-BC68-4C5C9379D97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097746"/>
      </p:ext>
    </p:extLst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80CA46-1D22-462F-922F-367BD8090FC2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20B2E4-E6C1-4709-8A7F-068D425CE2F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367267"/>
      </p:ext>
    </p:extLst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66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761454"/>
      </p:ext>
    </p:extLst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700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575107"/>
      </p:ext>
    </p:extLst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738" y="-455613"/>
            <a:ext cx="14293851" cy="77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2238117"/>
      </p:ext>
    </p:extLst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454FFD-B089-4CE3-A8DA-EF486325D05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4EE65B-E6C4-4E6E-9F1A-3BD6FA8AB0C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096616"/>
      </p:ext>
    </p:extLst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B60C95-F0FB-4A4C-97A2-4B7D26577555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56159D-9635-46A2-BFDC-CF1E90E64D52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33908"/>
      </p:ext>
    </p:extLst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934085"/>
      </p:ext>
    </p:extLst>
  </p:cSld>
  <p:clrMapOvr>
    <a:masterClrMapping/>
  </p:clrMapOvr>
  <p:transition spd="slow" advClick="0" advTm="0">
    <p:random/>
  </p:transition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805AC1-D4A9-4F68-86E2-6E97848130C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5443B7-D7C5-44C2-9C7C-5E40BAA06C0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05798"/>
      </p:ext>
    </p:extLst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2103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18337"/>
      </p:ext>
    </p:extLst>
  </p:cSld>
  <p:clrMapOvr>
    <a:masterClrMapping/>
  </p:clrMapOvr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663372"/>
      </p:ext>
    </p:extLst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78066"/>
      </p:ext>
    </p:extLst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367685"/>
      </p:ext>
    </p:extLst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499487"/>
      </p:ext>
    </p:extLst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58600"/>
      </p:ext>
    </p:extLst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729161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540226"/>
      </p:ext>
    </p:extLst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663026"/>
      </p:ext>
    </p:extLst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382006"/>
      </p:ext>
    </p:extLst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0522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5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21972"/>
      </p:ext>
    </p:extLst>
  </p:cSld>
  <p:clrMapOvr>
    <a:masterClrMapping/>
  </p:clrMapOvr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C65AC8-8A1B-45CC-B11C-E360C81670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120610"/>
      </p:ext>
    </p:extLst>
  </p:cSld>
  <p:clrMapOvr>
    <a:masterClrMapping/>
  </p:clrMapOvr>
  <p:transition>
    <p:checker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5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86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85D23A-2BD4-4648-A065-9FF79147A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82E97D-7651-46DA-82F1-F7F55BB34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DEC73-4B1D-41B1-87BC-3E158125E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173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8752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5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5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8187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60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9395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3186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6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3728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1081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48268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51092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0087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27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05F41-F0BF-449C-8DFC-15C1F3F87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F8465-E263-41AC-8E32-F59288DD7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15F2CD-1067-40A3-A5D4-80BA244A1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0B38B-396E-429B-8D6A-8FA2C78C9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30F7F9-A399-4C02-921A-15AF2D763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AB8129-D772-40D6-8D6B-86EBEB4B7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949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4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96402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17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49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49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3140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50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6926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52934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3157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7139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616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3192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670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1F623-67EC-40D1-B12A-873CF342F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99E46B-0AB1-4BBF-98AD-EB9C95AFD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079208-CB25-4ECE-AC40-EB0E1CA2B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1D0D73-816E-486A-B438-B4F185676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7F25A8-0CCE-44A2-AE47-1782AFF0E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C6F57-CA40-4262-B601-1B0FAB8F6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831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5341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49334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14087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9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39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963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68020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39260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4754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126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71899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82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6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18" Type="http://schemas.openxmlformats.org/officeDocument/2006/relationships/slideLayout" Target="../slideLayouts/slideLayout146.xml"/><Relationship Id="rId26" Type="http://schemas.openxmlformats.org/officeDocument/2006/relationships/image" Target="../media/image16.png"/><Relationship Id="rId3" Type="http://schemas.openxmlformats.org/officeDocument/2006/relationships/slideLayout" Target="../slideLayouts/slideLayout131.xml"/><Relationship Id="rId21" Type="http://schemas.openxmlformats.org/officeDocument/2006/relationships/theme" Target="../theme/theme13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slideLayout" Target="../slideLayouts/slideLayout145.xml"/><Relationship Id="rId25" Type="http://schemas.openxmlformats.org/officeDocument/2006/relationships/image" Target="../media/image15.png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20" Type="http://schemas.openxmlformats.org/officeDocument/2006/relationships/slideLayout" Target="../slideLayouts/slideLayout148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24" Type="http://schemas.openxmlformats.org/officeDocument/2006/relationships/image" Target="../media/image14.png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23" Type="http://schemas.openxmlformats.org/officeDocument/2006/relationships/image" Target="../media/image13.jpeg"/><Relationship Id="rId28" Type="http://schemas.openxmlformats.org/officeDocument/2006/relationships/image" Target="../media/image18.png"/><Relationship Id="rId10" Type="http://schemas.openxmlformats.org/officeDocument/2006/relationships/slideLayout" Target="../slideLayouts/slideLayout138.xml"/><Relationship Id="rId19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Relationship Id="rId22" Type="http://schemas.openxmlformats.org/officeDocument/2006/relationships/image" Target="../media/image12.png"/><Relationship Id="rId27" Type="http://schemas.openxmlformats.org/officeDocument/2006/relationships/image" Target="../media/image17.jpeg"/></Relationships>
</file>

<file path=ppt/slideMasters/_rels/slideMaster14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265.xml"/><Relationship Id="rId21" Type="http://schemas.openxmlformats.org/officeDocument/2006/relationships/slideLayout" Target="../slideLayouts/slideLayout169.xml"/><Relationship Id="rId324" Type="http://schemas.openxmlformats.org/officeDocument/2006/relationships/slideLayout" Target="../slideLayouts/slideLayout472.xml"/><Relationship Id="rId170" Type="http://schemas.openxmlformats.org/officeDocument/2006/relationships/slideLayout" Target="../slideLayouts/slideLayout318.xml"/><Relationship Id="rId268" Type="http://schemas.openxmlformats.org/officeDocument/2006/relationships/slideLayout" Target="../slideLayouts/slideLayout416.xml"/><Relationship Id="rId475" Type="http://schemas.openxmlformats.org/officeDocument/2006/relationships/slideLayout" Target="../slideLayouts/slideLayout623.xml"/><Relationship Id="rId32" Type="http://schemas.openxmlformats.org/officeDocument/2006/relationships/slideLayout" Target="../slideLayouts/slideLayout180.xml"/><Relationship Id="rId128" Type="http://schemas.openxmlformats.org/officeDocument/2006/relationships/slideLayout" Target="../slideLayouts/slideLayout276.xml"/><Relationship Id="rId335" Type="http://schemas.openxmlformats.org/officeDocument/2006/relationships/slideLayout" Target="../slideLayouts/slideLayout483.xml"/><Relationship Id="rId5" Type="http://schemas.openxmlformats.org/officeDocument/2006/relationships/slideLayout" Target="../slideLayouts/slideLayout153.xml"/><Relationship Id="rId181" Type="http://schemas.openxmlformats.org/officeDocument/2006/relationships/slideLayout" Target="../slideLayouts/slideLayout329.xml"/><Relationship Id="rId237" Type="http://schemas.openxmlformats.org/officeDocument/2006/relationships/slideLayout" Target="../slideLayouts/slideLayout385.xml"/><Relationship Id="rId402" Type="http://schemas.openxmlformats.org/officeDocument/2006/relationships/slideLayout" Target="../slideLayouts/slideLayout550.xml"/><Relationship Id="rId279" Type="http://schemas.openxmlformats.org/officeDocument/2006/relationships/slideLayout" Target="../slideLayouts/slideLayout427.xml"/><Relationship Id="rId444" Type="http://schemas.openxmlformats.org/officeDocument/2006/relationships/slideLayout" Target="../slideLayouts/slideLayout592.xml"/><Relationship Id="rId486" Type="http://schemas.openxmlformats.org/officeDocument/2006/relationships/slideLayout" Target="../slideLayouts/slideLayout634.xml"/><Relationship Id="rId43" Type="http://schemas.openxmlformats.org/officeDocument/2006/relationships/slideLayout" Target="../slideLayouts/slideLayout191.xml"/><Relationship Id="rId139" Type="http://schemas.openxmlformats.org/officeDocument/2006/relationships/slideLayout" Target="../slideLayouts/slideLayout287.xml"/><Relationship Id="rId290" Type="http://schemas.openxmlformats.org/officeDocument/2006/relationships/slideLayout" Target="../slideLayouts/slideLayout438.xml"/><Relationship Id="rId304" Type="http://schemas.openxmlformats.org/officeDocument/2006/relationships/slideLayout" Target="../slideLayouts/slideLayout452.xml"/><Relationship Id="rId346" Type="http://schemas.openxmlformats.org/officeDocument/2006/relationships/slideLayout" Target="../slideLayouts/slideLayout494.xml"/><Relationship Id="rId388" Type="http://schemas.openxmlformats.org/officeDocument/2006/relationships/slideLayout" Target="../slideLayouts/slideLayout536.xml"/><Relationship Id="rId511" Type="http://schemas.openxmlformats.org/officeDocument/2006/relationships/slideLayout" Target="../slideLayouts/slideLayout659.xml"/><Relationship Id="rId85" Type="http://schemas.openxmlformats.org/officeDocument/2006/relationships/slideLayout" Target="../slideLayouts/slideLayout233.xml"/><Relationship Id="rId150" Type="http://schemas.openxmlformats.org/officeDocument/2006/relationships/slideLayout" Target="../slideLayouts/slideLayout298.xml"/><Relationship Id="rId192" Type="http://schemas.openxmlformats.org/officeDocument/2006/relationships/slideLayout" Target="../slideLayouts/slideLayout340.xml"/><Relationship Id="rId206" Type="http://schemas.openxmlformats.org/officeDocument/2006/relationships/slideLayout" Target="../slideLayouts/slideLayout354.xml"/><Relationship Id="rId413" Type="http://schemas.openxmlformats.org/officeDocument/2006/relationships/slideLayout" Target="../slideLayouts/slideLayout561.xml"/><Relationship Id="rId248" Type="http://schemas.openxmlformats.org/officeDocument/2006/relationships/slideLayout" Target="../slideLayouts/slideLayout396.xml"/><Relationship Id="rId455" Type="http://schemas.openxmlformats.org/officeDocument/2006/relationships/slideLayout" Target="../slideLayouts/slideLayout603.xml"/><Relationship Id="rId497" Type="http://schemas.openxmlformats.org/officeDocument/2006/relationships/slideLayout" Target="../slideLayouts/slideLayout645.xml"/><Relationship Id="rId12" Type="http://schemas.openxmlformats.org/officeDocument/2006/relationships/slideLayout" Target="../slideLayouts/slideLayout160.xml"/><Relationship Id="rId108" Type="http://schemas.openxmlformats.org/officeDocument/2006/relationships/slideLayout" Target="../slideLayouts/slideLayout256.xml"/><Relationship Id="rId315" Type="http://schemas.openxmlformats.org/officeDocument/2006/relationships/slideLayout" Target="../slideLayouts/slideLayout463.xml"/><Relationship Id="rId357" Type="http://schemas.openxmlformats.org/officeDocument/2006/relationships/slideLayout" Target="../slideLayouts/slideLayout505.xml"/><Relationship Id="rId522" Type="http://schemas.microsoft.com/office/2007/relationships/media" Target="../media/media1.mp3"/><Relationship Id="rId54" Type="http://schemas.openxmlformats.org/officeDocument/2006/relationships/slideLayout" Target="../slideLayouts/slideLayout202.xml"/><Relationship Id="rId96" Type="http://schemas.openxmlformats.org/officeDocument/2006/relationships/slideLayout" Target="../slideLayouts/slideLayout244.xml"/><Relationship Id="rId161" Type="http://schemas.openxmlformats.org/officeDocument/2006/relationships/slideLayout" Target="../slideLayouts/slideLayout309.xml"/><Relationship Id="rId217" Type="http://schemas.openxmlformats.org/officeDocument/2006/relationships/slideLayout" Target="../slideLayouts/slideLayout365.xml"/><Relationship Id="rId399" Type="http://schemas.openxmlformats.org/officeDocument/2006/relationships/slideLayout" Target="../slideLayouts/slideLayout547.xml"/><Relationship Id="rId259" Type="http://schemas.openxmlformats.org/officeDocument/2006/relationships/slideLayout" Target="../slideLayouts/slideLayout407.xml"/><Relationship Id="rId424" Type="http://schemas.openxmlformats.org/officeDocument/2006/relationships/slideLayout" Target="../slideLayouts/slideLayout572.xml"/><Relationship Id="rId466" Type="http://schemas.openxmlformats.org/officeDocument/2006/relationships/slideLayout" Target="../slideLayouts/slideLayout614.xml"/><Relationship Id="rId23" Type="http://schemas.openxmlformats.org/officeDocument/2006/relationships/slideLayout" Target="../slideLayouts/slideLayout171.xml"/><Relationship Id="rId119" Type="http://schemas.openxmlformats.org/officeDocument/2006/relationships/slideLayout" Target="../slideLayouts/slideLayout267.xml"/><Relationship Id="rId270" Type="http://schemas.openxmlformats.org/officeDocument/2006/relationships/slideLayout" Target="../slideLayouts/slideLayout418.xml"/><Relationship Id="rId326" Type="http://schemas.openxmlformats.org/officeDocument/2006/relationships/slideLayout" Target="../slideLayouts/slideLayout474.xml"/><Relationship Id="rId65" Type="http://schemas.openxmlformats.org/officeDocument/2006/relationships/slideLayout" Target="../slideLayouts/slideLayout213.xml"/><Relationship Id="rId130" Type="http://schemas.openxmlformats.org/officeDocument/2006/relationships/slideLayout" Target="../slideLayouts/slideLayout278.xml"/><Relationship Id="rId368" Type="http://schemas.openxmlformats.org/officeDocument/2006/relationships/slideLayout" Target="../slideLayouts/slideLayout516.xml"/><Relationship Id="rId172" Type="http://schemas.openxmlformats.org/officeDocument/2006/relationships/slideLayout" Target="../slideLayouts/slideLayout320.xml"/><Relationship Id="rId228" Type="http://schemas.openxmlformats.org/officeDocument/2006/relationships/slideLayout" Target="../slideLayouts/slideLayout376.xml"/><Relationship Id="rId435" Type="http://schemas.openxmlformats.org/officeDocument/2006/relationships/slideLayout" Target="../slideLayouts/slideLayout583.xml"/><Relationship Id="rId477" Type="http://schemas.openxmlformats.org/officeDocument/2006/relationships/slideLayout" Target="../slideLayouts/slideLayout625.xml"/><Relationship Id="rId281" Type="http://schemas.openxmlformats.org/officeDocument/2006/relationships/slideLayout" Target="../slideLayouts/slideLayout429.xml"/><Relationship Id="rId337" Type="http://schemas.openxmlformats.org/officeDocument/2006/relationships/slideLayout" Target="../slideLayouts/slideLayout485.xml"/><Relationship Id="rId502" Type="http://schemas.openxmlformats.org/officeDocument/2006/relationships/slideLayout" Target="../slideLayouts/slideLayout650.xml"/><Relationship Id="rId34" Type="http://schemas.openxmlformats.org/officeDocument/2006/relationships/slideLayout" Target="../slideLayouts/slideLayout182.xml"/><Relationship Id="rId76" Type="http://schemas.openxmlformats.org/officeDocument/2006/relationships/slideLayout" Target="../slideLayouts/slideLayout224.xml"/><Relationship Id="rId141" Type="http://schemas.openxmlformats.org/officeDocument/2006/relationships/slideLayout" Target="../slideLayouts/slideLayout289.xml"/><Relationship Id="rId379" Type="http://schemas.openxmlformats.org/officeDocument/2006/relationships/slideLayout" Target="../slideLayouts/slideLayout527.xml"/><Relationship Id="rId7" Type="http://schemas.openxmlformats.org/officeDocument/2006/relationships/slideLayout" Target="../slideLayouts/slideLayout155.xml"/><Relationship Id="rId183" Type="http://schemas.openxmlformats.org/officeDocument/2006/relationships/slideLayout" Target="../slideLayouts/slideLayout331.xml"/><Relationship Id="rId239" Type="http://schemas.openxmlformats.org/officeDocument/2006/relationships/slideLayout" Target="../slideLayouts/slideLayout387.xml"/><Relationship Id="rId390" Type="http://schemas.openxmlformats.org/officeDocument/2006/relationships/slideLayout" Target="../slideLayouts/slideLayout538.xml"/><Relationship Id="rId404" Type="http://schemas.openxmlformats.org/officeDocument/2006/relationships/slideLayout" Target="../slideLayouts/slideLayout552.xml"/><Relationship Id="rId446" Type="http://schemas.openxmlformats.org/officeDocument/2006/relationships/slideLayout" Target="../slideLayouts/slideLayout594.xml"/><Relationship Id="rId250" Type="http://schemas.openxmlformats.org/officeDocument/2006/relationships/slideLayout" Target="../slideLayouts/slideLayout398.xml"/><Relationship Id="rId292" Type="http://schemas.openxmlformats.org/officeDocument/2006/relationships/slideLayout" Target="../slideLayouts/slideLayout440.xml"/><Relationship Id="rId306" Type="http://schemas.openxmlformats.org/officeDocument/2006/relationships/slideLayout" Target="../slideLayouts/slideLayout454.xml"/><Relationship Id="rId488" Type="http://schemas.openxmlformats.org/officeDocument/2006/relationships/slideLayout" Target="../slideLayouts/slideLayout636.xml"/><Relationship Id="rId45" Type="http://schemas.openxmlformats.org/officeDocument/2006/relationships/slideLayout" Target="../slideLayouts/slideLayout193.xml"/><Relationship Id="rId87" Type="http://schemas.openxmlformats.org/officeDocument/2006/relationships/slideLayout" Target="../slideLayouts/slideLayout235.xml"/><Relationship Id="rId110" Type="http://schemas.openxmlformats.org/officeDocument/2006/relationships/slideLayout" Target="../slideLayouts/slideLayout258.xml"/><Relationship Id="rId348" Type="http://schemas.openxmlformats.org/officeDocument/2006/relationships/slideLayout" Target="../slideLayouts/slideLayout496.xml"/><Relationship Id="rId513" Type="http://schemas.openxmlformats.org/officeDocument/2006/relationships/slideLayout" Target="../slideLayouts/slideLayout661.xml"/><Relationship Id="rId152" Type="http://schemas.openxmlformats.org/officeDocument/2006/relationships/slideLayout" Target="../slideLayouts/slideLayout300.xml"/><Relationship Id="rId194" Type="http://schemas.openxmlformats.org/officeDocument/2006/relationships/slideLayout" Target="../slideLayouts/slideLayout342.xml"/><Relationship Id="rId208" Type="http://schemas.openxmlformats.org/officeDocument/2006/relationships/slideLayout" Target="../slideLayouts/slideLayout356.xml"/><Relationship Id="rId415" Type="http://schemas.openxmlformats.org/officeDocument/2006/relationships/slideLayout" Target="../slideLayouts/slideLayout563.xml"/><Relationship Id="rId457" Type="http://schemas.openxmlformats.org/officeDocument/2006/relationships/slideLayout" Target="../slideLayouts/slideLayout605.xml"/><Relationship Id="rId261" Type="http://schemas.openxmlformats.org/officeDocument/2006/relationships/slideLayout" Target="../slideLayouts/slideLayout409.xml"/><Relationship Id="rId499" Type="http://schemas.openxmlformats.org/officeDocument/2006/relationships/slideLayout" Target="../slideLayouts/slideLayout647.xml"/><Relationship Id="rId14" Type="http://schemas.openxmlformats.org/officeDocument/2006/relationships/slideLayout" Target="../slideLayouts/slideLayout162.xml"/><Relationship Id="rId56" Type="http://schemas.openxmlformats.org/officeDocument/2006/relationships/slideLayout" Target="../slideLayouts/slideLayout204.xml"/><Relationship Id="rId317" Type="http://schemas.openxmlformats.org/officeDocument/2006/relationships/slideLayout" Target="../slideLayouts/slideLayout465.xml"/><Relationship Id="rId359" Type="http://schemas.openxmlformats.org/officeDocument/2006/relationships/slideLayout" Target="../slideLayouts/slideLayout507.xml"/><Relationship Id="rId524" Type="http://schemas.openxmlformats.org/officeDocument/2006/relationships/image" Target="../media/image20.emf"/><Relationship Id="rId98" Type="http://schemas.openxmlformats.org/officeDocument/2006/relationships/slideLayout" Target="../slideLayouts/slideLayout246.xml"/><Relationship Id="rId121" Type="http://schemas.openxmlformats.org/officeDocument/2006/relationships/slideLayout" Target="../slideLayouts/slideLayout269.xml"/><Relationship Id="rId163" Type="http://schemas.openxmlformats.org/officeDocument/2006/relationships/slideLayout" Target="../slideLayouts/slideLayout311.xml"/><Relationship Id="rId219" Type="http://schemas.openxmlformats.org/officeDocument/2006/relationships/slideLayout" Target="../slideLayouts/slideLayout367.xml"/><Relationship Id="rId370" Type="http://schemas.openxmlformats.org/officeDocument/2006/relationships/slideLayout" Target="../slideLayouts/slideLayout518.xml"/><Relationship Id="rId426" Type="http://schemas.openxmlformats.org/officeDocument/2006/relationships/slideLayout" Target="../slideLayouts/slideLayout574.xml"/><Relationship Id="rId230" Type="http://schemas.openxmlformats.org/officeDocument/2006/relationships/slideLayout" Target="../slideLayouts/slideLayout378.xml"/><Relationship Id="rId468" Type="http://schemas.openxmlformats.org/officeDocument/2006/relationships/slideLayout" Target="../slideLayouts/slideLayout616.xml"/><Relationship Id="rId25" Type="http://schemas.openxmlformats.org/officeDocument/2006/relationships/slideLayout" Target="../slideLayouts/slideLayout173.xml"/><Relationship Id="rId67" Type="http://schemas.openxmlformats.org/officeDocument/2006/relationships/slideLayout" Target="../slideLayouts/slideLayout215.xml"/><Relationship Id="rId272" Type="http://schemas.openxmlformats.org/officeDocument/2006/relationships/slideLayout" Target="../slideLayouts/slideLayout420.xml"/><Relationship Id="rId328" Type="http://schemas.openxmlformats.org/officeDocument/2006/relationships/slideLayout" Target="../slideLayouts/slideLayout476.xml"/><Relationship Id="rId132" Type="http://schemas.openxmlformats.org/officeDocument/2006/relationships/slideLayout" Target="../slideLayouts/slideLayout280.xml"/><Relationship Id="rId174" Type="http://schemas.openxmlformats.org/officeDocument/2006/relationships/slideLayout" Target="../slideLayouts/slideLayout322.xml"/><Relationship Id="rId381" Type="http://schemas.openxmlformats.org/officeDocument/2006/relationships/slideLayout" Target="../slideLayouts/slideLayout529.xml"/><Relationship Id="rId241" Type="http://schemas.openxmlformats.org/officeDocument/2006/relationships/slideLayout" Target="../slideLayouts/slideLayout389.xml"/><Relationship Id="rId437" Type="http://schemas.openxmlformats.org/officeDocument/2006/relationships/slideLayout" Target="../slideLayouts/slideLayout585.xml"/><Relationship Id="rId479" Type="http://schemas.openxmlformats.org/officeDocument/2006/relationships/slideLayout" Target="../slideLayouts/slideLayout627.xml"/><Relationship Id="rId36" Type="http://schemas.openxmlformats.org/officeDocument/2006/relationships/slideLayout" Target="../slideLayouts/slideLayout184.xml"/><Relationship Id="rId283" Type="http://schemas.openxmlformats.org/officeDocument/2006/relationships/slideLayout" Target="../slideLayouts/slideLayout431.xml"/><Relationship Id="rId339" Type="http://schemas.openxmlformats.org/officeDocument/2006/relationships/slideLayout" Target="../slideLayouts/slideLayout487.xml"/><Relationship Id="rId490" Type="http://schemas.openxmlformats.org/officeDocument/2006/relationships/slideLayout" Target="../slideLayouts/slideLayout638.xml"/><Relationship Id="rId504" Type="http://schemas.openxmlformats.org/officeDocument/2006/relationships/slideLayout" Target="../slideLayouts/slideLayout652.xml"/><Relationship Id="rId78" Type="http://schemas.openxmlformats.org/officeDocument/2006/relationships/slideLayout" Target="../slideLayouts/slideLayout226.xml"/><Relationship Id="rId101" Type="http://schemas.openxmlformats.org/officeDocument/2006/relationships/slideLayout" Target="../slideLayouts/slideLayout249.xml"/><Relationship Id="rId143" Type="http://schemas.openxmlformats.org/officeDocument/2006/relationships/slideLayout" Target="../slideLayouts/slideLayout291.xml"/><Relationship Id="rId185" Type="http://schemas.openxmlformats.org/officeDocument/2006/relationships/slideLayout" Target="../slideLayouts/slideLayout333.xml"/><Relationship Id="rId350" Type="http://schemas.openxmlformats.org/officeDocument/2006/relationships/slideLayout" Target="../slideLayouts/slideLayout498.xml"/><Relationship Id="rId406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157.xml"/><Relationship Id="rId210" Type="http://schemas.openxmlformats.org/officeDocument/2006/relationships/slideLayout" Target="../slideLayouts/slideLayout358.xml"/><Relationship Id="rId392" Type="http://schemas.openxmlformats.org/officeDocument/2006/relationships/slideLayout" Target="../slideLayouts/slideLayout540.xml"/><Relationship Id="rId448" Type="http://schemas.openxmlformats.org/officeDocument/2006/relationships/slideLayout" Target="../slideLayouts/slideLayout596.xml"/><Relationship Id="rId252" Type="http://schemas.openxmlformats.org/officeDocument/2006/relationships/slideLayout" Target="../slideLayouts/slideLayout400.xml"/><Relationship Id="rId294" Type="http://schemas.openxmlformats.org/officeDocument/2006/relationships/slideLayout" Target="../slideLayouts/slideLayout442.xml"/><Relationship Id="rId308" Type="http://schemas.openxmlformats.org/officeDocument/2006/relationships/slideLayout" Target="../slideLayouts/slideLayout456.xml"/><Relationship Id="rId515" Type="http://schemas.openxmlformats.org/officeDocument/2006/relationships/slideLayout" Target="../slideLayouts/slideLayout663.xml"/><Relationship Id="rId47" Type="http://schemas.openxmlformats.org/officeDocument/2006/relationships/slideLayout" Target="../slideLayouts/slideLayout195.xml"/><Relationship Id="rId89" Type="http://schemas.openxmlformats.org/officeDocument/2006/relationships/slideLayout" Target="../slideLayouts/slideLayout237.xml"/><Relationship Id="rId112" Type="http://schemas.openxmlformats.org/officeDocument/2006/relationships/slideLayout" Target="../slideLayouts/slideLayout260.xml"/><Relationship Id="rId154" Type="http://schemas.openxmlformats.org/officeDocument/2006/relationships/slideLayout" Target="../slideLayouts/slideLayout302.xml"/><Relationship Id="rId361" Type="http://schemas.openxmlformats.org/officeDocument/2006/relationships/slideLayout" Target="../slideLayouts/slideLayout509.xml"/><Relationship Id="rId196" Type="http://schemas.openxmlformats.org/officeDocument/2006/relationships/slideLayout" Target="../slideLayouts/slideLayout344.xml"/><Relationship Id="rId417" Type="http://schemas.openxmlformats.org/officeDocument/2006/relationships/slideLayout" Target="../slideLayouts/slideLayout565.xml"/><Relationship Id="rId459" Type="http://schemas.openxmlformats.org/officeDocument/2006/relationships/slideLayout" Target="../slideLayouts/slideLayout607.xml"/><Relationship Id="rId16" Type="http://schemas.openxmlformats.org/officeDocument/2006/relationships/slideLayout" Target="../slideLayouts/slideLayout164.xml"/><Relationship Id="rId221" Type="http://schemas.openxmlformats.org/officeDocument/2006/relationships/slideLayout" Target="../slideLayouts/slideLayout369.xml"/><Relationship Id="rId263" Type="http://schemas.openxmlformats.org/officeDocument/2006/relationships/slideLayout" Target="../slideLayouts/slideLayout411.xml"/><Relationship Id="rId319" Type="http://schemas.openxmlformats.org/officeDocument/2006/relationships/slideLayout" Target="../slideLayouts/slideLayout467.xml"/><Relationship Id="rId470" Type="http://schemas.openxmlformats.org/officeDocument/2006/relationships/slideLayout" Target="../slideLayouts/slideLayout618.xml"/><Relationship Id="rId526" Type="http://schemas.openxmlformats.org/officeDocument/2006/relationships/image" Target="../media/image22.png"/><Relationship Id="rId58" Type="http://schemas.openxmlformats.org/officeDocument/2006/relationships/slideLayout" Target="../slideLayouts/slideLayout206.xml"/><Relationship Id="rId123" Type="http://schemas.openxmlformats.org/officeDocument/2006/relationships/slideLayout" Target="../slideLayouts/slideLayout271.xml"/><Relationship Id="rId330" Type="http://schemas.openxmlformats.org/officeDocument/2006/relationships/slideLayout" Target="../slideLayouts/slideLayout478.xml"/><Relationship Id="rId165" Type="http://schemas.openxmlformats.org/officeDocument/2006/relationships/slideLayout" Target="../slideLayouts/slideLayout313.xml"/><Relationship Id="rId372" Type="http://schemas.openxmlformats.org/officeDocument/2006/relationships/slideLayout" Target="../slideLayouts/slideLayout520.xml"/><Relationship Id="rId428" Type="http://schemas.openxmlformats.org/officeDocument/2006/relationships/slideLayout" Target="../slideLayouts/slideLayout576.xml"/><Relationship Id="rId232" Type="http://schemas.openxmlformats.org/officeDocument/2006/relationships/slideLayout" Target="../slideLayouts/slideLayout380.xml"/><Relationship Id="rId274" Type="http://schemas.openxmlformats.org/officeDocument/2006/relationships/slideLayout" Target="../slideLayouts/slideLayout422.xml"/><Relationship Id="rId481" Type="http://schemas.openxmlformats.org/officeDocument/2006/relationships/slideLayout" Target="../slideLayouts/slideLayout629.xml"/><Relationship Id="rId27" Type="http://schemas.openxmlformats.org/officeDocument/2006/relationships/slideLayout" Target="../slideLayouts/slideLayout175.xml"/><Relationship Id="rId69" Type="http://schemas.openxmlformats.org/officeDocument/2006/relationships/slideLayout" Target="../slideLayouts/slideLayout217.xml"/><Relationship Id="rId134" Type="http://schemas.openxmlformats.org/officeDocument/2006/relationships/slideLayout" Target="../slideLayouts/slideLayout282.xml"/><Relationship Id="rId80" Type="http://schemas.openxmlformats.org/officeDocument/2006/relationships/slideLayout" Target="../slideLayouts/slideLayout228.xml"/><Relationship Id="rId176" Type="http://schemas.openxmlformats.org/officeDocument/2006/relationships/slideLayout" Target="../slideLayouts/slideLayout324.xml"/><Relationship Id="rId341" Type="http://schemas.openxmlformats.org/officeDocument/2006/relationships/slideLayout" Target="../slideLayouts/slideLayout489.xml"/><Relationship Id="rId383" Type="http://schemas.openxmlformats.org/officeDocument/2006/relationships/slideLayout" Target="../slideLayouts/slideLayout531.xml"/><Relationship Id="rId439" Type="http://schemas.openxmlformats.org/officeDocument/2006/relationships/slideLayout" Target="../slideLayouts/slideLayout587.xml"/><Relationship Id="rId201" Type="http://schemas.openxmlformats.org/officeDocument/2006/relationships/slideLayout" Target="../slideLayouts/slideLayout349.xml"/><Relationship Id="rId243" Type="http://schemas.openxmlformats.org/officeDocument/2006/relationships/slideLayout" Target="../slideLayouts/slideLayout391.xml"/><Relationship Id="rId285" Type="http://schemas.openxmlformats.org/officeDocument/2006/relationships/slideLayout" Target="../slideLayouts/slideLayout433.xml"/><Relationship Id="rId450" Type="http://schemas.openxmlformats.org/officeDocument/2006/relationships/slideLayout" Target="../slideLayouts/slideLayout598.xml"/><Relationship Id="rId506" Type="http://schemas.openxmlformats.org/officeDocument/2006/relationships/slideLayout" Target="../slideLayouts/slideLayout654.xml"/><Relationship Id="rId38" Type="http://schemas.openxmlformats.org/officeDocument/2006/relationships/slideLayout" Target="../slideLayouts/slideLayout186.xml"/><Relationship Id="rId103" Type="http://schemas.openxmlformats.org/officeDocument/2006/relationships/slideLayout" Target="../slideLayouts/slideLayout251.xml"/><Relationship Id="rId310" Type="http://schemas.openxmlformats.org/officeDocument/2006/relationships/slideLayout" Target="../slideLayouts/slideLayout458.xml"/><Relationship Id="rId492" Type="http://schemas.openxmlformats.org/officeDocument/2006/relationships/slideLayout" Target="../slideLayouts/slideLayout640.xml"/><Relationship Id="rId91" Type="http://schemas.openxmlformats.org/officeDocument/2006/relationships/slideLayout" Target="../slideLayouts/slideLayout239.xml"/><Relationship Id="rId145" Type="http://schemas.openxmlformats.org/officeDocument/2006/relationships/slideLayout" Target="../slideLayouts/slideLayout293.xml"/><Relationship Id="rId187" Type="http://schemas.openxmlformats.org/officeDocument/2006/relationships/slideLayout" Target="../slideLayouts/slideLayout335.xml"/><Relationship Id="rId352" Type="http://schemas.openxmlformats.org/officeDocument/2006/relationships/slideLayout" Target="../slideLayouts/slideLayout500.xml"/><Relationship Id="rId394" Type="http://schemas.openxmlformats.org/officeDocument/2006/relationships/slideLayout" Target="../slideLayouts/slideLayout542.xml"/><Relationship Id="rId408" Type="http://schemas.openxmlformats.org/officeDocument/2006/relationships/slideLayout" Target="../slideLayouts/slideLayout556.xml"/><Relationship Id="rId212" Type="http://schemas.openxmlformats.org/officeDocument/2006/relationships/slideLayout" Target="../slideLayouts/slideLayout360.xml"/><Relationship Id="rId254" Type="http://schemas.openxmlformats.org/officeDocument/2006/relationships/slideLayout" Target="../slideLayouts/slideLayout402.xml"/><Relationship Id="rId49" Type="http://schemas.openxmlformats.org/officeDocument/2006/relationships/slideLayout" Target="../slideLayouts/slideLayout197.xml"/><Relationship Id="rId114" Type="http://schemas.openxmlformats.org/officeDocument/2006/relationships/slideLayout" Target="../slideLayouts/slideLayout262.xml"/><Relationship Id="rId296" Type="http://schemas.openxmlformats.org/officeDocument/2006/relationships/slideLayout" Target="../slideLayouts/slideLayout444.xml"/><Relationship Id="rId461" Type="http://schemas.openxmlformats.org/officeDocument/2006/relationships/slideLayout" Target="../slideLayouts/slideLayout609.xml"/><Relationship Id="rId517" Type="http://schemas.openxmlformats.org/officeDocument/2006/relationships/slideLayout" Target="../slideLayouts/slideLayout665.xml"/><Relationship Id="rId60" Type="http://schemas.openxmlformats.org/officeDocument/2006/relationships/slideLayout" Target="../slideLayouts/slideLayout208.xml"/><Relationship Id="rId156" Type="http://schemas.openxmlformats.org/officeDocument/2006/relationships/slideLayout" Target="../slideLayouts/slideLayout304.xml"/><Relationship Id="rId198" Type="http://schemas.openxmlformats.org/officeDocument/2006/relationships/slideLayout" Target="../slideLayouts/slideLayout346.xml"/><Relationship Id="rId321" Type="http://schemas.openxmlformats.org/officeDocument/2006/relationships/slideLayout" Target="../slideLayouts/slideLayout469.xml"/><Relationship Id="rId363" Type="http://schemas.openxmlformats.org/officeDocument/2006/relationships/slideLayout" Target="../slideLayouts/slideLayout511.xml"/><Relationship Id="rId419" Type="http://schemas.openxmlformats.org/officeDocument/2006/relationships/slideLayout" Target="../slideLayouts/slideLayout567.xml"/><Relationship Id="rId223" Type="http://schemas.openxmlformats.org/officeDocument/2006/relationships/slideLayout" Target="../slideLayouts/slideLayout371.xml"/><Relationship Id="rId430" Type="http://schemas.openxmlformats.org/officeDocument/2006/relationships/slideLayout" Target="../slideLayouts/slideLayout578.xml"/><Relationship Id="rId18" Type="http://schemas.openxmlformats.org/officeDocument/2006/relationships/slideLayout" Target="../slideLayouts/slideLayout166.xml"/><Relationship Id="rId265" Type="http://schemas.openxmlformats.org/officeDocument/2006/relationships/slideLayout" Target="../slideLayouts/slideLayout413.xml"/><Relationship Id="rId472" Type="http://schemas.openxmlformats.org/officeDocument/2006/relationships/slideLayout" Target="../slideLayouts/slideLayout620.xml"/><Relationship Id="rId528" Type="http://schemas.openxmlformats.org/officeDocument/2006/relationships/image" Target="../media/image24.emf"/><Relationship Id="rId125" Type="http://schemas.openxmlformats.org/officeDocument/2006/relationships/slideLayout" Target="../slideLayouts/slideLayout273.xml"/><Relationship Id="rId167" Type="http://schemas.openxmlformats.org/officeDocument/2006/relationships/slideLayout" Target="../slideLayouts/slideLayout315.xml"/><Relationship Id="rId332" Type="http://schemas.openxmlformats.org/officeDocument/2006/relationships/slideLayout" Target="../slideLayouts/slideLayout480.xml"/><Relationship Id="rId374" Type="http://schemas.openxmlformats.org/officeDocument/2006/relationships/slideLayout" Target="../slideLayouts/slideLayout522.xml"/><Relationship Id="rId71" Type="http://schemas.openxmlformats.org/officeDocument/2006/relationships/slideLayout" Target="../slideLayouts/slideLayout219.xml"/><Relationship Id="rId234" Type="http://schemas.openxmlformats.org/officeDocument/2006/relationships/slideLayout" Target="../slideLayouts/slideLayout382.xml"/><Relationship Id="rId2" Type="http://schemas.openxmlformats.org/officeDocument/2006/relationships/slideLayout" Target="../slideLayouts/slideLayout150.xml"/><Relationship Id="rId29" Type="http://schemas.openxmlformats.org/officeDocument/2006/relationships/slideLayout" Target="../slideLayouts/slideLayout177.xml"/><Relationship Id="rId276" Type="http://schemas.openxmlformats.org/officeDocument/2006/relationships/slideLayout" Target="../slideLayouts/slideLayout424.xml"/><Relationship Id="rId441" Type="http://schemas.openxmlformats.org/officeDocument/2006/relationships/slideLayout" Target="../slideLayouts/slideLayout589.xml"/><Relationship Id="rId483" Type="http://schemas.openxmlformats.org/officeDocument/2006/relationships/slideLayout" Target="../slideLayouts/slideLayout631.xml"/><Relationship Id="rId40" Type="http://schemas.openxmlformats.org/officeDocument/2006/relationships/slideLayout" Target="../slideLayouts/slideLayout188.xml"/><Relationship Id="rId136" Type="http://schemas.openxmlformats.org/officeDocument/2006/relationships/slideLayout" Target="../slideLayouts/slideLayout284.xml"/><Relationship Id="rId178" Type="http://schemas.openxmlformats.org/officeDocument/2006/relationships/slideLayout" Target="../slideLayouts/slideLayout326.xml"/><Relationship Id="rId301" Type="http://schemas.openxmlformats.org/officeDocument/2006/relationships/slideLayout" Target="../slideLayouts/slideLayout449.xml"/><Relationship Id="rId343" Type="http://schemas.openxmlformats.org/officeDocument/2006/relationships/slideLayout" Target="../slideLayouts/slideLayout491.xml"/><Relationship Id="rId82" Type="http://schemas.openxmlformats.org/officeDocument/2006/relationships/slideLayout" Target="../slideLayouts/slideLayout230.xml"/><Relationship Id="rId203" Type="http://schemas.openxmlformats.org/officeDocument/2006/relationships/slideLayout" Target="../slideLayouts/slideLayout351.xml"/><Relationship Id="rId385" Type="http://schemas.openxmlformats.org/officeDocument/2006/relationships/slideLayout" Target="../slideLayouts/slideLayout533.xml"/><Relationship Id="rId245" Type="http://schemas.openxmlformats.org/officeDocument/2006/relationships/slideLayout" Target="../slideLayouts/slideLayout393.xml"/><Relationship Id="rId287" Type="http://schemas.openxmlformats.org/officeDocument/2006/relationships/slideLayout" Target="../slideLayouts/slideLayout435.xml"/><Relationship Id="rId410" Type="http://schemas.openxmlformats.org/officeDocument/2006/relationships/slideLayout" Target="../slideLayouts/slideLayout558.xml"/><Relationship Id="rId452" Type="http://schemas.openxmlformats.org/officeDocument/2006/relationships/slideLayout" Target="../slideLayouts/slideLayout600.xml"/><Relationship Id="rId494" Type="http://schemas.openxmlformats.org/officeDocument/2006/relationships/slideLayout" Target="../slideLayouts/slideLayout642.xml"/><Relationship Id="rId508" Type="http://schemas.openxmlformats.org/officeDocument/2006/relationships/slideLayout" Target="../slideLayouts/slideLayout656.xml"/><Relationship Id="rId105" Type="http://schemas.openxmlformats.org/officeDocument/2006/relationships/slideLayout" Target="../slideLayouts/slideLayout253.xml"/><Relationship Id="rId147" Type="http://schemas.openxmlformats.org/officeDocument/2006/relationships/slideLayout" Target="../slideLayouts/slideLayout295.xml"/><Relationship Id="rId312" Type="http://schemas.openxmlformats.org/officeDocument/2006/relationships/slideLayout" Target="../slideLayouts/slideLayout460.xml"/><Relationship Id="rId354" Type="http://schemas.openxmlformats.org/officeDocument/2006/relationships/slideLayout" Target="../slideLayouts/slideLayout502.xml"/><Relationship Id="rId51" Type="http://schemas.openxmlformats.org/officeDocument/2006/relationships/slideLayout" Target="../slideLayouts/slideLayout199.xml"/><Relationship Id="rId93" Type="http://schemas.openxmlformats.org/officeDocument/2006/relationships/slideLayout" Target="../slideLayouts/slideLayout241.xml"/><Relationship Id="rId189" Type="http://schemas.openxmlformats.org/officeDocument/2006/relationships/slideLayout" Target="../slideLayouts/slideLayout337.xml"/><Relationship Id="rId396" Type="http://schemas.openxmlformats.org/officeDocument/2006/relationships/slideLayout" Target="../slideLayouts/slideLayout544.xml"/><Relationship Id="rId214" Type="http://schemas.openxmlformats.org/officeDocument/2006/relationships/slideLayout" Target="../slideLayouts/slideLayout362.xml"/><Relationship Id="rId256" Type="http://schemas.openxmlformats.org/officeDocument/2006/relationships/slideLayout" Target="../slideLayouts/slideLayout404.xml"/><Relationship Id="rId298" Type="http://schemas.openxmlformats.org/officeDocument/2006/relationships/slideLayout" Target="../slideLayouts/slideLayout446.xml"/><Relationship Id="rId421" Type="http://schemas.openxmlformats.org/officeDocument/2006/relationships/slideLayout" Target="../slideLayouts/slideLayout569.xml"/><Relationship Id="rId463" Type="http://schemas.openxmlformats.org/officeDocument/2006/relationships/slideLayout" Target="../slideLayouts/slideLayout611.xml"/><Relationship Id="rId519" Type="http://schemas.openxmlformats.org/officeDocument/2006/relationships/slideLayout" Target="../slideLayouts/slideLayout667.xml"/><Relationship Id="rId116" Type="http://schemas.openxmlformats.org/officeDocument/2006/relationships/slideLayout" Target="../slideLayouts/slideLayout264.xml"/><Relationship Id="rId158" Type="http://schemas.openxmlformats.org/officeDocument/2006/relationships/slideLayout" Target="../slideLayouts/slideLayout306.xml"/><Relationship Id="rId323" Type="http://schemas.openxmlformats.org/officeDocument/2006/relationships/slideLayout" Target="../slideLayouts/slideLayout471.xml"/><Relationship Id="rId530" Type="http://schemas.openxmlformats.org/officeDocument/2006/relationships/image" Target="../media/image26.emf"/><Relationship Id="rId20" Type="http://schemas.openxmlformats.org/officeDocument/2006/relationships/slideLayout" Target="../slideLayouts/slideLayout168.xml"/><Relationship Id="rId62" Type="http://schemas.openxmlformats.org/officeDocument/2006/relationships/slideLayout" Target="../slideLayouts/slideLayout210.xml"/><Relationship Id="rId365" Type="http://schemas.openxmlformats.org/officeDocument/2006/relationships/slideLayout" Target="../slideLayouts/slideLayout513.xml"/><Relationship Id="rId225" Type="http://schemas.openxmlformats.org/officeDocument/2006/relationships/slideLayout" Target="../slideLayouts/slideLayout373.xml"/><Relationship Id="rId267" Type="http://schemas.openxmlformats.org/officeDocument/2006/relationships/slideLayout" Target="../slideLayouts/slideLayout415.xml"/><Relationship Id="rId432" Type="http://schemas.openxmlformats.org/officeDocument/2006/relationships/slideLayout" Target="../slideLayouts/slideLayout580.xml"/><Relationship Id="rId474" Type="http://schemas.openxmlformats.org/officeDocument/2006/relationships/slideLayout" Target="../slideLayouts/slideLayout622.xml"/><Relationship Id="rId127" Type="http://schemas.openxmlformats.org/officeDocument/2006/relationships/slideLayout" Target="../slideLayouts/slideLayout275.xml"/><Relationship Id="rId31" Type="http://schemas.openxmlformats.org/officeDocument/2006/relationships/slideLayout" Target="../slideLayouts/slideLayout179.xml"/><Relationship Id="rId73" Type="http://schemas.openxmlformats.org/officeDocument/2006/relationships/slideLayout" Target="../slideLayouts/slideLayout221.xml"/><Relationship Id="rId169" Type="http://schemas.openxmlformats.org/officeDocument/2006/relationships/slideLayout" Target="../slideLayouts/slideLayout317.xml"/><Relationship Id="rId334" Type="http://schemas.openxmlformats.org/officeDocument/2006/relationships/slideLayout" Target="../slideLayouts/slideLayout482.xml"/><Relationship Id="rId376" Type="http://schemas.openxmlformats.org/officeDocument/2006/relationships/slideLayout" Target="../slideLayouts/slideLayout524.xml"/><Relationship Id="rId4" Type="http://schemas.openxmlformats.org/officeDocument/2006/relationships/slideLayout" Target="../slideLayouts/slideLayout152.xml"/><Relationship Id="rId180" Type="http://schemas.openxmlformats.org/officeDocument/2006/relationships/slideLayout" Target="../slideLayouts/slideLayout328.xml"/><Relationship Id="rId236" Type="http://schemas.openxmlformats.org/officeDocument/2006/relationships/slideLayout" Target="../slideLayouts/slideLayout384.xml"/><Relationship Id="rId278" Type="http://schemas.openxmlformats.org/officeDocument/2006/relationships/slideLayout" Target="../slideLayouts/slideLayout426.xml"/><Relationship Id="rId401" Type="http://schemas.openxmlformats.org/officeDocument/2006/relationships/slideLayout" Target="../slideLayouts/slideLayout549.xml"/><Relationship Id="rId443" Type="http://schemas.openxmlformats.org/officeDocument/2006/relationships/slideLayout" Target="../slideLayouts/slideLayout591.xml"/><Relationship Id="rId303" Type="http://schemas.openxmlformats.org/officeDocument/2006/relationships/slideLayout" Target="../slideLayouts/slideLayout451.xml"/><Relationship Id="rId485" Type="http://schemas.openxmlformats.org/officeDocument/2006/relationships/slideLayout" Target="../slideLayouts/slideLayout633.xml"/><Relationship Id="rId42" Type="http://schemas.openxmlformats.org/officeDocument/2006/relationships/slideLayout" Target="../slideLayouts/slideLayout190.xml"/><Relationship Id="rId84" Type="http://schemas.openxmlformats.org/officeDocument/2006/relationships/slideLayout" Target="../slideLayouts/slideLayout232.xml"/><Relationship Id="rId138" Type="http://schemas.openxmlformats.org/officeDocument/2006/relationships/slideLayout" Target="../slideLayouts/slideLayout286.xml"/><Relationship Id="rId345" Type="http://schemas.openxmlformats.org/officeDocument/2006/relationships/slideLayout" Target="../slideLayouts/slideLayout493.xml"/><Relationship Id="rId387" Type="http://schemas.openxmlformats.org/officeDocument/2006/relationships/slideLayout" Target="../slideLayouts/slideLayout535.xml"/><Relationship Id="rId510" Type="http://schemas.openxmlformats.org/officeDocument/2006/relationships/slideLayout" Target="../slideLayouts/slideLayout658.xml"/><Relationship Id="rId191" Type="http://schemas.openxmlformats.org/officeDocument/2006/relationships/slideLayout" Target="../slideLayouts/slideLayout339.xml"/><Relationship Id="rId205" Type="http://schemas.openxmlformats.org/officeDocument/2006/relationships/slideLayout" Target="../slideLayouts/slideLayout353.xml"/><Relationship Id="rId247" Type="http://schemas.openxmlformats.org/officeDocument/2006/relationships/slideLayout" Target="../slideLayouts/slideLayout395.xml"/><Relationship Id="rId412" Type="http://schemas.openxmlformats.org/officeDocument/2006/relationships/slideLayout" Target="../slideLayouts/slideLayout560.xml"/><Relationship Id="rId107" Type="http://schemas.openxmlformats.org/officeDocument/2006/relationships/slideLayout" Target="../slideLayouts/slideLayout255.xml"/><Relationship Id="rId289" Type="http://schemas.openxmlformats.org/officeDocument/2006/relationships/slideLayout" Target="../slideLayouts/slideLayout437.xml"/><Relationship Id="rId454" Type="http://schemas.openxmlformats.org/officeDocument/2006/relationships/slideLayout" Target="../slideLayouts/slideLayout602.xml"/><Relationship Id="rId496" Type="http://schemas.openxmlformats.org/officeDocument/2006/relationships/slideLayout" Target="../slideLayouts/slideLayout644.xml"/><Relationship Id="rId11" Type="http://schemas.openxmlformats.org/officeDocument/2006/relationships/slideLayout" Target="../slideLayouts/slideLayout159.xml"/><Relationship Id="rId53" Type="http://schemas.openxmlformats.org/officeDocument/2006/relationships/slideLayout" Target="../slideLayouts/slideLayout201.xml"/><Relationship Id="rId149" Type="http://schemas.openxmlformats.org/officeDocument/2006/relationships/slideLayout" Target="../slideLayouts/slideLayout297.xml"/><Relationship Id="rId314" Type="http://schemas.openxmlformats.org/officeDocument/2006/relationships/slideLayout" Target="../slideLayouts/slideLayout462.xml"/><Relationship Id="rId356" Type="http://schemas.openxmlformats.org/officeDocument/2006/relationships/slideLayout" Target="../slideLayouts/slideLayout504.xml"/><Relationship Id="rId398" Type="http://schemas.openxmlformats.org/officeDocument/2006/relationships/slideLayout" Target="../slideLayouts/slideLayout546.xml"/><Relationship Id="rId521" Type="http://schemas.openxmlformats.org/officeDocument/2006/relationships/theme" Target="../theme/theme14.xml"/><Relationship Id="rId95" Type="http://schemas.openxmlformats.org/officeDocument/2006/relationships/slideLayout" Target="../slideLayouts/slideLayout243.xml"/><Relationship Id="rId160" Type="http://schemas.openxmlformats.org/officeDocument/2006/relationships/slideLayout" Target="../slideLayouts/slideLayout308.xml"/><Relationship Id="rId216" Type="http://schemas.openxmlformats.org/officeDocument/2006/relationships/slideLayout" Target="../slideLayouts/slideLayout364.xml"/><Relationship Id="rId423" Type="http://schemas.openxmlformats.org/officeDocument/2006/relationships/slideLayout" Target="../slideLayouts/slideLayout571.xml"/><Relationship Id="rId258" Type="http://schemas.openxmlformats.org/officeDocument/2006/relationships/slideLayout" Target="../slideLayouts/slideLayout406.xml"/><Relationship Id="rId465" Type="http://schemas.openxmlformats.org/officeDocument/2006/relationships/slideLayout" Target="../slideLayouts/slideLayout613.xml"/><Relationship Id="rId22" Type="http://schemas.openxmlformats.org/officeDocument/2006/relationships/slideLayout" Target="../slideLayouts/slideLayout170.xml"/><Relationship Id="rId64" Type="http://schemas.openxmlformats.org/officeDocument/2006/relationships/slideLayout" Target="../slideLayouts/slideLayout212.xml"/><Relationship Id="rId118" Type="http://schemas.openxmlformats.org/officeDocument/2006/relationships/slideLayout" Target="../slideLayouts/slideLayout266.xml"/><Relationship Id="rId325" Type="http://schemas.openxmlformats.org/officeDocument/2006/relationships/slideLayout" Target="../slideLayouts/slideLayout473.xml"/><Relationship Id="rId367" Type="http://schemas.openxmlformats.org/officeDocument/2006/relationships/slideLayout" Target="../slideLayouts/slideLayout515.xml"/><Relationship Id="rId171" Type="http://schemas.openxmlformats.org/officeDocument/2006/relationships/slideLayout" Target="../slideLayouts/slideLayout319.xml"/><Relationship Id="rId227" Type="http://schemas.openxmlformats.org/officeDocument/2006/relationships/slideLayout" Target="../slideLayouts/slideLayout375.xml"/><Relationship Id="rId269" Type="http://schemas.openxmlformats.org/officeDocument/2006/relationships/slideLayout" Target="../slideLayouts/slideLayout417.xml"/><Relationship Id="rId434" Type="http://schemas.openxmlformats.org/officeDocument/2006/relationships/slideLayout" Target="../slideLayouts/slideLayout582.xml"/><Relationship Id="rId476" Type="http://schemas.openxmlformats.org/officeDocument/2006/relationships/slideLayout" Target="../slideLayouts/slideLayout624.xml"/><Relationship Id="rId33" Type="http://schemas.openxmlformats.org/officeDocument/2006/relationships/slideLayout" Target="../slideLayouts/slideLayout181.xml"/><Relationship Id="rId129" Type="http://schemas.openxmlformats.org/officeDocument/2006/relationships/slideLayout" Target="../slideLayouts/slideLayout277.xml"/><Relationship Id="rId280" Type="http://schemas.openxmlformats.org/officeDocument/2006/relationships/slideLayout" Target="../slideLayouts/slideLayout428.xml"/><Relationship Id="rId336" Type="http://schemas.openxmlformats.org/officeDocument/2006/relationships/slideLayout" Target="../slideLayouts/slideLayout484.xml"/><Relationship Id="rId501" Type="http://schemas.openxmlformats.org/officeDocument/2006/relationships/slideLayout" Target="../slideLayouts/slideLayout649.xml"/><Relationship Id="rId75" Type="http://schemas.openxmlformats.org/officeDocument/2006/relationships/slideLayout" Target="../slideLayouts/slideLayout223.xml"/><Relationship Id="rId140" Type="http://schemas.openxmlformats.org/officeDocument/2006/relationships/slideLayout" Target="../slideLayouts/slideLayout288.xml"/><Relationship Id="rId182" Type="http://schemas.openxmlformats.org/officeDocument/2006/relationships/slideLayout" Target="../slideLayouts/slideLayout330.xml"/><Relationship Id="rId378" Type="http://schemas.openxmlformats.org/officeDocument/2006/relationships/slideLayout" Target="../slideLayouts/slideLayout526.xml"/><Relationship Id="rId403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154.xml"/><Relationship Id="rId238" Type="http://schemas.openxmlformats.org/officeDocument/2006/relationships/slideLayout" Target="../slideLayouts/slideLayout386.xml"/><Relationship Id="rId445" Type="http://schemas.openxmlformats.org/officeDocument/2006/relationships/slideLayout" Target="../slideLayouts/slideLayout593.xml"/><Relationship Id="rId487" Type="http://schemas.openxmlformats.org/officeDocument/2006/relationships/slideLayout" Target="../slideLayouts/slideLayout635.xml"/><Relationship Id="rId291" Type="http://schemas.openxmlformats.org/officeDocument/2006/relationships/slideLayout" Target="../slideLayouts/slideLayout439.xml"/><Relationship Id="rId305" Type="http://schemas.openxmlformats.org/officeDocument/2006/relationships/slideLayout" Target="../slideLayouts/slideLayout453.xml"/><Relationship Id="rId347" Type="http://schemas.openxmlformats.org/officeDocument/2006/relationships/slideLayout" Target="../slideLayouts/slideLayout495.xml"/><Relationship Id="rId512" Type="http://schemas.openxmlformats.org/officeDocument/2006/relationships/slideLayout" Target="../slideLayouts/slideLayout660.xml"/><Relationship Id="rId44" Type="http://schemas.openxmlformats.org/officeDocument/2006/relationships/slideLayout" Target="../slideLayouts/slideLayout192.xml"/><Relationship Id="rId86" Type="http://schemas.openxmlformats.org/officeDocument/2006/relationships/slideLayout" Target="../slideLayouts/slideLayout234.xml"/><Relationship Id="rId151" Type="http://schemas.openxmlformats.org/officeDocument/2006/relationships/slideLayout" Target="../slideLayouts/slideLayout299.xml"/><Relationship Id="rId389" Type="http://schemas.openxmlformats.org/officeDocument/2006/relationships/slideLayout" Target="../slideLayouts/slideLayout537.xml"/><Relationship Id="rId193" Type="http://schemas.openxmlformats.org/officeDocument/2006/relationships/slideLayout" Target="../slideLayouts/slideLayout341.xml"/><Relationship Id="rId207" Type="http://schemas.openxmlformats.org/officeDocument/2006/relationships/slideLayout" Target="../slideLayouts/slideLayout355.xml"/><Relationship Id="rId249" Type="http://schemas.openxmlformats.org/officeDocument/2006/relationships/slideLayout" Target="../slideLayouts/slideLayout397.xml"/><Relationship Id="rId414" Type="http://schemas.openxmlformats.org/officeDocument/2006/relationships/slideLayout" Target="../slideLayouts/slideLayout562.xml"/><Relationship Id="rId456" Type="http://schemas.openxmlformats.org/officeDocument/2006/relationships/slideLayout" Target="../slideLayouts/slideLayout604.xml"/><Relationship Id="rId498" Type="http://schemas.openxmlformats.org/officeDocument/2006/relationships/slideLayout" Target="../slideLayouts/slideLayout646.xml"/><Relationship Id="rId13" Type="http://schemas.openxmlformats.org/officeDocument/2006/relationships/slideLayout" Target="../slideLayouts/slideLayout161.xml"/><Relationship Id="rId109" Type="http://schemas.openxmlformats.org/officeDocument/2006/relationships/slideLayout" Target="../slideLayouts/slideLayout257.xml"/><Relationship Id="rId260" Type="http://schemas.openxmlformats.org/officeDocument/2006/relationships/slideLayout" Target="../slideLayouts/slideLayout408.xml"/><Relationship Id="rId316" Type="http://schemas.openxmlformats.org/officeDocument/2006/relationships/slideLayout" Target="../slideLayouts/slideLayout464.xml"/><Relationship Id="rId523" Type="http://schemas.openxmlformats.org/officeDocument/2006/relationships/audio" Target="../media/media1.mp3"/><Relationship Id="rId55" Type="http://schemas.openxmlformats.org/officeDocument/2006/relationships/slideLayout" Target="../slideLayouts/slideLayout203.xml"/><Relationship Id="rId97" Type="http://schemas.openxmlformats.org/officeDocument/2006/relationships/slideLayout" Target="../slideLayouts/slideLayout245.xml"/><Relationship Id="rId120" Type="http://schemas.openxmlformats.org/officeDocument/2006/relationships/slideLayout" Target="../slideLayouts/slideLayout268.xml"/><Relationship Id="rId358" Type="http://schemas.openxmlformats.org/officeDocument/2006/relationships/slideLayout" Target="../slideLayouts/slideLayout506.xml"/><Relationship Id="rId162" Type="http://schemas.openxmlformats.org/officeDocument/2006/relationships/slideLayout" Target="../slideLayouts/slideLayout310.xml"/><Relationship Id="rId218" Type="http://schemas.openxmlformats.org/officeDocument/2006/relationships/slideLayout" Target="../slideLayouts/slideLayout366.xml"/><Relationship Id="rId425" Type="http://schemas.openxmlformats.org/officeDocument/2006/relationships/slideLayout" Target="../slideLayouts/slideLayout573.xml"/><Relationship Id="rId467" Type="http://schemas.openxmlformats.org/officeDocument/2006/relationships/slideLayout" Target="../slideLayouts/slideLayout615.xml"/><Relationship Id="rId271" Type="http://schemas.openxmlformats.org/officeDocument/2006/relationships/slideLayout" Target="../slideLayouts/slideLayout419.xml"/><Relationship Id="rId24" Type="http://schemas.openxmlformats.org/officeDocument/2006/relationships/slideLayout" Target="../slideLayouts/slideLayout172.xml"/><Relationship Id="rId66" Type="http://schemas.openxmlformats.org/officeDocument/2006/relationships/slideLayout" Target="../slideLayouts/slideLayout214.xml"/><Relationship Id="rId131" Type="http://schemas.openxmlformats.org/officeDocument/2006/relationships/slideLayout" Target="../slideLayouts/slideLayout279.xml"/><Relationship Id="rId327" Type="http://schemas.openxmlformats.org/officeDocument/2006/relationships/slideLayout" Target="../slideLayouts/slideLayout475.xml"/><Relationship Id="rId369" Type="http://schemas.openxmlformats.org/officeDocument/2006/relationships/slideLayout" Target="../slideLayouts/slideLayout517.xml"/><Relationship Id="rId173" Type="http://schemas.openxmlformats.org/officeDocument/2006/relationships/slideLayout" Target="../slideLayouts/slideLayout321.xml"/><Relationship Id="rId229" Type="http://schemas.openxmlformats.org/officeDocument/2006/relationships/slideLayout" Target="../slideLayouts/slideLayout377.xml"/><Relationship Id="rId380" Type="http://schemas.openxmlformats.org/officeDocument/2006/relationships/slideLayout" Target="../slideLayouts/slideLayout528.xml"/><Relationship Id="rId436" Type="http://schemas.openxmlformats.org/officeDocument/2006/relationships/slideLayout" Target="../slideLayouts/slideLayout584.xml"/><Relationship Id="rId240" Type="http://schemas.openxmlformats.org/officeDocument/2006/relationships/slideLayout" Target="../slideLayouts/slideLayout388.xml"/><Relationship Id="rId478" Type="http://schemas.openxmlformats.org/officeDocument/2006/relationships/slideLayout" Target="../slideLayouts/slideLayout626.xml"/><Relationship Id="rId35" Type="http://schemas.openxmlformats.org/officeDocument/2006/relationships/slideLayout" Target="../slideLayouts/slideLayout183.xml"/><Relationship Id="rId77" Type="http://schemas.openxmlformats.org/officeDocument/2006/relationships/slideLayout" Target="../slideLayouts/slideLayout225.xml"/><Relationship Id="rId100" Type="http://schemas.openxmlformats.org/officeDocument/2006/relationships/slideLayout" Target="../slideLayouts/slideLayout248.xml"/><Relationship Id="rId282" Type="http://schemas.openxmlformats.org/officeDocument/2006/relationships/slideLayout" Target="../slideLayouts/slideLayout430.xml"/><Relationship Id="rId338" Type="http://schemas.openxmlformats.org/officeDocument/2006/relationships/slideLayout" Target="../slideLayouts/slideLayout486.xml"/><Relationship Id="rId503" Type="http://schemas.openxmlformats.org/officeDocument/2006/relationships/slideLayout" Target="../slideLayouts/slideLayout651.xml"/><Relationship Id="rId8" Type="http://schemas.openxmlformats.org/officeDocument/2006/relationships/slideLayout" Target="../slideLayouts/slideLayout156.xml"/><Relationship Id="rId142" Type="http://schemas.openxmlformats.org/officeDocument/2006/relationships/slideLayout" Target="../slideLayouts/slideLayout290.xml"/><Relationship Id="rId184" Type="http://schemas.openxmlformats.org/officeDocument/2006/relationships/slideLayout" Target="../slideLayouts/slideLayout332.xml"/><Relationship Id="rId391" Type="http://schemas.openxmlformats.org/officeDocument/2006/relationships/slideLayout" Target="../slideLayouts/slideLayout539.xml"/><Relationship Id="rId405" Type="http://schemas.openxmlformats.org/officeDocument/2006/relationships/slideLayout" Target="../slideLayouts/slideLayout553.xml"/><Relationship Id="rId447" Type="http://schemas.openxmlformats.org/officeDocument/2006/relationships/slideLayout" Target="../slideLayouts/slideLayout595.xml"/><Relationship Id="rId251" Type="http://schemas.openxmlformats.org/officeDocument/2006/relationships/slideLayout" Target="../slideLayouts/slideLayout399.xml"/><Relationship Id="rId489" Type="http://schemas.openxmlformats.org/officeDocument/2006/relationships/slideLayout" Target="../slideLayouts/slideLayout637.xml"/><Relationship Id="rId46" Type="http://schemas.openxmlformats.org/officeDocument/2006/relationships/slideLayout" Target="../slideLayouts/slideLayout194.xml"/><Relationship Id="rId293" Type="http://schemas.openxmlformats.org/officeDocument/2006/relationships/slideLayout" Target="../slideLayouts/slideLayout441.xml"/><Relationship Id="rId307" Type="http://schemas.openxmlformats.org/officeDocument/2006/relationships/slideLayout" Target="../slideLayouts/slideLayout455.xml"/><Relationship Id="rId349" Type="http://schemas.openxmlformats.org/officeDocument/2006/relationships/slideLayout" Target="../slideLayouts/slideLayout497.xml"/><Relationship Id="rId514" Type="http://schemas.openxmlformats.org/officeDocument/2006/relationships/slideLayout" Target="../slideLayouts/slideLayout662.xml"/><Relationship Id="rId88" Type="http://schemas.openxmlformats.org/officeDocument/2006/relationships/slideLayout" Target="../slideLayouts/slideLayout236.xml"/><Relationship Id="rId111" Type="http://schemas.openxmlformats.org/officeDocument/2006/relationships/slideLayout" Target="../slideLayouts/slideLayout259.xml"/><Relationship Id="rId153" Type="http://schemas.openxmlformats.org/officeDocument/2006/relationships/slideLayout" Target="../slideLayouts/slideLayout301.xml"/><Relationship Id="rId195" Type="http://schemas.openxmlformats.org/officeDocument/2006/relationships/slideLayout" Target="../slideLayouts/slideLayout343.xml"/><Relationship Id="rId209" Type="http://schemas.openxmlformats.org/officeDocument/2006/relationships/slideLayout" Target="../slideLayouts/slideLayout357.xml"/><Relationship Id="rId360" Type="http://schemas.openxmlformats.org/officeDocument/2006/relationships/slideLayout" Target="../slideLayouts/slideLayout508.xml"/><Relationship Id="rId416" Type="http://schemas.openxmlformats.org/officeDocument/2006/relationships/slideLayout" Target="../slideLayouts/slideLayout564.xml"/><Relationship Id="rId220" Type="http://schemas.openxmlformats.org/officeDocument/2006/relationships/slideLayout" Target="../slideLayouts/slideLayout368.xml"/><Relationship Id="rId458" Type="http://schemas.openxmlformats.org/officeDocument/2006/relationships/slideLayout" Target="../slideLayouts/slideLayout606.xml"/><Relationship Id="rId15" Type="http://schemas.openxmlformats.org/officeDocument/2006/relationships/slideLayout" Target="../slideLayouts/slideLayout163.xml"/><Relationship Id="rId57" Type="http://schemas.openxmlformats.org/officeDocument/2006/relationships/slideLayout" Target="../slideLayouts/slideLayout205.xml"/><Relationship Id="rId262" Type="http://schemas.openxmlformats.org/officeDocument/2006/relationships/slideLayout" Target="../slideLayouts/slideLayout410.xml"/><Relationship Id="rId318" Type="http://schemas.openxmlformats.org/officeDocument/2006/relationships/slideLayout" Target="../slideLayouts/slideLayout466.xml"/><Relationship Id="rId525" Type="http://schemas.openxmlformats.org/officeDocument/2006/relationships/image" Target="../media/image21.emf"/><Relationship Id="rId99" Type="http://schemas.openxmlformats.org/officeDocument/2006/relationships/slideLayout" Target="../slideLayouts/slideLayout247.xml"/><Relationship Id="rId122" Type="http://schemas.openxmlformats.org/officeDocument/2006/relationships/slideLayout" Target="../slideLayouts/slideLayout270.xml"/><Relationship Id="rId164" Type="http://schemas.openxmlformats.org/officeDocument/2006/relationships/slideLayout" Target="../slideLayouts/slideLayout312.xml"/><Relationship Id="rId371" Type="http://schemas.openxmlformats.org/officeDocument/2006/relationships/slideLayout" Target="../slideLayouts/slideLayout519.xml"/><Relationship Id="rId427" Type="http://schemas.openxmlformats.org/officeDocument/2006/relationships/slideLayout" Target="../slideLayouts/slideLayout575.xml"/><Relationship Id="rId469" Type="http://schemas.openxmlformats.org/officeDocument/2006/relationships/slideLayout" Target="../slideLayouts/slideLayout617.xml"/><Relationship Id="rId26" Type="http://schemas.openxmlformats.org/officeDocument/2006/relationships/slideLayout" Target="../slideLayouts/slideLayout174.xml"/><Relationship Id="rId231" Type="http://schemas.openxmlformats.org/officeDocument/2006/relationships/slideLayout" Target="../slideLayouts/slideLayout379.xml"/><Relationship Id="rId273" Type="http://schemas.openxmlformats.org/officeDocument/2006/relationships/slideLayout" Target="../slideLayouts/slideLayout421.xml"/><Relationship Id="rId329" Type="http://schemas.openxmlformats.org/officeDocument/2006/relationships/slideLayout" Target="../slideLayouts/slideLayout477.xml"/><Relationship Id="rId480" Type="http://schemas.openxmlformats.org/officeDocument/2006/relationships/slideLayout" Target="../slideLayouts/slideLayout628.xml"/><Relationship Id="rId68" Type="http://schemas.openxmlformats.org/officeDocument/2006/relationships/slideLayout" Target="../slideLayouts/slideLayout216.xml"/><Relationship Id="rId133" Type="http://schemas.openxmlformats.org/officeDocument/2006/relationships/slideLayout" Target="../slideLayouts/slideLayout281.xml"/><Relationship Id="rId175" Type="http://schemas.openxmlformats.org/officeDocument/2006/relationships/slideLayout" Target="../slideLayouts/slideLayout323.xml"/><Relationship Id="rId340" Type="http://schemas.openxmlformats.org/officeDocument/2006/relationships/slideLayout" Target="../slideLayouts/slideLayout488.xml"/><Relationship Id="rId200" Type="http://schemas.openxmlformats.org/officeDocument/2006/relationships/slideLayout" Target="../slideLayouts/slideLayout348.xml"/><Relationship Id="rId382" Type="http://schemas.openxmlformats.org/officeDocument/2006/relationships/slideLayout" Target="../slideLayouts/slideLayout530.xml"/><Relationship Id="rId438" Type="http://schemas.openxmlformats.org/officeDocument/2006/relationships/slideLayout" Target="../slideLayouts/slideLayout586.xml"/><Relationship Id="rId242" Type="http://schemas.openxmlformats.org/officeDocument/2006/relationships/slideLayout" Target="../slideLayouts/slideLayout390.xml"/><Relationship Id="rId284" Type="http://schemas.openxmlformats.org/officeDocument/2006/relationships/slideLayout" Target="../slideLayouts/slideLayout432.xml"/><Relationship Id="rId491" Type="http://schemas.openxmlformats.org/officeDocument/2006/relationships/slideLayout" Target="../slideLayouts/slideLayout639.xml"/><Relationship Id="rId505" Type="http://schemas.openxmlformats.org/officeDocument/2006/relationships/slideLayout" Target="../slideLayouts/slideLayout653.xml"/><Relationship Id="rId37" Type="http://schemas.openxmlformats.org/officeDocument/2006/relationships/slideLayout" Target="../slideLayouts/slideLayout185.xml"/><Relationship Id="rId79" Type="http://schemas.openxmlformats.org/officeDocument/2006/relationships/slideLayout" Target="../slideLayouts/slideLayout227.xml"/><Relationship Id="rId102" Type="http://schemas.openxmlformats.org/officeDocument/2006/relationships/slideLayout" Target="../slideLayouts/slideLayout250.xml"/><Relationship Id="rId144" Type="http://schemas.openxmlformats.org/officeDocument/2006/relationships/slideLayout" Target="../slideLayouts/slideLayout292.xml"/><Relationship Id="rId90" Type="http://schemas.openxmlformats.org/officeDocument/2006/relationships/slideLayout" Target="../slideLayouts/slideLayout238.xml"/><Relationship Id="rId186" Type="http://schemas.openxmlformats.org/officeDocument/2006/relationships/slideLayout" Target="../slideLayouts/slideLayout334.xml"/><Relationship Id="rId351" Type="http://schemas.openxmlformats.org/officeDocument/2006/relationships/slideLayout" Target="../slideLayouts/slideLayout499.xml"/><Relationship Id="rId393" Type="http://schemas.openxmlformats.org/officeDocument/2006/relationships/slideLayout" Target="../slideLayouts/slideLayout541.xml"/><Relationship Id="rId407" Type="http://schemas.openxmlformats.org/officeDocument/2006/relationships/slideLayout" Target="../slideLayouts/slideLayout555.xml"/><Relationship Id="rId449" Type="http://schemas.openxmlformats.org/officeDocument/2006/relationships/slideLayout" Target="../slideLayouts/slideLayout597.xml"/><Relationship Id="rId211" Type="http://schemas.openxmlformats.org/officeDocument/2006/relationships/slideLayout" Target="../slideLayouts/slideLayout359.xml"/><Relationship Id="rId253" Type="http://schemas.openxmlformats.org/officeDocument/2006/relationships/slideLayout" Target="../slideLayouts/slideLayout401.xml"/><Relationship Id="rId295" Type="http://schemas.openxmlformats.org/officeDocument/2006/relationships/slideLayout" Target="../slideLayouts/slideLayout443.xml"/><Relationship Id="rId309" Type="http://schemas.openxmlformats.org/officeDocument/2006/relationships/slideLayout" Target="../slideLayouts/slideLayout457.xml"/><Relationship Id="rId460" Type="http://schemas.openxmlformats.org/officeDocument/2006/relationships/slideLayout" Target="../slideLayouts/slideLayout608.xml"/><Relationship Id="rId516" Type="http://schemas.openxmlformats.org/officeDocument/2006/relationships/slideLayout" Target="../slideLayouts/slideLayout664.xml"/><Relationship Id="rId48" Type="http://schemas.openxmlformats.org/officeDocument/2006/relationships/slideLayout" Target="../slideLayouts/slideLayout196.xml"/><Relationship Id="rId113" Type="http://schemas.openxmlformats.org/officeDocument/2006/relationships/slideLayout" Target="../slideLayouts/slideLayout261.xml"/><Relationship Id="rId320" Type="http://schemas.openxmlformats.org/officeDocument/2006/relationships/slideLayout" Target="../slideLayouts/slideLayout468.xml"/><Relationship Id="rId155" Type="http://schemas.openxmlformats.org/officeDocument/2006/relationships/slideLayout" Target="../slideLayouts/slideLayout303.xml"/><Relationship Id="rId197" Type="http://schemas.openxmlformats.org/officeDocument/2006/relationships/slideLayout" Target="../slideLayouts/slideLayout345.xml"/><Relationship Id="rId362" Type="http://schemas.openxmlformats.org/officeDocument/2006/relationships/slideLayout" Target="../slideLayouts/slideLayout510.xml"/><Relationship Id="rId418" Type="http://schemas.openxmlformats.org/officeDocument/2006/relationships/slideLayout" Target="../slideLayouts/slideLayout566.xml"/><Relationship Id="rId222" Type="http://schemas.openxmlformats.org/officeDocument/2006/relationships/slideLayout" Target="../slideLayouts/slideLayout370.xml"/><Relationship Id="rId264" Type="http://schemas.openxmlformats.org/officeDocument/2006/relationships/slideLayout" Target="../slideLayouts/slideLayout412.xml"/><Relationship Id="rId471" Type="http://schemas.openxmlformats.org/officeDocument/2006/relationships/slideLayout" Target="../slideLayouts/slideLayout619.xml"/><Relationship Id="rId17" Type="http://schemas.openxmlformats.org/officeDocument/2006/relationships/slideLayout" Target="../slideLayouts/slideLayout165.xml"/><Relationship Id="rId59" Type="http://schemas.openxmlformats.org/officeDocument/2006/relationships/slideLayout" Target="../slideLayouts/slideLayout207.xml"/><Relationship Id="rId124" Type="http://schemas.openxmlformats.org/officeDocument/2006/relationships/slideLayout" Target="../slideLayouts/slideLayout272.xml"/><Relationship Id="rId527" Type="http://schemas.openxmlformats.org/officeDocument/2006/relationships/image" Target="../media/image23.emf"/><Relationship Id="rId70" Type="http://schemas.openxmlformats.org/officeDocument/2006/relationships/slideLayout" Target="../slideLayouts/slideLayout218.xml"/><Relationship Id="rId166" Type="http://schemas.openxmlformats.org/officeDocument/2006/relationships/slideLayout" Target="../slideLayouts/slideLayout314.xml"/><Relationship Id="rId331" Type="http://schemas.openxmlformats.org/officeDocument/2006/relationships/slideLayout" Target="../slideLayouts/slideLayout479.xml"/><Relationship Id="rId373" Type="http://schemas.openxmlformats.org/officeDocument/2006/relationships/slideLayout" Target="../slideLayouts/slideLayout521.xml"/><Relationship Id="rId429" Type="http://schemas.openxmlformats.org/officeDocument/2006/relationships/slideLayout" Target="../slideLayouts/slideLayout577.xml"/><Relationship Id="rId1" Type="http://schemas.openxmlformats.org/officeDocument/2006/relationships/slideLayout" Target="../slideLayouts/slideLayout149.xml"/><Relationship Id="rId233" Type="http://schemas.openxmlformats.org/officeDocument/2006/relationships/slideLayout" Target="../slideLayouts/slideLayout381.xml"/><Relationship Id="rId440" Type="http://schemas.openxmlformats.org/officeDocument/2006/relationships/slideLayout" Target="../slideLayouts/slideLayout588.xml"/><Relationship Id="rId28" Type="http://schemas.openxmlformats.org/officeDocument/2006/relationships/slideLayout" Target="../slideLayouts/slideLayout176.xml"/><Relationship Id="rId275" Type="http://schemas.openxmlformats.org/officeDocument/2006/relationships/slideLayout" Target="../slideLayouts/slideLayout423.xml"/><Relationship Id="rId300" Type="http://schemas.openxmlformats.org/officeDocument/2006/relationships/slideLayout" Target="../slideLayouts/slideLayout448.xml"/><Relationship Id="rId482" Type="http://schemas.openxmlformats.org/officeDocument/2006/relationships/slideLayout" Target="../slideLayouts/slideLayout630.xml"/><Relationship Id="rId81" Type="http://schemas.openxmlformats.org/officeDocument/2006/relationships/slideLayout" Target="../slideLayouts/slideLayout229.xml"/><Relationship Id="rId135" Type="http://schemas.openxmlformats.org/officeDocument/2006/relationships/slideLayout" Target="../slideLayouts/slideLayout283.xml"/><Relationship Id="rId177" Type="http://schemas.openxmlformats.org/officeDocument/2006/relationships/slideLayout" Target="../slideLayouts/slideLayout325.xml"/><Relationship Id="rId342" Type="http://schemas.openxmlformats.org/officeDocument/2006/relationships/slideLayout" Target="../slideLayouts/slideLayout490.xml"/><Relationship Id="rId384" Type="http://schemas.openxmlformats.org/officeDocument/2006/relationships/slideLayout" Target="../slideLayouts/slideLayout532.xml"/><Relationship Id="rId202" Type="http://schemas.openxmlformats.org/officeDocument/2006/relationships/slideLayout" Target="../slideLayouts/slideLayout350.xml"/><Relationship Id="rId244" Type="http://schemas.openxmlformats.org/officeDocument/2006/relationships/slideLayout" Target="../slideLayouts/slideLayout392.xml"/><Relationship Id="rId39" Type="http://schemas.openxmlformats.org/officeDocument/2006/relationships/slideLayout" Target="../slideLayouts/slideLayout187.xml"/><Relationship Id="rId286" Type="http://schemas.openxmlformats.org/officeDocument/2006/relationships/slideLayout" Target="../slideLayouts/slideLayout434.xml"/><Relationship Id="rId451" Type="http://schemas.openxmlformats.org/officeDocument/2006/relationships/slideLayout" Target="../slideLayouts/slideLayout599.xml"/><Relationship Id="rId493" Type="http://schemas.openxmlformats.org/officeDocument/2006/relationships/slideLayout" Target="../slideLayouts/slideLayout641.xml"/><Relationship Id="rId507" Type="http://schemas.openxmlformats.org/officeDocument/2006/relationships/slideLayout" Target="../slideLayouts/slideLayout655.xml"/><Relationship Id="rId50" Type="http://schemas.openxmlformats.org/officeDocument/2006/relationships/slideLayout" Target="../slideLayouts/slideLayout198.xml"/><Relationship Id="rId104" Type="http://schemas.openxmlformats.org/officeDocument/2006/relationships/slideLayout" Target="../slideLayouts/slideLayout252.xml"/><Relationship Id="rId146" Type="http://schemas.openxmlformats.org/officeDocument/2006/relationships/slideLayout" Target="../slideLayouts/slideLayout294.xml"/><Relationship Id="rId188" Type="http://schemas.openxmlformats.org/officeDocument/2006/relationships/slideLayout" Target="../slideLayouts/slideLayout336.xml"/><Relationship Id="rId311" Type="http://schemas.openxmlformats.org/officeDocument/2006/relationships/slideLayout" Target="../slideLayouts/slideLayout459.xml"/><Relationship Id="rId353" Type="http://schemas.openxmlformats.org/officeDocument/2006/relationships/slideLayout" Target="../slideLayouts/slideLayout501.xml"/><Relationship Id="rId395" Type="http://schemas.openxmlformats.org/officeDocument/2006/relationships/slideLayout" Target="../slideLayouts/slideLayout543.xml"/><Relationship Id="rId409" Type="http://schemas.openxmlformats.org/officeDocument/2006/relationships/slideLayout" Target="../slideLayouts/slideLayout557.xml"/><Relationship Id="rId92" Type="http://schemas.openxmlformats.org/officeDocument/2006/relationships/slideLayout" Target="../slideLayouts/slideLayout240.xml"/><Relationship Id="rId213" Type="http://schemas.openxmlformats.org/officeDocument/2006/relationships/slideLayout" Target="../slideLayouts/slideLayout361.xml"/><Relationship Id="rId420" Type="http://schemas.openxmlformats.org/officeDocument/2006/relationships/slideLayout" Target="../slideLayouts/slideLayout568.xml"/><Relationship Id="rId255" Type="http://schemas.openxmlformats.org/officeDocument/2006/relationships/slideLayout" Target="../slideLayouts/slideLayout403.xml"/><Relationship Id="rId297" Type="http://schemas.openxmlformats.org/officeDocument/2006/relationships/slideLayout" Target="../slideLayouts/slideLayout445.xml"/><Relationship Id="rId462" Type="http://schemas.openxmlformats.org/officeDocument/2006/relationships/slideLayout" Target="../slideLayouts/slideLayout610.xml"/><Relationship Id="rId518" Type="http://schemas.openxmlformats.org/officeDocument/2006/relationships/slideLayout" Target="../slideLayouts/slideLayout666.xml"/><Relationship Id="rId115" Type="http://schemas.openxmlformats.org/officeDocument/2006/relationships/slideLayout" Target="../slideLayouts/slideLayout263.xml"/><Relationship Id="rId157" Type="http://schemas.openxmlformats.org/officeDocument/2006/relationships/slideLayout" Target="../slideLayouts/slideLayout305.xml"/><Relationship Id="rId322" Type="http://schemas.openxmlformats.org/officeDocument/2006/relationships/slideLayout" Target="../slideLayouts/slideLayout470.xml"/><Relationship Id="rId364" Type="http://schemas.openxmlformats.org/officeDocument/2006/relationships/slideLayout" Target="../slideLayouts/slideLayout512.xml"/><Relationship Id="rId61" Type="http://schemas.openxmlformats.org/officeDocument/2006/relationships/slideLayout" Target="../slideLayouts/slideLayout209.xml"/><Relationship Id="rId199" Type="http://schemas.openxmlformats.org/officeDocument/2006/relationships/slideLayout" Target="../slideLayouts/slideLayout347.xml"/><Relationship Id="rId19" Type="http://schemas.openxmlformats.org/officeDocument/2006/relationships/slideLayout" Target="../slideLayouts/slideLayout167.xml"/><Relationship Id="rId224" Type="http://schemas.openxmlformats.org/officeDocument/2006/relationships/slideLayout" Target="../slideLayouts/slideLayout372.xml"/><Relationship Id="rId266" Type="http://schemas.openxmlformats.org/officeDocument/2006/relationships/slideLayout" Target="../slideLayouts/slideLayout414.xml"/><Relationship Id="rId431" Type="http://schemas.openxmlformats.org/officeDocument/2006/relationships/slideLayout" Target="../slideLayouts/slideLayout579.xml"/><Relationship Id="rId473" Type="http://schemas.openxmlformats.org/officeDocument/2006/relationships/slideLayout" Target="../slideLayouts/slideLayout621.xml"/><Relationship Id="rId529" Type="http://schemas.openxmlformats.org/officeDocument/2006/relationships/image" Target="../media/image25.emf"/><Relationship Id="rId30" Type="http://schemas.openxmlformats.org/officeDocument/2006/relationships/slideLayout" Target="../slideLayouts/slideLayout178.xml"/><Relationship Id="rId126" Type="http://schemas.openxmlformats.org/officeDocument/2006/relationships/slideLayout" Target="../slideLayouts/slideLayout274.xml"/><Relationship Id="rId168" Type="http://schemas.openxmlformats.org/officeDocument/2006/relationships/slideLayout" Target="../slideLayouts/slideLayout316.xml"/><Relationship Id="rId333" Type="http://schemas.openxmlformats.org/officeDocument/2006/relationships/slideLayout" Target="../slideLayouts/slideLayout481.xml"/><Relationship Id="rId72" Type="http://schemas.openxmlformats.org/officeDocument/2006/relationships/slideLayout" Target="../slideLayouts/slideLayout220.xml"/><Relationship Id="rId375" Type="http://schemas.openxmlformats.org/officeDocument/2006/relationships/slideLayout" Target="../slideLayouts/slideLayout523.xml"/><Relationship Id="rId3" Type="http://schemas.openxmlformats.org/officeDocument/2006/relationships/slideLayout" Target="../slideLayouts/slideLayout151.xml"/><Relationship Id="rId235" Type="http://schemas.openxmlformats.org/officeDocument/2006/relationships/slideLayout" Target="../slideLayouts/slideLayout383.xml"/><Relationship Id="rId277" Type="http://schemas.openxmlformats.org/officeDocument/2006/relationships/slideLayout" Target="../slideLayouts/slideLayout425.xml"/><Relationship Id="rId400" Type="http://schemas.openxmlformats.org/officeDocument/2006/relationships/slideLayout" Target="../slideLayouts/slideLayout548.xml"/><Relationship Id="rId442" Type="http://schemas.openxmlformats.org/officeDocument/2006/relationships/slideLayout" Target="../slideLayouts/slideLayout590.xml"/><Relationship Id="rId484" Type="http://schemas.openxmlformats.org/officeDocument/2006/relationships/slideLayout" Target="../slideLayouts/slideLayout632.xml"/><Relationship Id="rId137" Type="http://schemas.openxmlformats.org/officeDocument/2006/relationships/slideLayout" Target="../slideLayouts/slideLayout285.xml"/><Relationship Id="rId302" Type="http://schemas.openxmlformats.org/officeDocument/2006/relationships/slideLayout" Target="../slideLayouts/slideLayout450.xml"/><Relationship Id="rId344" Type="http://schemas.openxmlformats.org/officeDocument/2006/relationships/slideLayout" Target="../slideLayouts/slideLayout492.xml"/><Relationship Id="rId41" Type="http://schemas.openxmlformats.org/officeDocument/2006/relationships/slideLayout" Target="../slideLayouts/slideLayout189.xml"/><Relationship Id="rId83" Type="http://schemas.openxmlformats.org/officeDocument/2006/relationships/slideLayout" Target="../slideLayouts/slideLayout231.xml"/><Relationship Id="rId179" Type="http://schemas.openxmlformats.org/officeDocument/2006/relationships/slideLayout" Target="../slideLayouts/slideLayout327.xml"/><Relationship Id="rId386" Type="http://schemas.openxmlformats.org/officeDocument/2006/relationships/slideLayout" Target="../slideLayouts/slideLayout534.xml"/><Relationship Id="rId190" Type="http://schemas.openxmlformats.org/officeDocument/2006/relationships/slideLayout" Target="../slideLayouts/slideLayout338.xml"/><Relationship Id="rId204" Type="http://schemas.openxmlformats.org/officeDocument/2006/relationships/slideLayout" Target="../slideLayouts/slideLayout352.xml"/><Relationship Id="rId246" Type="http://schemas.openxmlformats.org/officeDocument/2006/relationships/slideLayout" Target="../slideLayouts/slideLayout394.xml"/><Relationship Id="rId288" Type="http://schemas.openxmlformats.org/officeDocument/2006/relationships/slideLayout" Target="../slideLayouts/slideLayout436.xml"/><Relationship Id="rId411" Type="http://schemas.openxmlformats.org/officeDocument/2006/relationships/slideLayout" Target="../slideLayouts/slideLayout559.xml"/><Relationship Id="rId453" Type="http://schemas.openxmlformats.org/officeDocument/2006/relationships/slideLayout" Target="../slideLayouts/slideLayout601.xml"/><Relationship Id="rId509" Type="http://schemas.openxmlformats.org/officeDocument/2006/relationships/slideLayout" Target="../slideLayouts/slideLayout657.xml"/><Relationship Id="rId106" Type="http://schemas.openxmlformats.org/officeDocument/2006/relationships/slideLayout" Target="../slideLayouts/slideLayout254.xml"/><Relationship Id="rId313" Type="http://schemas.openxmlformats.org/officeDocument/2006/relationships/slideLayout" Target="../slideLayouts/slideLayout461.xml"/><Relationship Id="rId495" Type="http://schemas.openxmlformats.org/officeDocument/2006/relationships/slideLayout" Target="../slideLayouts/slideLayout643.xml"/><Relationship Id="rId10" Type="http://schemas.openxmlformats.org/officeDocument/2006/relationships/slideLayout" Target="../slideLayouts/slideLayout158.xml"/><Relationship Id="rId52" Type="http://schemas.openxmlformats.org/officeDocument/2006/relationships/slideLayout" Target="../slideLayouts/slideLayout200.xml"/><Relationship Id="rId94" Type="http://schemas.openxmlformats.org/officeDocument/2006/relationships/slideLayout" Target="../slideLayouts/slideLayout242.xml"/><Relationship Id="rId148" Type="http://schemas.openxmlformats.org/officeDocument/2006/relationships/slideLayout" Target="../slideLayouts/slideLayout296.xml"/><Relationship Id="rId355" Type="http://schemas.openxmlformats.org/officeDocument/2006/relationships/slideLayout" Target="../slideLayouts/slideLayout503.xml"/><Relationship Id="rId397" Type="http://schemas.openxmlformats.org/officeDocument/2006/relationships/slideLayout" Target="../slideLayouts/slideLayout545.xml"/><Relationship Id="rId520" Type="http://schemas.openxmlformats.org/officeDocument/2006/relationships/slideLayout" Target="../slideLayouts/slideLayout668.xml"/><Relationship Id="rId215" Type="http://schemas.openxmlformats.org/officeDocument/2006/relationships/slideLayout" Target="../slideLayouts/slideLayout363.xml"/><Relationship Id="rId257" Type="http://schemas.openxmlformats.org/officeDocument/2006/relationships/slideLayout" Target="../slideLayouts/slideLayout405.xml"/><Relationship Id="rId422" Type="http://schemas.openxmlformats.org/officeDocument/2006/relationships/slideLayout" Target="../slideLayouts/slideLayout570.xml"/><Relationship Id="rId464" Type="http://schemas.openxmlformats.org/officeDocument/2006/relationships/slideLayout" Target="../slideLayouts/slideLayout612.xml"/><Relationship Id="rId299" Type="http://schemas.openxmlformats.org/officeDocument/2006/relationships/slideLayout" Target="../slideLayouts/slideLayout447.xml"/><Relationship Id="rId63" Type="http://schemas.openxmlformats.org/officeDocument/2006/relationships/slideLayout" Target="../slideLayouts/slideLayout211.xml"/><Relationship Id="rId159" Type="http://schemas.openxmlformats.org/officeDocument/2006/relationships/slideLayout" Target="../slideLayouts/slideLayout307.xml"/><Relationship Id="rId366" Type="http://schemas.openxmlformats.org/officeDocument/2006/relationships/slideLayout" Target="../slideLayouts/slideLayout514.xml"/><Relationship Id="rId226" Type="http://schemas.openxmlformats.org/officeDocument/2006/relationships/slideLayout" Target="../slideLayouts/slideLayout374.xml"/><Relationship Id="rId433" Type="http://schemas.openxmlformats.org/officeDocument/2006/relationships/slideLayout" Target="../slideLayouts/slideLayout581.xml"/><Relationship Id="rId74" Type="http://schemas.openxmlformats.org/officeDocument/2006/relationships/slideLayout" Target="../slideLayouts/slideLayout222.xml"/><Relationship Id="rId377" Type="http://schemas.openxmlformats.org/officeDocument/2006/relationships/slideLayout" Target="../slideLayouts/slideLayout525.xml"/><Relationship Id="rId500" Type="http://schemas.openxmlformats.org/officeDocument/2006/relationships/slideLayout" Target="../slideLayouts/slideLayout64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671.xml"/><Relationship Id="rId7" Type="http://schemas.openxmlformats.org/officeDocument/2006/relationships/slideLayout" Target="../slideLayouts/slideLayout675.xml"/><Relationship Id="rId12" Type="http://schemas.openxmlformats.org/officeDocument/2006/relationships/slideLayout" Target="../slideLayouts/slideLayout680.xml"/><Relationship Id="rId2" Type="http://schemas.openxmlformats.org/officeDocument/2006/relationships/slideLayout" Target="../slideLayouts/slideLayout670.xml"/><Relationship Id="rId1" Type="http://schemas.openxmlformats.org/officeDocument/2006/relationships/slideLayout" Target="../slideLayouts/slideLayout669.xml"/><Relationship Id="rId6" Type="http://schemas.openxmlformats.org/officeDocument/2006/relationships/slideLayout" Target="../slideLayouts/slideLayout674.xml"/><Relationship Id="rId11" Type="http://schemas.openxmlformats.org/officeDocument/2006/relationships/slideLayout" Target="../slideLayouts/slideLayout679.xml"/><Relationship Id="rId5" Type="http://schemas.openxmlformats.org/officeDocument/2006/relationships/slideLayout" Target="../slideLayouts/slideLayout673.xml"/><Relationship Id="rId10" Type="http://schemas.openxmlformats.org/officeDocument/2006/relationships/slideLayout" Target="../slideLayouts/slideLayout678.xml"/><Relationship Id="rId4" Type="http://schemas.openxmlformats.org/officeDocument/2006/relationships/slideLayout" Target="../slideLayouts/slideLayout672.xml"/><Relationship Id="rId9" Type="http://schemas.openxmlformats.org/officeDocument/2006/relationships/slideLayout" Target="../slideLayouts/slideLayout67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theme" Target="../theme/theme3.xml"/><Relationship Id="rId10" Type="http://schemas.openxmlformats.org/officeDocument/2006/relationships/image" Target="../media/image5.gif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9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06334-FD51-4C1B-B20E-324154214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C6B93-5BAA-4B9E-9AB9-2BE20DB73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081C4-4E18-4235-8E54-D1869560D8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547B9-6C46-4A04-B9DD-31451579D55D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41EDC-EC76-497F-8212-CD9F970794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6EBFC-392E-4F6B-815E-1E9E4CB599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D330F-B1D0-4BAB-AC6B-8B9E3A96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5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92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953"/>
            <a:ext cx="12192001" cy="683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9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  <p:sldLayoutId id="21474839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2D211-8338-4D66-BDE9-C1CF608343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F158-52CF-4787-B71F-51BC981862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41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12BB4FC-36F5-439D-8872-5D3F1E79369D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1/13/2024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47BC969-22C1-419E-9930-68BBACB03CE4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7" name="Picture 6"/>
          <p:cNvPicPr/>
          <p:nvPr userDrawn="1"/>
        </p:nvPicPr>
        <p:blipFill>
          <a:blip r:embed="rId23"/>
          <a:stretch>
            <a:fillRect/>
          </a:stretch>
        </p:blipFill>
        <p:spPr>
          <a:xfrm>
            <a:off x="12702" y="-635"/>
            <a:ext cx="12167549" cy="595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3"/>
          <p:cNvSpPr txBox="1">
            <a:spLocks noChangeArrowheads="1"/>
          </p:cNvSpPr>
          <p:nvPr userDrawn="1"/>
        </p:nvSpPr>
        <p:spPr bwMode="auto">
          <a:xfrm>
            <a:off x="2137914" y="714518"/>
            <a:ext cx="7917123" cy="6185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rgbClr val="97E9D5">
                        <a:satMod val="155000"/>
                      </a:srgbClr>
                    </a:gs>
                    <a:gs pos="100000">
                      <a:srgbClr val="97E9D5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</a:rPr>
              <a:t>BÀI 4 - TIẾT 48: ĐỌC VĂN BẢN</a:t>
            </a:r>
          </a:p>
        </p:txBody>
      </p:sp>
      <p:sp>
        <p:nvSpPr>
          <p:cNvPr id="9" name="Rectangles 1"/>
          <p:cNvSpPr/>
          <p:nvPr userDrawn="1"/>
        </p:nvSpPr>
        <p:spPr>
          <a:xfrm>
            <a:off x="-51962" y="2115234"/>
            <a:ext cx="1226489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1" i="0" u="none" strike="noStrike" kern="1200" cap="none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 CỔ NƯỚC MÌNH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58" y="5156834"/>
            <a:ext cx="2727283" cy="1452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739" y="5156835"/>
            <a:ext cx="2366318" cy="1452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76" y="5156835"/>
            <a:ext cx="2598305" cy="1452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s 7"/>
          <p:cNvSpPr/>
          <p:nvPr userDrawn="1"/>
        </p:nvSpPr>
        <p:spPr>
          <a:xfrm>
            <a:off x="5898649" y="3630240"/>
            <a:ext cx="601740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4800" b="1" i="1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Lâm Thị M</a:t>
            </a:r>
            <a:r>
              <a:rPr kumimoji="0" lang="en-US" altLang="en-US" sz="4800" b="1" i="1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ỹ</a:t>
            </a:r>
            <a:r>
              <a:rPr kumimoji="0" lang="vi-VN" altLang="en-US" sz="4800" b="1" i="1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Dạ</a:t>
            </a:r>
          </a:p>
        </p:txBody>
      </p:sp>
      <p:pic>
        <p:nvPicPr>
          <p:cNvPr id="14" name="Picture 13" descr="C:\Users\HP\Downloads\tải xuống.jpg"/>
          <p:cNvPicPr>
            <a:picLocks noChangeAspect="1" noChangeArrowheads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6558409" y="5156835"/>
            <a:ext cx="2571043" cy="1461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 descr="Free vector graphic: Border, Frame, Greek, Decoration ...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39"/>
            <a:ext cx="1265086" cy="1003663"/>
          </a:xfrm>
          <a:prstGeom prst="rect">
            <a:avLst/>
          </a:prstGeom>
        </p:spPr>
      </p:pic>
      <p:pic>
        <p:nvPicPr>
          <p:cNvPr id="16" name="Picture 15" descr="Free vector graphic: Border, Frame, Greek, Decoration ...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45650" y="31025"/>
            <a:ext cx="1234601" cy="1003663"/>
          </a:xfrm>
          <a:prstGeom prst="rect">
            <a:avLst/>
          </a:prstGeom>
        </p:spPr>
      </p:pic>
      <p:pic>
        <p:nvPicPr>
          <p:cNvPr id="17" name="Picture 16" descr="Free vector graphic: Border, Frame, Greek, Decoration ...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54198" y="31025"/>
            <a:ext cx="1234601" cy="10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736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  <p:sldLayoutId id="2147484004" r:id="rId12"/>
    <p:sldLayoutId id="2147484005" r:id="rId13"/>
    <p:sldLayoutId id="2147484006" r:id="rId14"/>
    <p:sldLayoutId id="2147484007" r:id="rId15"/>
    <p:sldLayoutId id="2147484008" r:id="rId16"/>
    <p:sldLayoutId id="2147484009" r:id="rId17"/>
    <p:sldLayoutId id="2147484010" r:id="rId18"/>
    <p:sldLayoutId id="2147484011" r:id="rId19"/>
    <p:sldLayoutId id="214748401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24"/>
          <a:srcRect l="1069" t="2602" r="448" b="513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25"/>
          <a:stretch>
            <a:fillRect/>
          </a:stretch>
        </p:blipFill>
        <p:spPr>
          <a:xfrm>
            <a:off x="8875406" y="469084"/>
            <a:ext cx="3525249" cy="1484315"/>
          </a:xfrm>
          <a:prstGeom prst="rect">
            <a:avLst/>
          </a:prstGeom>
        </p:spPr>
      </p:pic>
      <p:pic>
        <p:nvPicPr>
          <p:cNvPr id="4" name="郑柏林 - 小跳豆">
            <a:hlinkClick r:id="" action="ppaction://media"/>
          </p:cNvPr>
          <p:cNvPicPr>
            <a:picLocks noChangeAspect="1"/>
          </p:cNvPicPr>
          <p:nvPr userDrawn="1">
            <a:audioFile r:link="rId523"/>
            <p:extLst>
              <p:ext uri="{DAA4B4D4-6D71-4841-9C94-3DE7FCFB9230}">
                <p14:media xmlns:p14="http://schemas.microsoft.com/office/powerpoint/2010/main" r:embed="rId522"/>
              </p:ext>
            </p:extLst>
          </p:nvPr>
        </p:nvPicPr>
        <p:blipFill>
          <a:blip r:embed="rId526" cstate="print"/>
          <a:stretch>
            <a:fillRect/>
          </a:stretch>
        </p:blipFill>
        <p:spPr>
          <a:xfrm>
            <a:off x="347244" y="5437905"/>
            <a:ext cx="623568" cy="623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27"/>
          <a:stretch>
            <a:fillRect/>
          </a:stretch>
        </p:blipFill>
        <p:spPr>
          <a:xfrm>
            <a:off x="-832153" y="4228215"/>
            <a:ext cx="13279964" cy="1990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28"/>
          <a:stretch>
            <a:fillRect/>
          </a:stretch>
        </p:blipFill>
        <p:spPr>
          <a:xfrm>
            <a:off x="-581574" y="5124418"/>
            <a:ext cx="13107348" cy="18527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529"/>
          <a:srcRect b="57274"/>
          <a:stretch/>
        </p:blipFill>
        <p:spPr>
          <a:xfrm>
            <a:off x="-118672" y="6061472"/>
            <a:ext cx="12566483" cy="7965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530"/>
          <a:stretch>
            <a:fillRect/>
          </a:stretch>
        </p:blipFill>
        <p:spPr>
          <a:xfrm rot="16200000">
            <a:off x="2601222" y="-2905687"/>
            <a:ext cx="7145863" cy="1270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2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  <p:sldLayoutId id="2147484025" r:id="rId12"/>
    <p:sldLayoutId id="2147484026" r:id="rId13"/>
    <p:sldLayoutId id="2147484027" r:id="rId14"/>
    <p:sldLayoutId id="2147484028" r:id="rId15"/>
    <p:sldLayoutId id="2147484029" r:id="rId16"/>
    <p:sldLayoutId id="2147484030" r:id="rId17"/>
    <p:sldLayoutId id="2147484031" r:id="rId18"/>
    <p:sldLayoutId id="2147484032" r:id="rId19"/>
    <p:sldLayoutId id="2147484033" r:id="rId20"/>
    <p:sldLayoutId id="2147484034" r:id="rId21"/>
    <p:sldLayoutId id="2147484035" r:id="rId22"/>
    <p:sldLayoutId id="2147484036" r:id="rId23"/>
    <p:sldLayoutId id="2147484037" r:id="rId24"/>
    <p:sldLayoutId id="2147484038" r:id="rId25"/>
    <p:sldLayoutId id="2147484039" r:id="rId26"/>
    <p:sldLayoutId id="2147484040" r:id="rId27"/>
    <p:sldLayoutId id="2147484041" r:id="rId28"/>
    <p:sldLayoutId id="2147484042" r:id="rId29"/>
    <p:sldLayoutId id="2147484043" r:id="rId30"/>
    <p:sldLayoutId id="2147484044" r:id="rId31"/>
    <p:sldLayoutId id="2147484045" r:id="rId32"/>
    <p:sldLayoutId id="2147484046" r:id="rId33"/>
    <p:sldLayoutId id="2147484047" r:id="rId34"/>
    <p:sldLayoutId id="2147484048" r:id="rId35"/>
    <p:sldLayoutId id="2147484049" r:id="rId36"/>
    <p:sldLayoutId id="2147484050" r:id="rId37"/>
    <p:sldLayoutId id="2147484051" r:id="rId38"/>
    <p:sldLayoutId id="2147484052" r:id="rId39"/>
    <p:sldLayoutId id="2147484053" r:id="rId40"/>
    <p:sldLayoutId id="2147484054" r:id="rId41"/>
    <p:sldLayoutId id="2147484055" r:id="rId42"/>
    <p:sldLayoutId id="2147484056" r:id="rId43"/>
    <p:sldLayoutId id="2147484057" r:id="rId44"/>
    <p:sldLayoutId id="2147484058" r:id="rId45"/>
    <p:sldLayoutId id="2147484059" r:id="rId46"/>
    <p:sldLayoutId id="2147484060" r:id="rId47"/>
    <p:sldLayoutId id="2147484061" r:id="rId48"/>
    <p:sldLayoutId id="2147484062" r:id="rId49"/>
    <p:sldLayoutId id="2147484063" r:id="rId50"/>
    <p:sldLayoutId id="2147484064" r:id="rId51"/>
    <p:sldLayoutId id="2147484065" r:id="rId52"/>
    <p:sldLayoutId id="2147484066" r:id="rId53"/>
    <p:sldLayoutId id="2147484067" r:id="rId54"/>
    <p:sldLayoutId id="2147484068" r:id="rId55"/>
    <p:sldLayoutId id="2147484069" r:id="rId56"/>
    <p:sldLayoutId id="2147484070" r:id="rId57"/>
    <p:sldLayoutId id="2147484071" r:id="rId58"/>
    <p:sldLayoutId id="2147484072" r:id="rId59"/>
    <p:sldLayoutId id="2147484073" r:id="rId60"/>
    <p:sldLayoutId id="2147484074" r:id="rId61"/>
    <p:sldLayoutId id="2147484075" r:id="rId62"/>
    <p:sldLayoutId id="2147484076" r:id="rId63"/>
    <p:sldLayoutId id="2147484077" r:id="rId64"/>
    <p:sldLayoutId id="2147484078" r:id="rId65"/>
    <p:sldLayoutId id="2147484079" r:id="rId66"/>
    <p:sldLayoutId id="2147484080" r:id="rId67"/>
    <p:sldLayoutId id="2147484081" r:id="rId68"/>
    <p:sldLayoutId id="2147484082" r:id="rId69"/>
    <p:sldLayoutId id="2147484083" r:id="rId70"/>
    <p:sldLayoutId id="2147484084" r:id="rId71"/>
    <p:sldLayoutId id="2147484085" r:id="rId72"/>
    <p:sldLayoutId id="2147484086" r:id="rId73"/>
    <p:sldLayoutId id="2147484087" r:id="rId74"/>
    <p:sldLayoutId id="2147484088" r:id="rId75"/>
    <p:sldLayoutId id="2147484089" r:id="rId76"/>
    <p:sldLayoutId id="2147484090" r:id="rId77"/>
    <p:sldLayoutId id="2147484091" r:id="rId78"/>
    <p:sldLayoutId id="2147484092" r:id="rId79"/>
    <p:sldLayoutId id="2147484093" r:id="rId80"/>
    <p:sldLayoutId id="2147484094" r:id="rId81"/>
    <p:sldLayoutId id="2147484095" r:id="rId82"/>
    <p:sldLayoutId id="2147484096" r:id="rId83"/>
    <p:sldLayoutId id="2147484097" r:id="rId84"/>
    <p:sldLayoutId id="2147484098" r:id="rId85"/>
    <p:sldLayoutId id="2147484099" r:id="rId86"/>
    <p:sldLayoutId id="2147484100" r:id="rId87"/>
    <p:sldLayoutId id="2147484101" r:id="rId88"/>
    <p:sldLayoutId id="2147484102" r:id="rId89"/>
    <p:sldLayoutId id="2147484103" r:id="rId90"/>
    <p:sldLayoutId id="2147484104" r:id="rId91"/>
    <p:sldLayoutId id="2147484105" r:id="rId92"/>
    <p:sldLayoutId id="2147484106" r:id="rId93"/>
    <p:sldLayoutId id="2147484107" r:id="rId94"/>
    <p:sldLayoutId id="2147484108" r:id="rId95"/>
    <p:sldLayoutId id="2147484109" r:id="rId96"/>
    <p:sldLayoutId id="2147484110" r:id="rId97"/>
    <p:sldLayoutId id="2147484111" r:id="rId98"/>
    <p:sldLayoutId id="2147484112" r:id="rId99"/>
    <p:sldLayoutId id="2147484113" r:id="rId100"/>
    <p:sldLayoutId id="2147484114" r:id="rId101"/>
    <p:sldLayoutId id="2147484115" r:id="rId102"/>
    <p:sldLayoutId id="2147484116" r:id="rId103"/>
    <p:sldLayoutId id="2147484117" r:id="rId104"/>
    <p:sldLayoutId id="2147484118" r:id="rId105"/>
    <p:sldLayoutId id="2147484119" r:id="rId106"/>
    <p:sldLayoutId id="2147484120" r:id="rId107"/>
    <p:sldLayoutId id="2147484121" r:id="rId108"/>
    <p:sldLayoutId id="2147484122" r:id="rId109"/>
    <p:sldLayoutId id="2147484123" r:id="rId110"/>
    <p:sldLayoutId id="2147484124" r:id="rId111"/>
    <p:sldLayoutId id="2147484125" r:id="rId112"/>
    <p:sldLayoutId id="2147484126" r:id="rId113"/>
    <p:sldLayoutId id="2147484127" r:id="rId114"/>
    <p:sldLayoutId id="2147484128" r:id="rId115"/>
    <p:sldLayoutId id="2147484129" r:id="rId116"/>
    <p:sldLayoutId id="2147484130" r:id="rId117"/>
    <p:sldLayoutId id="2147484131" r:id="rId118"/>
    <p:sldLayoutId id="2147484132" r:id="rId119"/>
    <p:sldLayoutId id="2147484133" r:id="rId120"/>
    <p:sldLayoutId id="2147484134" r:id="rId121"/>
    <p:sldLayoutId id="2147484135" r:id="rId122"/>
    <p:sldLayoutId id="2147484136" r:id="rId123"/>
    <p:sldLayoutId id="2147484137" r:id="rId124"/>
    <p:sldLayoutId id="2147484138" r:id="rId125"/>
    <p:sldLayoutId id="2147484139" r:id="rId126"/>
    <p:sldLayoutId id="2147484140" r:id="rId127"/>
    <p:sldLayoutId id="2147484141" r:id="rId128"/>
    <p:sldLayoutId id="2147484142" r:id="rId129"/>
    <p:sldLayoutId id="2147484143" r:id="rId130"/>
    <p:sldLayoutId id="2147484144" r:id="rId131"/>
    <p:sldLayoutId id="2147484145" r:id="rId132"/>
    <p:sldLayoutId id="2147484146" r:id="rId133"/>
    <p:sldLayoutId id="2147484147" r:id="rId134"/>
    <p:sldLayoutId id="2147484148" r:id="rId135"/>
    <p:sldLayoutId id="2147484149" r:id="rId136"/>
    <p:sldLayoutId id="2147484150" r:id="rId137"/>
    <p:sldLayoutId id="2147484151" r:id="rId138"/>
    <p:sldLayoutId id="2147484152" r:id="rId139"/>
    <p:sldLayoutId id="2147484153" r:id="rId140"/>
    <p:sldLayoutId id="2147484154" r:id="rId141"/>
    <p:sldLayoutId id="2147484155" r:id="rId142"/>
    <p:sldLayoutId id="2147484156" r:id="rId143"/>
    <p:sldLayoutId id="2147484157" r:id="rId144"/>
    <p:sldLayoutId id="2147484158" r:id="rId145"/>
    <p:sldLayoutId id="2147484159" r:id="rId146"/>
    <p:sldLayoutId id="2147484160" r:id="rId147"/>
    <p:sldLayoutId id="2147484161" r:id="rId148"/>
    <p:sldLayoutId id="2147484162" r:id="rId149"/>
    <p:sldLayoutId id="2147484163" r:id="rId150"/>
    <p:sldLayoutId id="2147484164" r:id="rId151"/>
    <p:sldLayoutId id="2147484165" r:id="rId152"/>
    <p:sldLayoutId id="2147484166" r:id="rId153"/>
    <p:sldLayoutId id="2147484167" r:id="rId154"/>
    <p:sldLayoutId id="2147484168" r:id="rId155"/>
    <p:sldLayoutId id="2147484169" r:id="rId156"/>
    <p:sldLayoutId id="2147484170" r:id="rId157"/>
    <p:sldLayoutId id="2147484171" r:id="rId158"/>
    <p:sldLayoutId id="2147484172" r:id="rId159"/>
    <p:sldLayoutId id="2147484173" r:id="rId160"/>
    <p:sldLayoutId id="2147484174" r:id="rId161"/>
    <p:sldLayoutId id="2147484175" r:id="rId162"/>
    <p:sldLayoutId id="2147484176" r:id="rId163"/>
    <p:sldLayoutId id="2147484177" r:id="rId164"/>
    <p:sldLayoutId id="2147484178" r:id="rId165"/>
    <p:sldLayoutId id="2147484179" r:id="rId166"/>
    <p:sldLayoutId id="2147484180" r:id="rId167"/>
    <p:sldLayoutId id="2147484181" r:id="rId168"/>
    <p:sldLayoutId id="2147484182" r:id="rId169"/>
    <p:sldLayoutId id="2147484183" r:id="rId170"/>
    <p:sldLayoutId id="2147484184" r:id="rId171"/>
    <p:sldLayoutId id="2147484185" r:id="rId172"/>
    <p:sldLayoutId id="2147484186" r:id="rId173"/>
    <p:sldLayoutId id="2147484187" r:id="rId174"/>
    <p:sldLayoutId id="2147484188" r:id="rId175"/>
    <p:sldLayoutId id="2147484189" r:id="rId176"/>
    <p:sldLayoutId id="2147484190" r:id="rId177"/>
    <p:sldLayoutId id="2147484191" r:id="rId178"/>
    <p:sldLayoutId id="2147484192" r:id="rId179"/>
    <p:sldLayoutId id="2147484193" r:id="rId180"/>
    <p:sldLayoutId id="2147484194" r:id="rId181"/>
    <p:sldLayoutId id="2147484195" r:id="rId182"/>
    <p:sldLayoutId id="2147484196" r:id="rId183"/>
    <p:sldLayoutId id="2147484197" r:id="rId184"/>
    <p:sldLayoutId id="2147484198" r:id="rId185"/>
    <p:sldLayoutId id="2147484199" r:id="rId186"/>
    <p:sldLayoutId id="2147484200" r:id="rId187"/>
    <p:sldLayoutId id="2147484201" r:id="rId188"/>
    <p:sldLayoutId id="2147484202" r:id="rId189"/>
    <p:sldLayoutId id="2147484203" r:id="rId190"/>
    <p:sldLayoutId id="2147484204" r:id="rId191"/>
    <p:sldLayoutId id="2147484205" r:id="rId192"/>
    <p:sldLayoutId id="2147484206" r:id="rId193"/>
    <p:sldLayoutId id="2147484207" r:id="rId194"/>
    <p:sldLayoutId id="2147484208" r:id="rId195"/>
    <p:sldLayoutId id="2147484209" r:id="rId196"/>
    <p:sldLayoutId id="2147484210" r:id="rId197"/>
    <p:sldLayoutId id="2147484211" r:id="rId198"/>
    <p:sldLayoutId id="2147484212" r:id="rId199"/>
    <p:sldLayoutId id="2147484213" r:id="rId200"/>
    <p:sldLayoutId id="2147484214" r:id="rId201"/>
    <p:sldLayoutId id="2147484215" r:id="rId202"/>
    <p:sldLayoutId id="2147484216" r:id="rId203"/>
    <p:sldLayoutId id="2147484217" r:id="rId204"/>
    <p:sldLayoutId id="2147484218" r:id="rId205"/>
    <p:sldLayoutId id="2147484219" r:id="rId206"/>
    <p:sldLayoutId id="2147484220" r:id="rId207"/>
    <p:sldLayoutId id="2147484221" r:id="rId208"/>
    <p:sldLayoutId id="2147484222" r:id="rId209"/>
    <p:sldLayoutId id="2147484223" r:id="rId210"/>
    <p:sldLayoutId id="2147484224" r:id="rId211"/>
    <p:sldLayoutId id="2147484225" r:id="rId212"/>
    <p:sldLayoutId id="2147484226" r:id="rId213"/>
    <p:sldLayoutId id="2147484227" r:id="rId214"/>
    <p:sldLayoutId id="2147484228" r:id="rId215"/>
    <p:sldLayoutId id="2147484229" r:id="rId216"/>
    <p:sldLayoutId id="2147484230" r:id="rId217"/>
    <p:sldLayoutId id="2147484231" r:id="rId218"/>
    <p:sldLayoutId id="2147484232" r:id="rId219"/>
    <p:sldLayoutId id="2147484233" r:id="rId220"/>
    <p:sldLayoutId id="2147484234" r:id="rId221"/>
    <p:sldLayoutId id="2147484235" r:id="rId222"/>
    <p:sldLayoutId id="2147484236" r:id="rId223"/>
    <p:sldLayoutId id="2147484237" r:id="rId224"/>
    <p:sldLayoutId id="2147484238" r:id="rId225"/>
    <p:sldLayoutId id="2147484239" r:id="rId226"/>
    <p:sldLayoutId id="2147484240" r:id="rId227"/>
    <p:sldLayoutId id="2147484241" r:id="rId228"/>
    <p:sldLayoutId id="2147484242" r:id="rId229"/>
    <p:sldLayoutId id="2147484243" r:id="rId230"/>
    <p:sldLayoutId id="2147484244" r:id="rId231"/>
    <p:sldLayoutId id="2147484245" r:id="rId232"/>
    <p:sldLayoutId id="2147484246" r:id="rId233"/>
    <p:sldLayoutId id="2147484247" r:id="rId234"/>
    <p:sldLayoutId id="2147484248" r:id="rId235"/>
    <p:sldLayoutId id="2147484249" r:id="rId236"/>
    <p:sldLayoutId id="2147484250" r:id="rId237"/>
    <p:sldLayoutId id="2147484251" r:id="rId238"/>
    <p:sldLayoutId id="2147484252" r:id="rId239"/>
    <p:sldLayoutId id="2147484253" r:id="rId240"/>
    <p:sldLayoutId id="2147484254" r:id="rId241"/>
    <p:sldLayoutId id="2147484255" r:id="rId242"/>
    <p:sldLayoutId id="2147484256" r:id="rId243"/>
    <p:sldLayoutId id="2147484257" r:id="rId244"/>
    <p:sldLayoutId id="2147484258" r:id="rId245"/>
    <p:sldLayoutId id="2147484259" r:id="rId246"/>
    <p:sldLayoutId id="2147484260" r:id="rId247"/>
    <p:sldLayoutId id="2147484261" r:id="rId248"/>
    <p:sldLayoutId id="2147484262" r:id="rId249"/>
    <p:sldLayoutId id="2147484263" r:id="rId250"/>
    <p:sldLayoutId id="2147484264" r:id="rId251"/>
    <p:sldLayoutId id="2147484265" r:id="rId252"/>
    <p:sldLayoutId id="2147484266" r:id="rId253"/>
    <p:sldLayoutId id="2147484267" r:id="rId254"/>
    <p:sldLayoutId id="2147484268" r:id="rId255"/>
    <p:sldLayoutId id="2147484269" r:id="rId256"/>
    <p:sldLayoutId id="2147484270" r:id="rId257"/>
    <p:sldLayoutId id="2147484271" r:id="rId258"/>
    <p:sldLayoutId id="2147484272" r:id="rId259"/>
    <p:sldLayoutId id="2147484273" r:id="rId260"/>
    <p:sldLayoutId id="2147484274" r:id="rId261"/>
    <p:sldLayoutId id="2147484275" r:id="rId262"/>
    <p:sldLayoutId id="2147484276" r:id="rId263"/>
    <p:sldLayoutId id="2147484277" r:id="rId264"/>
    <p:sldLayoutId id="2147484278" r:id="rId265"/>
    <p:sldLayoutId id="2147484279" r:id="rId266"/>
    <p:sldLayoutId id="2147484280" r:id="rId267"/>
    <p:sldLayoutId id="2147484281" r:id="rId268"/>
    <p:sldLayoutId id="2147484282" r:id="rId269"/>
    <p:sldLayoutId id="2147484283" r:id="rId270"/>
    <p:sldLayoutId id="2147484284" r:id="rId271"/>
    <p:sldLayoutId id="2147484285" r:id="rId272"/>
    <p:sldLayoutId id="2147484286" r:id="rId273"/>
    <p:sldLayoutId id="2147484287" r:id="rId274"/>
    <p:sldLayoutId id="2147484288" r:id="rId275"/>
    <p:sldLayoutId id="2147484289" r:id="rId276"/>
    <p:sldLayoutId id="2147484290" r:id="rId277"/>
    <p:sldLayoutId id="2147484291" r:id="rId278"/>
    <p:sldLayoutId id="2147484292" r:id="rId279"/>
    <p:sldLayoutId id="2147484293" r:id="rId280"/>
    <p:sldLayoutId id="2147484294" r:id="rId281"/>
    <p:sldLayoutId id="2147484295" r:id="rId282"/>
    <p:sldLayoutId id="2147484296" r:id="rId283"/>
    <p:sldLayoutId id="2147484297" r:id="rId284"/>
    <p:sldLayoutId id="2147484298" r:id="rId285"/>
    <p:sldLayoutId id="2147484299" r:id="rId286"/>
    <p:sldLayoutId id="2147484300" r:id="rId287"/>
    <p:sldLayoutId id="2147484301" r:id="rId288"/>
    <p:sldLayoutId id="2147484302" r:id="rId289"/>
    <p:sldLayoutId id="2147484303" r:id="rId290"/>
    <p:sldLayoutId id="2147484304" r:id="rId291"/>
    <p:sldLayoutId id="2147484305" r:id="rId292"/>
    <p:sldLayoutId id="2147484306" r:id="rId293"/>
    <p:sldLayoutId id="2147484307" r:id="rId294"/>
    <p:sldLayoutId id="2147484308" r:id="rId295"/>
    <p:sldLayoutId id="2147484309" r:id="rId296"/>
    <p:sldLayoutId id="2147484310" r:id="rId297"/>
    <p:sldLayoutId id="2147484311" r:id="rId298"/>
    <p:sldLayoutId id="2147484312" r:id="rId299"/>
    <p:sldLayoutId id="2147484313" r:id="rId300"/>
    <p:sldLayoutId id="2147484314" r:id="rId301"/>
    <p:sldLayoutId id="2147484315" r:id="rId302"/>
    <p:sldLayoutId id="2147484316" r:id="rId303"/>
    <p:sldLayoutId id="2147484317" r:id="rId304"/>
    <p:sldLayoutId id="2147484318" r:id="rId305"/>
    <p:sldLayoutId id="2147484319" r:id="rId306"/>
    <p:sldLayoutId id="2147484320" r:id="rId307"/>
    <p:sldLayoutId id="2147484321" r:id="rId308"/>
    <p:sldLayoutId id="2147484322" r:id="rId309"/>
    <p:sldLayoutId id="2147484323" r:id="rId310"/>
    <p:sldLayoutId id="2147484324" r:id="rId311"/>
    <p:sldLayoutId id="2147484325" r:id="rId312"/>
    <p:sldLayoutId id="2147484326" r:id="rId313"/>
    <p:sldLayoutId id="2147484327" r:id="rId314"/>
    <p:sldLayoutId id="2147484328" r:id="rId315"/>
    <p:sldLayoutId id="2147484329" r:id="rId316"/>
    <p:sldLayoutId id="2147484330" r:id="rId317"/>
    <p:sldLayoutId id="2147484331" r:id="rId318"/>
    <p:sldLayoutId id="2147484332" r:id="rId319"/>
    <p:sldLayoutId id="2147484333" r:id="rId320"/>
    <p:sldLayoutId id="2147484334" r:id="rId321"/>
    <p:sldLayoutId id="2147484335" r:id="rId322"/>
    <p:sldLayoutId id="2147484336" r:id="rId323"/>
    <p:sldLayoutId id="2147484337" r:id="rId324"/>
    <p:sldLayoutId id="2147484338" r:id="rId325"/>
    <p:sldLayoutId id="2147484339" r:id="rId326"/>
    <p:sldLayoutId id="2147484340" r:id="rId327"/>
    <p:sldLayoutId id="2147484341" r:id="rId328"/>
    <p:sldLayoutId id="2147484342" r:id="rId329"/>
    <p:sldLayoutId id="2147484343" r:id="rId330"/>
    <p:sldLayoutId id="2147484344" r:id="rId331"/>
    <p:sldLayoutId id="2147484345" r:id="rId332"/>
    <p:sldLayoutId id="2147484346" r:id="rId333"/>
    <p:sldLayoutId id="2147484347" r:id="rId334"/>
    <p:sldLayoutId id="2147484348" r:id="rId335"/>
    <p:sldLayoutId id="2147484349" r:id="rId336"/>
    <p:sldLayoutId id="2147484350" r:id="rId337"/>
    <p:sldLayoutId id="2147484351" r:id="rId338"/>
    <p:sldLayoutId id="2147484352" r:id="rId339"/>
    <p:sldLayoutId id="2147484353" r:id="rId340"/>
    <p:sldLayoutId id="2147484354" r:id="rId341"/>
    <p:sldLayoutId id="2147484355" r:id="rId342"/>
    <p:sldLayoutId id="2147484356" r:id="rId343"/>
    <p:sldLayoutId id="2147484357" r:id="rId344"/>
    <p:sldLayoutId id="2147484358" r:id="rId345"/>
    <p:sldLayoutId id="2147484359" r:id="rId346"/>
    <p:sldLayoutId id="2147484360" r:id="rId347"/>
    <p:sldLayoutId id="2147484361" r:id="rId348"/>
    <p:sldLayoutId id="2147484362" r:id="rId349"/>
    <p:sldLayoutId id="2147484363" r:id="rId350"/>
    <p:sldLayoutId id="2147484364" r:id="rId351"/>
    <p:sldLayoutId id="2147484365" r:id="rId352"/>
    <p:sldLayoutId id="2147484366" r:id="rId353"/>
    <p:sldLayoutId id="2147484367" r:id="rId354"/>
    <p:sldLayoutId id="2147484368" r:id="rId355"/>
    <p:sldLayoutId id="2147484369" r:id="rId356"/>
    <p:sldLayoutId id="2147484370" r:id="rId357"/>
    <p:sldLayoutId id="2147484371" r:id="rId358"/>
    <p:sldLayoutId id="2147484372" r:id="rId359"/>
    <p:sldLayoutId id="2147484373" r:id="rId360"/>
    <p:sldLayoutId id="2147484374" r:id="rId361"/>
    <p:sldLayoutId id="2147484375" r:id="rId362"/>
    <p:sldLayoutId id="2147484376" r:id="rId363"/>
    <p:sldLayoutId id="2147484377" r:id="rId364"/>
    <p:sldLayoutId id="2147484378" r:id="rId365"/>
    <p:sldLayoutId id="2147484379" r:id="rId366"/>
    <p:sldLayoutId id="2147484380" r:id="rId367"/>
    <p:sldLayoutId id="2147484381" r:id="rId368"/>
    <p:sldLayoutId id="2147484382" r:id="rId369"/>
    <p:sldLayoutId id="2147484383" r:id="rId370"/>
    <p:sldLayoutId id="2147484384" r:id="rId371"/>
    <p:sldLayoutId id="2147484385" r:id="rId372"/>
    <p:sldLayoutId id="2147484386" r:id="rId373"/>
    <p:sldLayoutId id="2147484387" r:id="rId374"/>
    <p:sldLayoutId id="2147484388" r:id="rId375"/>
    <p:sldLayoutId id="2147484389" r:id="rId376"/>
    <p:sldLayoutId id="2147484390" r:id="rId377"/>
    <p:sldLayoutId id="2147484391" r:id="rId378"/>
    <p:sldLayoutId id="2147484392" r:id="rId379"/>
    <p:sldLayoutId id="2147484393" r:id="rId380"/>
    <p:sldLayoutId id="2147484394" r:id="rId381"/>
    <p:sldLayoutId id="2147484395" r:id="rId382"/>
    <p:sldLayoutId id="2147484396" r:id="rId383"/>
    <p:sldLayoutId id="2147484397" r:id="rId384"/>
    <p:sldLayoutId id="2147484398" r:id="rId385"/>
    <p:sldLayoutId id="2147484399" r:id="rId386"/>
    <p:sldLayoutId id="2147484400" r:id="rId387"/>
    <p:sldLayoutId id="2147484401" r:id="rId388"/>
    <p:sldLayoutId id="2147484402" r:id="rId389"/>
    <p:sldLayoutId id="2147484403" r:id="rId390"/>
    <p:sldLayoutId id="2147484404" r:id="rId391"/>
    <p:sldLayoutId id="2147484405" r:id="rId392"/>
    <p:sldLayoutId id="2147484406" r:id="rId393"/>
    <p:sldLayoutId id="2147484407" r:id="rId394"/>
    <p:sldLayoutId id="2147484408" r:id="rId395"/>
    <p:sldLayoutId id="2147484409" r:id="rId396"/>
    <p:sldLayoutId id="2147484410" r:id="rId397"/>
    <p:sldLayoutId id="2147484411" r:id="rId398"/>
    <p:sldLayoutId id="2147484412" r:id="rId399"/>
    <p:sldLayoutId id="2147484413" r:id="rId400"/>
    <p:sldLayoutId id="2147484414" r:id="rId401"/>
    <p:sldLayoutId id="2147484415" r:id="rId402"/>
    <p:sldLayoutId id="2147484416" r:id="rId403"/>
    <p:sldLayoutId id="2147484417" r:id="rId404"/>
    <p:sldLayoutId id="2147484418" r:id="rId405"/>
    <p:sldLayoutId id="2147484419" r:id="rId406"/>
    <p:sldLayoutId id="2147484420" r:id="rId407"/>
    <p:sldLayoutId id="2147484421" r:id="rId408"/>
    <p:sldLayoutId id="2147484422" r:id="rId409"/>
    <p:sldLayoutId id="2147484423" r:id="rId410"/>
    <p:sldLayoutId id="2147484424" r:id="rId411"/>
    <p:sldLayoutId id="2147484425" r:id="rId412"/>
    <p:sldLayoutId id="2147484426" r:id="rId413"/>
    <p:sldLayoutId id="2147484427" r:id="rId414"/>
    <p:sldLayoutId id="2147484428" r:id="rId415"/>
    <p:sldLayoutId id="2147484429" r:id="rId416"/>
    <p:sldLayoutId id="2147484430" r:id="rId417"/>
    <p:sldLayoutId id="2147484431" r:id="rId418"/>
    <p:sldLayoutId id="2147484432" r:id="rId419"/>
    <p:sldLayoutId id="2147484433" r:id="rId420"/>
    <p:sldLayoutId id="2147484434" r:id="rId421"/>
    <p:sldLayoutId id="2147484435" r:id="rId422"/>
    <p:sldLayoutId id="2147484436" r:id="rId423"/>
    <p:sldLayoutId id="2147484437" r:id="rId424"/>
    <p:sldLayoutId id="2147484438" r:id="rId425"/>
    <p:sldLayoutId id="2147484439" r:id="rId426"/>
    <p:sldLayoutId id="2147484440" r:id="rId427"/>
    <p:sldLayoutId id="2147484441" r:id="rId428"/>
    <p:sldLayoutId id="2147484442" r:id="rId429"/>
    <p:sldLayoutId id="2147484443" r:id="rId430"/>
    <p:sldLayoutId id="2147484444" r:id="rId431"/>
    <p:sldLayoutId id="2147484445" r:id="rId432"/>
    <p:sldLayoutId id="2147484446" r:id="rId433"/>
    <p:sldLayoutId id="2147484447" r:id="rId434"/>
    <p:sldLayoutId id="2147484448" r:id="rId435"/>
    <p:sldLayoutId id="2147484449" r:id="rId436"/>
    <p:sldLayoutId id="2147484450" r:id="rId437"/>
    <p:sldLayoutId id="2147484451" r:id="rId438"/>
    <p:sldLayoutId id="2147484452" r:id="rId439"/>
    <p:sldLayoutId id="2147484453" r:id="rId440"/>
    <p:sldLayoutId id="2147484454" r:id="rId441"/>
    <p:sldLayoutId id="2147484455" r:id="rId442"/>
    <p:sldLayoutId id="2147484456" r:id="rId443"/>
    <p:sldLayoutId id="2147484457" r:id="rId444"/>
    <p:sldLayoutId id="2147484458" r:id="rId445"/>
    <p:sldLayoutId id="2147484459" r:id="rId446"/>
    <p:sldLayoutId id="2147484460" r:id="rId447"/>
    <p:sldLayoutId id="2147484461" r:id="rId448"/>
    <p:sldLayoutId id="2147484462" r:id="rId449"/>
    <p:sldLayoutId id="2147484463" r:id="rId450"/>
    <p:sldLayoutId id="2147484464" r:id="rId451"/>
    <p:sldLayoutId id="2147484465" r:id="rId452"/>
    <p:sldLayoutId id="2147484466" r:id="rId453"/>
    <p:sldLayoutId id="2147484467" r:id="rId454"/>
    <p:sldLayoutId id="2147484468" r:id="rId455"/>
    <p:sldLayoutId id="2147484469" r:id="rId456"/>
    <p:sldLayoutId id="2147484470" r:id="rId457"/>
    <p:sldLayoutId id="2147484471" r:id="rId458"/>
    <p:sldLayoutId id="2147484472" r:id="rId459"/>
    <p:sldLayoutId id="2147484473" r:id="rId460"/>
    <p:sldLayoutId id="2147484474" r:id="rId461"/>
    <p:sldLayoutId id="2147484475" r:id="rId462"/>
    <p:sldLayoutId id="2147484476" r:id="rId463"/>
    <p:sldLayoutId id="2147484477" r:id="rId464"/>
    <p:sldLayoutId id="2147484478" r:id="rId465"/>
    <p:sldLayoutId id="2147484479" r:id="rId466"/>
    <p:sldLayoutId id="2147484480" r:id="rId467"/>
    <p:sldLayoutId id="2147484481" r:id="rId468"/>
    <p:sldLayoutId id="2147484482" r:id="rId469"/>
    <p:sldLayoutId id="2147484483" r:id="rId470"/>
    <p:sldLayoutId id="2147484484" r:id="rId471"/>
    <p:sldLayoutId id="2147484485" r:id="rId472"/>
    <p:sldLayoutId id="2147484486" r:id="rId473"/>
    <p:sldLayoutId id="2147484487" r:id="rId474"/>
    <p:sldLayoutId id="2147484488" r:id="rId475"/>
    <p:sldLayoutId id="2147484489" r:id="rId476"/>
    <p:sldLayoutId id="2147484490" r:id="rId477"/>
    <p:sldLayoutId id="2147484491" r:id="rId478"/>
    <p:sldLayoutId id="2147484492" r:id="rId479"/>
    <p:sldLayoutId id="2147484493" r:id="rId480"/>
    <p:sldLayoutId id="2147484494" r:id="rId481"/>
    <p:sldLayoutId id="2147484495" r:id="rId482"/>
    <p:sldLayoutId id="2147484496" r:id="rId483"/>
    <p:sldLayoutId id="2147484497" r:id="rId484"/>
    <p:sldLayoutId id="2147484498" r:id="rId485"/>
    <p:sldLayoutId id="2147484499" r:id="rId486"/>
    <p:sldLayoutId id="2147484500" r:id="rId487"/>
    <p:sldLayoutId id="2147484501" r:id="rId488"/>
    <p:sldLayoutId id="2147484502" r:id="rId489"/>
    <p:sldLayoutId id="2147484503" r:id="rId490"/>
    <p:sldLayoutId id="2147484504" r:id="rId491"/>
    <p:sldLayoutId id="2147484505" r:id="rId492"/>
    <p:sldLayoutId id="2147484506" r:id="rId493"/>
    <p:sldLayoutId id="2147484507" r:id="rId494"/>
    <p:sldLayoutId id="2147484508" r:id="rId495"/>
    <p:sldLayoutId id="2147484509" r:id="rId496"/>
    <p:sldLayoutId id="2147484510" r:id="rId497"/>
    <p:sldLayoutId id="2147484511" r:id="rId498"/>
    <p:sldLayoutId id="2147484512" r:id="rId499"/>
    <p:sldLayoutId id="2147484513" r:id="rId500"/>
    <p:sldLayoutId id="2147484514" r:id="rId501"/>
    <p:sldLayoutId id="2147484515" r:id="rId502"/>
    <p:sldLayoutId id="2147484516" r:id="rId503"/>
    <p:sldLayoutId id="2147484517" r:id="rId504"/>
    <p:sldLayoutId id="2147484518" r:id="rId505"/>
    <p:sldLayoutId id="2147484519" r:id="rId506"/>
    <p:sldLayoutId id="2147484520" r:id="rId507"/>
    <p:sldLayoutId id="2147484521" r:id="rId508"/>
    <p:sldLayoutId id="2147484522" r:id="rId509"/>
    <p:sldLayoutId id="2147484523" r:id="rId510"/>
    <p:sldLayoutId id="2147484524" r:id="rId511"/>
    <p:sldLayoutId id="2147484525" r:id="rId512"/>
    <p:sldLayoutId id="2147484526" r:id="rId513"/>
    <p:sldLayoutId id="2147484527" r:id="rId514"/>
    <p:sldLayoutId id="2147484528" r:id="rId515"/>
    <p:sldLayoutId id="2147484529" r:id="rId516"/>
    <p:sldLayoutId id="2147484530" r:id="rId517"/>
    <p:sldLayoutId id="2147484531" r:id="rId518"/>
    <p:sldLayoutId id="2147484532" r:id="rId519"/>
    <p:sldLayoutId id="2147484533" r:id="rId520"/>
  </p:sldLayoutIdLst>
  <p:timing>
    <p:tnLst>
      <p:par>
        <p:cTn id="1" dur="indefinite" restart="never" nodeType="tmRoot">
          <p:childTnLst>
            <p:audio>
              <p:cMediaNode numSld="999" showWhenStopped="0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audio>
          </p:childTnLst>
        </p:cTn>
      </p:par>
    </p:tnLst>
  </p:timing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33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  <p:sldLayoutId id="2147484546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42105-BDD7-43F3-896D-0A0754E6D8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A0881C-1CD0-4401-8F3E-9D243E7754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9704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357166"/>
            <a:ext cx="12192000" cy="15483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5276849"/>
            <a:ext cx="12192000" cy="16262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607042" y="231697"/>
            <a:ext cx="717325" cy="63662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557" y="-10488"/>
            <a:ext cx="3222457" cy="1501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8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</p:sldLayoutIdLst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2024/1/13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953"/>
            <a:ext cx="12192001" cy="683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9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9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7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8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5048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8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7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7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69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AFF1FC-8BB6-4DBB-9940-F696B5579502}" type="datetimeFigureOut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1/13/2024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16283F-E79A-4174-97F4-305C981B4A88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45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34.png"/><Relationship Id="rId39" Type="http://schemas.openxmlformats.org/officeDocument/2006/relationships/image" Target="../media/image6.png"/><Relationship Id="rId21" Type="http://schemas.openxmlformats.org/officeDocument/2006/relationships/slideLayout" Target="../slideLayouts/slideLayout675.xml"/><Relationship Id="rId34" Type="http://schemas.openxmlformats.org/officeDocument/2006/relationships/image" Target="../media/image42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7.png"/><Relationship Id="rId33" Type="http://schemas.openxmlformats.org/officeDocument/2006/relationships/image" Target="../media/image41.png"/><Relationship Id="rId38" Type="http://schemas.openxmlformats.org/officeDocument/2006/relationships/image" Target="../media/image5.gif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3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microsoft.com/office/2007/relationships/hdphoto" Target="../media/hdphoto1.wdp"/><Relationship Id="rId32" Type="http://schemas.openxmlformats.org/officeDocument/2006/relationships/image" Target="../media/image40.png"/><Relationship Id="rId37" Type="http://schemas.openxmlformats.org/officeDocument/2006/relationships/image" Target="../media/image45.png"/><Relationship Id="rId40" Type="http://schemas.microsoft.com/office/2007/relationships/hdphoto" Target="../media/hdphoto2.wdp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33.png"/><Relationship Id="rId28" Type="http://schemas.openxmlformats.org/officeDocument/2006/relationships/image" Target="../media/image36.png"/><Relationship Id="rId36" Type="http://schemas.openxmlformats.org/officeDocument/2006/relationships/image" Target="../media/image44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3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35.png"/><Relationship Id="rId30" Type="http://schemas.openxmlformats.org/officeDocument/2006/relationships/image" Target="../media/image38.png"/><Relationship Id="rId35" Type="http://schemas.openxmlformats.org/officeDocument/2006/relationships/image" Target="../media/image43.png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6.jp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5.xml"/><Relationship Id="rId6" Type="http://schemas.openxmlformats.org/officeDocument/2006/relationships/slide" Target="slide17.xml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5.xml"/><Relationship Id="rId6" Type="http://schemas.openxmlformats.org/officeDocument/2006/relationships/slide" Target="slide17.xml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5.xml"/><Relationship Id="rId6" Type="http://schemas.openxmlformats.org/officeDocument/2006/relationships/slide" Target="slide17.xml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tags" Target="../tags/tag23.xml"/><Relationship Id="rId7" Type="http://schemas.openxmlformats.org/officeDocument/2006/relationships/image" Target="../media/image65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8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image" Target="../media/image49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12" Type="http://schemas.openxmlformats.org/officeDocument/2006/relationships/image" Target="../media/image8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4.png"/><Relationship Id="rId5" Type="http://schemas.openxmlformats.org/officeDocument/2006/relationships/image" Target="../media/image77.jpeg"/><Relationship Id="rId10" Type="http://schemas.openxmlformats.org/officeDocument/2006/relationships/image" Target="../media/image83.png"/><Relationship Id="rId4" Type="http://schemas.openxmlformats.org/officeDocument/2006/relationships/image" Target="../media/image76.jpeg"/><Relationship Id="rId9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96.gif"/><Relationship Id="rId12" Type="http://schemas.openxmlformats.org/officeDocument/2006/relationships/image" Target="../media/image101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95.gif"/><Relationship Id="rId11" Type="http://schemas.openxmlformats.org/officeDocument/2006/relationships/image" Target="../media/image100.gif"/><Relationship Id="rId5" Type="http://schemas.openxmlformats.org/officeDocument/2006/relationships/image" Target="../media/image94.gif"/><Relationship Id="rId10" Type="http://schemas.openxmlformats.org/officeDocument/2006/relationships/image" Target="../media/image99.png"/><Relationship Id="rId4" Type="http://schemas.openxmlformats.org/officeDocument/2006/relationships/audio" Target="../media/audio2.wav"/><Relationship Id="rId9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4.gif"/><Relationship Id="rId7" Type="http://schemas.openxmlformats.org/officeDocument/2006/relationships/image" Target="../media/image10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6.gif"/><Relationship Id="rId9" Type="http://schemas.openxmlformats.org/officeDocument/2006/relationships/image" Target="../media/image95.gi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gif"/><Relationship Id="rId13" Type="http://schemas.openxmlformats.org/officeDocument/2006/relationships/image" Target="../media/image104.png"/><Relationship Id="rId18" Type="http://schemas.openxmlformats.org/officeDocument/2006/relationships/image" Target="../media/image100.gif"/><Relationship Id="rId3" Type="http://schemas.openxmlformats.org/officeDocument/2006/relationships/slideLayout" Target="../slideLayouts/slideLayout12.xml"/><Relationship Id="rId7" Type="http://schemas.openxmlformats.org/officeDocument/2006/relationships/audio" Target="../media/audio5.wav"/><Relationship Id="rId12" Type="http://schemas.openxmlformats.org/officeDocument/2006/relationships/image" Target="../media/image103.png"/><Relationship Id="rId17" Type="http://schemas.openxmlformats.org/officeDocument/2006/relationships/image" Target="../media/image99.png"/><Relationship Id="rId2" Type="http://schemas.openxmlformats.org/officeDocument/2006/relationships/audio" Target="../media/media3.wav"/><Relationship Id="rId16" Type="http://schemas.openxmlformats.org/officeDocument/2006/relationships/image" Target="../media/image98.png"/><Relationship Id="rId1" Type="http://schemas.microsoft.com/office/2007/relationships/media" Target="../media/media3.wav"/><Relationship Id="rId6" Type="http://schemas.openxmlformats.org/officeDocument/2006/relationships/audio" Target="../media/audio4.wav"/><Relationship Id="rId11" Type="http://schemas.openxmlformats.org/officeDocument/2006/relationships/image" Target="../media/image101.png"/><Relationship Id="rId5" Type="http://schemas.openxmlformats.org/officeDocument/2006/relationships/audio" Target="../media/audio3.wav"/><Relationship Id="rId15" Type="http://schemas.openxmlformats.org/officeDocument/2006/relationships/image" Target="../media/image106.png"/><Relationship Id="rId10" Type="http://schemas.openxmlformats.org/officeDocument/2006/relationships/image" Target="../media/image96.gif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95.gif"/><Relationship Id="rId14" Type="http://schemas.openxmlformats.org/officeDocument/2006/relationships/image" Target="../media/image10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9.jp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" y="-47631"/>
            <a:ext cx="11430023" cy="3310135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772" y="953716"/>
            <a:ext cx="11430023" cy="2944374"/>
          </a:xfrm>
          <a:prstGeom prst="rect">
            <a:avLst/>
          </a:prstGeom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49" y="2221794"/>
            <a:ext cx="1767971" cy="3467371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63" y="2755976"/>
            <a:ext cx="1265850" cy="1209839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366" y="4396592"/>
            <a:ext cx="1919601" cy="3207656"/>
          </a:xfrm>
          <a:prstGeom prst="rect">
            <a:avLst/>
          </a:prstGeom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/>
          <a:stretch/>
        </p:blipFill>
        <p:spPr>
          <a:xfrm>
            <a:off x="-1379" y="2159668"/>
            <a:ext cx="2699029" cy="4115371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002893"/>
            <a:ext cx="12192000" cy="1902641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7"/>
          <a:stretch/>
        </p:blipFill>
        <p:spPr>
          <a:xfrm>
            <a:off x="7546630" y="-37344"/>
            <a:ext cx="4608210" cy="6858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18" y="4845440"/>
            <a:ext cx="12192000" cy="1998312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b="37127"/>
          <a:stretch/>
        </p:blipFill>
        <p:spPr>
          <a:xfrm>
            <a:off x="0" y="5173536"/>
            <a:ext cx="5515240" cy="1759550"/>
          </a:xfrm>
          <a:prstGeom prst="rect">
            <a:avLst/>
          </a:prstGeom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7"/>
          <a:stretch/>
        </p:blipFill>
        <p:spPr>
          <a:xfrm>
            <a:off x="3316061" y="5460011"/>
            <a:ext cx="5055017" cy="1455139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986" y="4348131"/>
            <a:ext cx="4011008" cy="2612759"/>
          </a:xfrm>
          <a:prstGeom prst="rect">
            <a:avLst/>
          </a:prstGeom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6113" y="4382786"/>
            <a:ext cx="4011008" cy="2612759"/>
          </a:xfrm>
          <a:prstGeom prst="rect">
            <a:avLst/>
          </a:prstGeom>
        </p:spPr>
      </p:pic>
      <p:sp>
        <p:nvSpPr>
          <p:cNvPr id="33" name="PA_文本框 32"/>
          <p:cNvSpPr txBox="1"/>
          <p:nvPr>
            <p:custDataLst>
              <p:tags r:id="rId16"/>
            </p:custDataLst>
          </p:nvPr>
        </p:nvSpPr>
        <p:spPr>
          <a:xfrm>
            <a:off x="2424418" y="1702863"/>
            <a:ext cx="683830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 sz="6000" dirty="0">
              <a:solidFill>
                <a:srgbClr val="FF0066"/>
              </a:solidFill>
              <a:effectLst>
                <a:glow rad="254000">
                  <a:schemeClr val="bg1">
                    <a:alpha val="91000"/>
                  </a:schemeClr>
                </a:glow>
              </a:effectLst>
              <a:latin typeface="Times New Roman" panose="02020603050405020304" pitchFamily="18" charset="0"/>
              <a:ea typeface="方正粗倩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PA_文本框 33"/>
          <p:cNvSpPr txBox="1"/>
          <p:nvPr>
            <p:custDataLst>
              <p:tags r:id="rId17"/>
            </p:custDataLst>
          </p:nvPr>
        </p:nvSpPr>
        <p:spPr>
          <a:xfrm>
            <a:off x="805357" y="1253693"/>
            <a:ext cx="9711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>
              <a:defRPr/>
            </a:pP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Chào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mừng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thầy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cô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giáo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và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endParaRPr lang="en-US" altLang="zh-CN" sz="4000" b="1" dirty="0" smtClean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pPr lvl="0" algn="ctr" defTabSz="1219170">
              <a:defRPr/>
            </a:pPr>
            <a:r>
              <a:rPr lang="en-US" altLang="zh-CN" sz="4000" b="1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lang="en-US" altLang="zh-CN" sz="4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em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đến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với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Ngữ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văn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6!</a:t>
            </a:r>
            <a:endParaRPr lang="zh-CN" altLang="en-US" sz="4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  <p:pic>
        <p:nvPicPr>
          <p:cNvPr id="35" name="PA_图片 3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2312508" y="2567267"/>
            <a:ext cx="717325" cy="655466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5" y="-10488"/>
            <a:ext cx="3222457" cy="1501993"/>
          </a:xfrm>
          <a:prstGeom prst="rect">
            <a:avLst/>
          </a:prstGeom>
        </p:spPr>
      </p:pic>
      <p:sp>
        <p:nvSpPr>
          <p:cNvPr id="22" name="PA_文本框 33"/>
          <p:cNvSpPr txBox="1"/>
          <p:nvPr>
            <p:custDataLst>
              <p:tags r:id="rId20"/>
            </p:custDataLst>
          </p:nvPr>
        </p:nvSpPr>
        <p:spPr>
          <a:xfrm>
            <a:off x="2690844" y="3480308"/>
            <a:ext cx="6406882" cy="823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Đặng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Phương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Thảo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24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ngkhomayphotocopy.com/wp-content/uploads/2021/05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1"/>
            <a:ext cx="12190413" cy="689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3" y="1196753"/>
            <a:ext cx="12190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CHƠI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3" y="2661400"/>
            <a:ext cx="121904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AI </a:t>
            </a:r>
            <a:r>
              <a:rPr lang="en-US" sz="96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NHANH</a:t>
            </a:r>
            <a:r>
              <a:rPr lang="en-US" sz="96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HƠN</a:t>
            </a:r>
            <a:r>
              <a:rPr lang="en-US" sz="96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581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6" y="4757109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623849" y="1655224"/>
            <a:ext cx="9375819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1: Truyền thuyết là loại truyện dân gian kể về các sự kiện và nhân vật ít nhiều có liên quan đến…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47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lịch sử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22559" y="3117377"/>
            <a:ext cx="4746941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You are given 3 candies</a:t>
            </a:r>
          </a:p>
        </p:txBody>
      </p:sp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10062588" y="5747134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53341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3" y="4757105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703993"/>
            <a:ext cx="9375819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2: Trong truyền thuyết thường có yếu tố…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43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Kì ảo.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22556" y="3117377"/>
            <a:ext cx="4746941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You are given 1 candies</a:t>
            </a:r>
          </a:p>
        </p:txBody>
      </p:sp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10024993" y="5914044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</a:t>
            </a: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  <a:hlinkClick r:id="rId8" action="ppaction://hlinksldjump"/>
              </a:rPr>
              <a:t>HOME</a:t>
            </a: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32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0" y="4757099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703987"/>
            <a:ext cx="9375819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3: Cốt truyện truyền thuyết được  tác giả dân gian thường kể theo trình tự…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37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Thời gian.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04850" y="3117377"/>
            <a:ext cx="4582345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You are given 5 candies</a:t>
            </a:r>
          </a:p>
        </p:txBody>
      </p:sp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10159103" y="5925855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411375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34" y="4757091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703979"/>
            <a:ext cx="9375819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4: Truyền thuyết thường kể lại cuộc đời và …của nhân vật lịch sử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29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Chiến công.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22547" y="3117377"/>
            <a:ext cx="4746941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You are given 8 candies</a:t>
            </a:r>
          </a:p>
        </p:txBody>
      </p:sp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10159105" y="5987196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419053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28" y="4757081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12" name="Snip Diagonal Corner Rectangle 11"/>
          <p:cNvSpPr/>
          <p:nvPr/>
        </p:nvSpPr>
        <p:spPr>
          <a:xfrm>
            <a:off x="1493553" y="1703969"/>
            <a:ext cx="9375819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5: Nhân vật trong truyền thuyết thường là…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19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Người anh hùng.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07119" y="3117377"/>
            <a:ext cx="4977773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You are given 10 candies</a:t>
            </a:r>
          </a:p>
        </p:txBody>
      </p:sp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10317841" y="5838438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73588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9" y="4757069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9" name="Pentagon 8">
            <a:hlinkClick r:id="rId6" action="ppaction://hlinksldjump"/>
          </p:cNvPr>
          <p:cNvSpPr/>
          <p:nvPr/>
        </p:nvSpPr>
        <p:spPr>
          <a:xfrm flipH="1">
            <a:off x="10159105" y="5436102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  <p:sp>
        <p:nvSpPr>
          <p:cNvPr id="12" name="Snip Diagonal Corner Rectangle 11"/>
          <p:cNvSpPr/>
          <p:nvPr/>
        </p:nvSpPr>
        <p:spPr>
          <a:xfrm>
            <a:off x="1320802" y="1591742"/>
            <a:ext cx="10088847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6: Nhân vật chính trong truyền thuyết lập nên những chiến công phi thường nhờ có sự hỗ trợ của cộng đồng và…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07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Tài năng xuất chúng.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04830" y="3117377"/>
            <a:ext cx="4582345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You are given 2 candies</a:t>
            </a:r>
          </a:p>
        </p:txBody>
      </p:sp>
    </p:spTree>
    <p:extLst>
      <p:ext uri="{BB962C8B-B14F-4D97-AF65-F5344CB8AC3E}">
        <p14:creationId xmlns:p14="http://schemas.microsoft.com/office/powerpoint/2010/main" val="342826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9" y="4757069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9" name="Pentagon 8">
            <a:hlinkClick r:id="rId6" action="ppaction://hlinksldjump"/>
          </p:cNvPr>
          <p:cNvSpPr/>
          <p:nvPr/>
        </p:nvSpPr>
        <p:spPr>
          <a:xfrm flipH="1">
            <a:off x="10159105" y="5436102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  <p:sp>
        <p:nvSpPr>
          <p:cNvPr id="12" name="Snip Diagonal Corner Rectangle 11"/>
          <p:cNvSpPr/>
          <p:nvPr/>
        </p:nvSpPr>
        <p:spPr>
          <a:xfrm>
            <a:off x="1320802" y="1591742"/>
            <a:ext cx="10088847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7: Lời kể của truyền thuyết cô đọng, mang sắc thái…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07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Trang trọng.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04830" y="3117377"/>
            <a:ext cx="4582345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You are given 2 candies</a:t>
            </a:r>
          </a:p>
        </p:txBody>
      </p:sp>
    </p:spTree>
    <p:extLst>
      <p:ext uri="{BB962C8B-B14F-4D97-AF65-F5344CB8AC3E}">
        <p14:creationId xmlns:p14="http://schemas.microsoft.com/office/powerpoint/2010/main" val="40641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9" y="4757069"/>
            <a:ext cx="1320033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85875"/>
            <a:ext cx="7620000" cy="4286250"/>
          </a:xfrm>
          <a:prstGeom prst="rect">
            <a:avLst/>
          </a:prstGeom>
        </p:spPr>
      </p:pic>
      <p:sp>
        <p:nvSpPr>
          <p:cNvPr id="9" name="Pentagon 8">
            <a:hlinkClick r:id="rId6" action="ppaction://hlinksldjump"/>
          </p:cNvPr>
          <p:cNvSpPr/>
          <p:nvPr/>
        </p:nvSpPr>
        <p:spPr>
          <a:xfrm flipH="1">
            <a:off x="10159105" y="5436102"/>
            <a:ext cx="187415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GO HOME</a:t>
            </a:r>
          </a:p>
        </p:txBody>
      </p:sp>
      <p:sp>
        <p:nvSpPr>
          <p:cNvPr id="12" name="Snip Diagonal Corner Rectangle 11"/>
          <p:cNvSpPr/>
          <p:nvPr/>
        </p:nvSpPr>
        <p:spPr>
          <a:xfrm>
            <a:off x="1320802" y="1591742"/>
            <a:ext cx="10088847" cy="1406363"/>
          </a:xfrm>
          <a:prstGeom prst="snip2DiagRect">
            <a:avLst>
              <a:gd name="adj1" fmla="val 0"/>
              <a:gd name="adj2" fmla="val 24222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 8: Cốt truyện truyền thuyết thường gắn với cuộc đời nhân vật chính, bao gồm mấy phần?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3823" y="3733307"/>
            <a:ext cx="7955280" cy="10798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Ba phần.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04830" y="3117377"/>
            <a:ext cx="4582345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You are given 2 candies</a:t>
            </a:r>
          </a:p>
        </p:txBody>
      </p:sp>
    </p:spTree>
    <p:extLst>
      <p:ext uri="{BB962C8B-B14F-4D97-AF65-F5344CB8AC3E}">
        <p14:creationId xmlns:p14="http://schemas.microsoft.com/office/powerpoint/2010/main" val="294536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5" grpId="0" animBg="1"/>
      <p:bldP spid="5" grpId="1" animBg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19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pic>
        <p:nvPicPr>
          <p:cNvPr id="23" name="Picture 8" descr="100+ hình ảnh vẽ bông hoa đẹp - hinhanhsieudep.ne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5632" y="5596055"/>
            <a:ext cx="1236368" cy="1217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15292" y="0"/>
            <a:ext cx="6096000" cy="9050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794681" y="1316793"/>
            <a:ext cx="5894489" cy="107300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</a:t>
            </a:r>
            <a:r>
              <a:rPr kumimoji="0" lang="vi-V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oại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truyện dân gian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0" y="2987922"/>
            <a:ext cx="1908386" cy="10730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Truyền thuyết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72948" y="3349308"/>
            <a:ext cx="5896490" cy="107300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</a:t>
            </a:r>
            <a:r>
              <a:rPr kumimoji="0" lang="vi-V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ể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về các sự kiện và nhân vật có liên quan đến lịch sử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772948" y="5495322"/>
            <a:ext cx="5896490" cy="107300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</a:t>
            </a:r>
            <a:r>
              <a:rPr kumimoji="0" lang="vi-V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hông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qua sự tưởng tượng, hư cấu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08386" y="2389801"/>
            <a:ext cx="1089457" cy="959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5" idx="1"/>
          </p:cNvCxnSpPr>
          <p:nvPr/>
        </p:nvCxnSpPr>
        <p:spPr>
          <a:xfrm>
            <a:off x="1908386" y="3349308"/>
            <a:ext cx="864562" cy="5365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908386" y="3349307"/>
            <a:ext cx="973710" cy="22467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8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0"/>
            <a:ext cx="12208104" cy="1643762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332783" y="543779"/>
            <a:ext cx="4735633" cy="3381722"/>
          </a:xfrm>
          <a:prstGeom prst="roundRect">
            <a:avLst>
              <a:gd name="adj" fmla="val 4670"/>
            </a:avLst>
          </a:prstGeom>
          <a:solidFill>
            <a:schemeClr val="accent4"/>
          </a:solidFill>
          <a:ln w="222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608180" y="503300"/>
            <a:ext cx="4184837" cy="3368479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F4F4F4"/>
              </a:gs>
              <a:gs pos="0">
                <a:schemeClr val="bg1"/>
              </a:gs>
              <a:gs pos="100000">
                <a:srgbClr val="E2E2E2"/>
              </a:gs>
            </a:gsLst>
            <a:lin ang="0" scaled="0"/>
          </a:grad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10073" y="860876"/>
            <a:ext cx="3981050" cy="267965"/>
            <a:chOff x="2149634" y="1165384"/>
            <a:chExt cx="3485832" cy="234632"/>
          </a:xfrm>
        </p:grpSpPr>
        <p:grpSp>
          <p:nvGrpSpPr>
            <p:cNvPr id="10" name="组合 9"/>
            <p:cNvGrpSpPr/>
            <p:nvPr/>
          </p:nvGrpSpPr>
          <p:grpSpPr>
            <a:xfrm>
              <a:off x="2149634" y="1165384"/>
              <a:ext cx="234632" cy="234632"/>
              <a:chOff x="2483009" y="1114425"/>
              <a:chExt cx="209550" cy="2095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510879" y="1165384"/>
              <a:ext cx="234632" cy="234632"/>
              <a:chOff x="2483009" y="1114425"/>
              <a:chExt cx="209550" cy="20955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872123" y="1165384"/>
              <a:ext cx="234632" cy="234632"/>
              <a:chOff x="2483009" y="1114425"/>
              <a:chExt cx="209550" cy="20955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233367" y="1165384"/>
              <a:ext cx="234632" cy="234632"/>
              <a:chOff x="2483009" y="1114425"/>
              <a:chExt cx="209550" cy="2095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94612" y="1165384"/>
              <a:ext cx="234632" cy="234632"/>
              <a:chOff x="2483009" y="1114425"/>
              <a:chExt cx="209550" cy="20955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955856" y="1165384"/>
              <a:ext cx="234632" cy="234632"/>
              <a:chOff x="2483009" y="1114425"/>
              <a:chExt cx="209550" cy="20955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317101" y="1165384"/>
              <a:ext cx="234632" cy="234632"/>
              <a:chOff x="2483009" y="1114425"/>
              <a:chExt cx="209550" cy="2095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678345" y="1165384"/>
              <a:ext cx="234632" cy="234632"/>
              <a:chOff x="2483009" y="1114425"/>
              <a:chExt cx="209550" cy="20955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39590" y="1165384"/>
              <a:ext cx="234632" cy="234632"/>
              <a:chOff x="2483009" y="1114425"/>
              <a:chExt cx="209550" cy="20955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00834" y="1165384"/>
              <a:ext cx="234632" cy="234632"/>
              <a:chOff x="2483009" y="1114425"/>
              <a:chExt cx="209550" cy="20955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779118" y="449579"/>
            <a:ext cx="108121" cy="553904"/>
            <a:chOff x="2244442" y="772895"/>
            <a:chExt cx="94671" cy="485002"/>
          </a:xfrm>
        </p:grpSpPr>
        <p:sp>
          <p:nvSpPr>
            <p:cNvPr id="41" name="圆角矩形 40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93295" y="449579"/>
            <a:ext cx="108121" cy="553904"/>
            <a:chOff x="2244442" y="772895"/>
            <a:chExt cx="94671" cy="485002"/>
          </a:xfrm>
        </p:grpSpPr>
        <p:sp>
          <p:nvSpPr>
            <p:cNvPr id="44" name="圆角矩形 43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07471" y="449579"/>
            <a:ext cx="108121" cy="553904"/>
            <a:chOff x="2244442" y="772895"/>
            <a:chExt cx="94671" cy="485002"/>
          </a:xfrm>
        </p:grpSpPr>
        <p:sp>
          <p:nvSpPr>
            <p:cNvPr id="47" name="圆角矩形 46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21647" y="449579"/>
            <a:ext cx="108121" cy="553904"/>
            <a:chOff x="2244442" y="772895"/>
            <a:chExt cx="94671" cy="485002"/>
          </a:xfrm>
        </p:grpSpPr>
        <p:sp>
          <p:nvSpPr>
            <p:cNvPr id="50" name="圆角矩形 49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435825" y="449579"/>
            <a:ext cx="108121" cy="553904"/>
            <a:chOff x="2244442" y="772895"/>
            <a:chExt cx="94671" cy="485002"/>
          </a:xfrm>
        </p:grpSpPr>
        <p:sp>
          <p:nvSpPr>
            <p:cNvPr id="53" name="圆角矩形 52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850000" y="449579"/>
            <a:ext cx="108121" cy="553904"/>
            <a:chOff x="2244442" y="772895"/>
            <a:chExt cx="94671" cy="485002"/>
          </a:xfrm>
        </p:grpSpPr>
        <p:sp>
          <p:nvSpPr>
            <p:cNvPr id="56" name="圆角矩形 55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264177" y="449579"/>
            <a:ext cx="108121" cy="553904"/>
            <a:chOff x="2244442" y="772895"/>
            <a:chExt cx="94671" cy="485002"/>
          </a:xfrm>
        </p:grpSpPr>
        <p:sp>
          <p:nvSpPr>
            <p:cNvPr id="59" name="圆角矩形 58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78354" y="449579"/>
            <a:ext cx="108121" cy="553904"/>
            <a:chOff x="2244442" y="772895"/>
            <a:chExt cx="94671" cy="485002"/>
          </a:xfrm>
        </p:grpSpPr>
        <p:sp>
          <p:nvSpPr>
            <p:cNvPr id="62" name="圆角矩形 6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92531" y="449579"/>
            <a:ext cx="108121" cy="553904"/>
            <a:chOff x="2244442" y="772895"/>
            <a:chExt cx="94671" cy="485002"/>
          </a:xfrm>
        </p:grpSpPr>
        <p:sp>
          <p:nvSpPr>
            <p:cNvPr id="65" name="圆角矩形 64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506708" y="449579"/>
            <a:ext cx="108121" cy="553904"/>
            <a:chOff x="2244442" y="772895"/>
            <a:chExt cx="94671" cy="485002"/>
          </a:xfrm>
        </p:grpSpPr>
        <p:sp>
          <p:nvSpPr>
            <p:cNvPr id="68" name="圆角矩形 67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7045987" y="1182562"/>
            <a:ext cx="3309222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54000">
                    <a:srgbClr val="009900">
                      <a:alpha val="95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方正胖娃简体" panose="03000509000000000000" pitchFamily="65" charset="-122"/>
                <a:cs typeface="Times New Roman" panose="02020603050405020304" pitchFamily="18" charset="0"/>
              </a:rPr>
              <a:t>KHỞI</a:t>
            </a: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54000">
                    <a:srgbClr val="009900">
                      <a:alpha val="95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方正胖娃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6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54000">
                    <a:srgbClr val="009900">
                      <a:alpha val="95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方正胖娃简体" panose="03000509000000000000" pitchFamily="65" charset="-122"/>
                <a:cs typeface="Times New Roman" panose="02020603050405020304" pitchFamily="18" charset="0"/>
              </a:rPr>
              <a:t>ĐỘNG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54000">
                  <a:srgbClr val="009900">
                    <a:alpha val="95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方正胖娃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62" y="1688660"/>
            <a:ext cx="4612737" cy="496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23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20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465565" y="15533"/>
            <a:ext cx="78550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 số yếu tố của 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3029624"/>
            <a:ext cx="1783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Nội dung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693926" y="1751619"/>
            <a:ext cx="25174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Kể lại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21933" y="4641916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iải thích</a:t>
            </a: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nguồn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gốc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74933" y="1367518"/>
            <a:ext cx="234809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Cuộc đời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874932" y="2572424"/>
            <a:ext cx="234809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Chiến công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952351" y="5556316"/>
            <a:ext cx="2270671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ản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vật địa phương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983748" y="4511202"/>
            <a:ext cx="2270671" cy="1473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Quan 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điểm của tác giả dân gian.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909146" y="1656220"/>
            <a:ext cx="2270671" cy="14732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 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nhân vật lịch sử</a:t>
            </a:r>
          </a:p>
        </p:txBody>
      </p:sp>
      <p:sp>
        <p:nvSpPr>
          <p:cNvPr id="5" name="Right Brace 4"/>
          <p:cNvSpPr/>
          <p:nvPr/>
        </p:nvSpPr>
        <p:spPr>
          <a:xfrm>
            <a:off x="9390242" y="1456325"/>
            <a:ext cx="433348" cy="2092144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9475798" y="4260396"/>
            <a:ext cx="433348" cy="2092144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258772" y="1596434"/>
            <a:ext cx="1363842" cy="7184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" idx="3"/>
          </p:cNvCxnSpPr>
          <p:nvPr/>
        </p:nvCxnSpPr>
        <p:spPr>
          <a:xfrm>
            <a:off x="1783644" y="3486824"/>
            <a:ext cx="1531061" cy="12644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783644" y="2621236"/>
            <a:ext cx="1363842" cy="7184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275663" y="2370647"/>
            <a:ext cx="1432049" cy="5496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0" idx="3"/>
            <a:endCxn id="14" idx="1"/>
          </p:cNvCxnSpPr>
          <p:nvPr/>
        </p:nvCxnSpPr>
        <p:spPr>
          <a:xfrm>
            <a:off x="5166192" y="5099116"/>
            <a:ext cx="1786159" cy="914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6960491" y="3944024"/>
            <a:ext cx="2281071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hong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tục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5158165" y="4339767"/>
            <a:ext cx="1730602" cy="7412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44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5" grpId="0" animBg="1"/>
      <p:bldP spid="20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21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013175" y="122478"/>
            <a:ext cx="78550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 số yếu tố của 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3029624"/>
            <a:ext cx="1783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Cách kể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693926" y="1751619"/>
            <a:ext cx="25174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ạch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tuyến tính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21933" y="4641916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Ba phần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74933" y="1367518"/>
            <a:ext cx="234809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Nối tiếp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874932" y="2572424"/>
            <a:ext cx="234809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Trình tự thời gian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093744" y="4886106"/>
            <a:ext cx="3314393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hiến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công phi thường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258772" y="1596434"/>
            <a:ext cx="1363842" cy="7184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" idx="3"/>
          </p:cNvCxnSpPr>
          <p:nvPr/>
        </p:nvCxnSpPr>
        <p:spPr>
          <a:xfrm>
            <a:off x="1783644" y="3486824"/>
            <a:ext cx="1531061" cy="12644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783644" y="2621236"/>
            <a:ext cx="1363842" cy="7184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275663" y="2370647"/>
            <a:ext cx="1432049" cy="5496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61500" y="5178625"/>
            <a:ext cx="1910824" cy="97910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140080" y="5156360"/>
            <a:ext cx="1943626" cy="30636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7093744" y="3731267"/>
            <a:ext cx="3213184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+mn-cs"/>
              </a:rPr>
              <a:t>Hoàn cảnh xuất hiện, xuất thân.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5161500" y="4357820"/>
            <a:ext cx="1910824" cy="74129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7083706" y="5943600"/>
            <a:ext cx="3314393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Kết cục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143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0" grpId="0" animBg="1"/>
      <p:bldP spid="11" grpId="0" animBg="1"/>
      <p:bldP spid="12" grpId="0" animBg="1"/>
      <p:bldP spid="14" grpId="0" animBg="1"/>
      <p:bldP spid="37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22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543064" y="199503"/>
            <a:ext cx="78550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 số yếu tố của 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3029624"/>
            <a:ext cx="1783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Nhân vật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693926" y="1751619"/>
            <a:ext cx="25174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Người anh hùng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21933" y="4641916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+mn-cs"/>
              </a:rPr>
              <a:t>Đối mặt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093744" y="4886106"/>
            <a:ext cx="3314393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Thử thách.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4" name="Straight Arrow Connector 23"/>
          <p:cNvCxnSpPr>
            <a:stCxn id="2" idx="3"/>
          </p:cNvCxnSpPr>
          <p:nvPr/>
        </p:nvCxnSpPr>
        <p:spPr>
          <a:xfrm>
            <a:off x="1783644" y="3486824"/>
            <a:ext cx="1531061" cy="12644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783644" y="2621236"/>
            <a:ext cx="1363842" cy="7184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61500" y="5178625"/>
            <a:ext cx="1910824" cy="97910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140080" y="5156360"/>
            <a:ext cx="1943626" cy="30636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7093744" y="3731267"/>
            <a:ext cx="3213184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+mn-cs"/>
              </a:rPr>
              <a:t>Khó khăn.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5161500" y="4357820"/>
            <a:ext cx="1910824" cy="74129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7083706" y="5943600"/>
            <a:ext cx="3314393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Lập công.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25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0" grpId="0" animBg="1"/>
      <p:bldP spid="14" grpId="0" animBg="1"/>
      <p:bldP spid="37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23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346909" y="36945"/>
            <a:ext cx="78550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 số yếu tố của 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3029624"/>
            <a:ext cx="1783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Lời kể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47486" y="1921026"/>
            <a:ext cx="25174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Cô 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đọng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47486" y="3361903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Trang trọng.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4" name="Straight Arrow Connector 23"/>
          <p:cNvCxnSpPr>
            <a:stCxn id="2" idx="3"/>
          </p:cNvCxnSpPr>
          <p:nvPr/>
        </p:nvCxnSpPr>
        <p:spPr>
          <a:xfrm>
            <a:off x="1783644" y="3486824"/>
            <a:ext cx="1363842" cy="457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" idx="3"/>
          </p:cNvCxnSpPr>
          <p:nvPr/>
        </p:nvCxnSpPr>
        <p:spPr>
          <a:xfrm flipV="1">
            <a:off x="1783644" y="2621236"/>
            <a:ext cx="1363842" cy="865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147485" y="4595422"/>
            <a:ext cx="2444259" cy="9144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Ca ngợi.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0" name="Straight Arrow Connector 29"/>
          <p:cNvCxnSpPr>
            <a:stCxn id="2" idx="3"/>
          </p:cNvCxnSpPr>
          <p:nvPr/>
        </p:nvCxnSpPr>
        <p:spPr>
          <a:xfrm>
            <a:off x="1783644" y="3486824"/>
            <a:ext cx="1363842" cy="156579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3147485" y="5735600"/>
            <a:ext cx="2444259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Sử dụng BPTT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4" name="Straight Arrow Connector 33"/>
          <p:cNvCxnSpPr>
            <a:stCxn id="2" idx="3"/>
          </p:cNvCxnSpPr>
          <p:nvPr/>
        </p:nvCxnSpPr>
        <p:spPr>
          <a:xfrm>
            <a:off x="1783644" y="3486824"/>
            <a:ext cx="1363842" cy="270597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Brace 12"/>
          <p:cNvSpPr/>
          <p:nvPr/>
        </p:nvSpPr>
        <p:spPr>
          <a:xfrm>
            <a:off x="6535683" y="1990763"/>
            <a:ext cx="1174044" cy="4380373"/>
          </a:xfrm>
          <a:prstGeom prst="rightBrace">
            <a:avLst/>
          </a:prstGeom>
          <a:ln w="38100">
            <a:solidFill>
              <a:srgbClr val="01A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8317797" y="3486824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</a:t>
            </a:r>
            <a:r>
              <a:rPr kumimoji="0" lang="vi-VN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ây </a:t>
            </a: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ấn tượng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09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0" grpId="0" animBg="1"/>
      <p:bldP spid="26" grpId="0" animBg="1"/>
      <p:bldP spid="32" grpId="0" animBg="1"/>
      <p:bldP spid="13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622114" y="146960"/>
            <a:ext cx="454547" cy="378000"/>
            <a:chOff x="9334685" y="731743"/>
            <a:chExt cx="454547" cy="378000"/>
          </a:xfrm>
        </p:grpSpPr>
        <p:sp>
          <p:nvSpPr>
            <p:cNvPr id="21" name="Oval 20"/>
            <p:cNvSpPr/>
            <p:nvPr/>
          </p:nvSpPr>
          <p:spPr>
            <a:xfrm>
              <a:off x="9376908" y="731743"/>
              <a:ext cx="377585" cy="378000"/>
            </a:xfrm>
            <a:prstGeom prst="ellipse">
              <a:avLst/>
            </a:prstGeom>
            <a:noFill/>
            <a:ln w="3175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334685" y="762802"/>
              <a:ext cx="4545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6938B089-D366-4B18-8F5D-85B96241FA3F}" type="slidenum">
                <a:rPr kumimoji="0" lang="id-ID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AA91"/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24</a:t>
              </a:fld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FFAA9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608166" y="524960"/>
            <a:ext cx="78550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b. </a:t>
            </a:r>
            <a:r>
              <a:rPr kumimoji="0" lang="vi-VN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Một số yếu tố của truyền </a:t>
            </a:r>
            <a:r>
              <a:rPr kumimoji="0" lang="vi-VN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thuyết</a:t>
            </a:r>
            <a:endParaRPr kumimoji="0" lang="en-US" sz="4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3029624"/>
            <a:ext cx="17836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Yếu tố kì ảo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47486" y="1921026"/>
            <a:ext cx="25174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+mn-cs"/>
              </a:rPr>
              <a:t>Tôn vinh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84067" y="4180949"/>
            <a:ext cx="2444259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Lí tưởng hóa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4" name="Straight Arrow Connector 23"/>
          <p:cNvCxnSpPr>
            <a:stCxn id="2" idx="3"/>
            <a:endCxn id="10" idx="1"/>
          </p:cNvCxnSpPr>
          <p:nvPr/>
        </p:nvCxnSpPr>
        <p:spPr>
          <a:xfrm>
            <a:off x="1783644" y="3486824"/>
            <a:ext cx="1400423" cy="115132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" idx="3"/>
          </p:cNvCxnSpPr>
          <p:nvPr/>
        </p:nvCxnSpPr>
        <p:spPr>
          <a:xfrm flipV="1">
            <a:off x="1783644" y="2621236"/>
            <a:ext cx="1363842" cy="865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Brace 12"/>
          <p:cNvSpPr/>
          <p:nvPr/>
        </p:nvSpPr>
        <p:spPr>
          <a:xfrm>
            <a:off x="6140762" y="1739713"/>
            <a:ext cx="1174044" cy="3844177"/>
          </a:xfrm>
          <a:prstGeom prst="rightBrace">
            <a:avLst/>
          </a:prstGeom>
          <a:ln w="38100">
            <a:solidFill>
              <a:srgbClr val="01A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827242" y="3148086"/>
            <a:ext cx="2444259" cy="9144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+mn-cs"/>
              </a:rPr>
              <a:t>Đậm nét trong tác phẩm.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6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0" grpId="0" animBg="1"/>
      <p:bldP spid="13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1F250A-4CE7-44D4-85B4-49BD9AF6BFD0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0"/>
            <a:ext cx="5906092" cy="747132"/>
          </a:xfrm>
          <a:prstGeom prst="roundRect">
            <a:avLst/>
          </a:prstGeom>
          <a:solidFill>
            <a:srgbClr val="FFC000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TRUYỀN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THUYẾT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1523698" y="1222273"/>
          <a:ext cx="10292906" cy="5304933"/>
        </p:xfrm>
        <a:graphic>
          <a:graphicData uri="http://schemas.openxmlformats.org/drawingml/2006/table">
            <a:tbl>
              <a:tblPr/>
              <a:tblGrid>
                <a:gridCol w="1767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5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9621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NIỆM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F7E7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F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743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  -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VĂN BẢN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9442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ĐẶC ĐIỂM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A4E4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A4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293876" y="1321717"/>
            <a:ext cx="83135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Truyền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thuyết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loại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truyện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gian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thời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khứ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thường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yếu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tố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tưởng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tượng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ảo.Truyền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thuyết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thái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giá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3293876" y="2686707"/>
            <a:ext cx="893872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Con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Rồng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cháu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Tiên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Bánh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chưng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bánh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giầy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Gióng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Sơn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Tinh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Thủy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Tinh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Gươm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89648" y="4591269"/>
            <a:ext cx="80896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khứ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chi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tưởng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tượng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ảo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sở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cốt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lõi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nghe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dù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truyện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chi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tưởng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tượng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ảo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thái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giá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lịch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图片 8" descr="6fc417983c9675ce1b60e983870aeb8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476" y="0"/>
            <a:ext cx="1219758" cy="144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14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09650" y="3169856"/>
            <a:ext cx="34015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vi-VN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yết</a:t>
            </a:r>
            <a:r>
              <a:rPr lang="en-US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WordArt 14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066438" y="1713513"/>
            <a:ext cx="7877662" cy="1363079"/>
          </a:xfrm>
          <a:prstGeom prst="rect">
            <a:avLst/>
          </a:prstGeom>
          <a:solidFill>
            <a:srgbClr val="CCFFCC"/>
          </a:solidFill>
          <a:ln w="57150">
            <a:solidFill>
              <a:srgbClr val="92D050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pc="72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B.VĂN</a:t>
            </a:r>
            <a:r>
              <a:rPr lang="en-US" sz="3600" b="1" kern="10" spc="7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spc="72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600" b="1" kern="10" spc="7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kern="10" spc="72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THÁNH</a:t>
            </a:r>
            <a:r>
              <a:rPr lang="en-US" sz="3600" b="1" kern="10" spc="7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spc="72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GIÓNG</a:t>
            </a:r>
            <a:endParaRPr lang="en-US" sz="3600" b="1" kern="10" spc="72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五角星 4"/>
          <p:cNvSpPr/>
          <p:nvPr/>
        </p:nvSpPr>
        <p:spPr>
          <a:xfrm rot="19903756">
            <a:off x="10664381" y="73701"/>
            <a:ext cx="1055387" cy="105636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7" name="五角星 5"/>
          <p:cNvSpPr/>
          <p:nvPr/>
        </p:nvSpPr>
        <p:spPr>
          <a:xfrm rot="21380687">
            <a:off x="3535331" y="-42152"/>
            <a:ext cx="610625" cy="611191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8" name="五角星 6"/>
          <p:cNvSpPr/>
          <p:nvPr/>
        </p:nvSpPr>
        <p:spPr>
          <a:xfrm rot="19938392">
            <a:off x="5447410" y="38242"/>
            <a:ext cx="485929" cy="48637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9" name="五角星 7"/>
          <p:cNvSpPr/>
          <p:nvPr/>
        </p:nvSpPr>
        <p:spPr>
          <a:xfrm rot="19938392">
            <a:off x="7957425" y="-51514"/>
            <a:ext cx="485929" cy="48637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10" name="五角星 8"/>
          <p:cNvSpPr/>
          <p:nvPr/>
        </p:nvSpPr>
        <p:spPr>
          <a:xfrm rot="19967404">
            <a:off x="8815454" y="265720"/>
            <a:ext cx="610625" cy="611191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11" name="五角星 9"/>
          <p:cNvSpPr/>
          <p:nvPr/>
        </p:nvSpPr>
        <p:spPr>
          <a:xfrm>
            <a:off x="2859136" y="91365"/>
            <a:ext cx="337603" cy="337916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12" name="五角星 10"/>
          <p:cNvSpPr/>
          <p:nvPr/>
        </p:nvSpPr>
        <p:spPr>
          <a:xfrm>
            <a:off x="1818208" y="680487"/>
            <a:ext cx="248230" cy="248461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13" name="五角星 11"/>
          <p:cNvSpPr/>
          <p:nvPr/>
        </p:nvSpPr>
        <p:spPr>
          <a:xfrm>
            <a:off x="11546058" y="1902106"/>
            <a:ext cx="124114" cy="12422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sp>
        <p:nvSpPr>
          <p:cNvPr id="14" name="五角星 12"/>
          <p:cNvSpPr/>
          <p:nvPr/>
        </p:nvSpPr>
        <p:spPr>
          <a:xfrm rot="19922997">
            <a:off x="11206712" y="1892708"/>
            <a:ext cx="191555" cy="19173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5" tIns="45678" rIns="91355" bIns="45678" rtlCol="0" anchor="ctr"/>
          <a:lstStyle/>
          <a:p>
            <a:pPr algn="ctr" defTabSz="1218072"/>
            <a:endParaRPr lang="zh-CN" altLang="en-US" sz="2398">
              <a:solidFill>
                <a:prstClr val="white"/>
              </a:solidFill>
            </a:endParaRPr>
          </a:p>
        </p:txBody>
      </p:sp>
      <p:pic>
        <p:nvPicPr>
          <p:cNvPr id="15" name="Picture 5" descr="C:\Users\Administrator\Desktop\小鸟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265" y="-32283"/>
            <a:ext cx="1112140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 descr="download (1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" y="4043845"/>
            <a:ext cx="3664409" cy="28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3" descr="download (2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182" y="4043845"/>
            <a:ext cx="4114800" cy="28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downloa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043845"/>
            <a:ext cx="4114800" cy="28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273110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0.01204 C -0.01007 0.01328 -0.01875 0.01667 -0.02865 0.01791 C -0.03871 0.02192 -0.04809 0.02254 -0.05868 0.02378 C -0.15174 0.02192 -0.15347 0.03273 -0.20625 0.01451 C -0.2118 0.00957 -0.21302 0.00556 -0.21805 -0.00155 C -0.22604 -0.01236 -0.23455 -0.02378 -0.24566 -0.0278 C -0.27448 -0.05374 -0.34062 -0.04324 -0.36146 -0.04386 C -0.36996 -0.04664 -0.37865 -0.04787 -0.38733 -0.05065 C -0.39288 -0.0525 -0.39774 -0.05528 -0.4033 -0.05652 C -0.41094 -0.06053 -0.41944 -0.06486 -0.4276 -0.06671 C -0.44028 -0.07536 -0.4533 -0.08215 -0.46701 -0.0874 C -0.47187 -0.08926 -0.47587 -0.09265 -0.48038 -0.09543 C -0.49097 -0.10099 -0.50347 -0.10562 -0.51476 -0.10809 C -0.5408 -0.10686 -0.56597 -0.10562 -0.59184 -0.10655 C -0.60347 -0.11211 -0.61528 -0.11643 -0.62621 -0.12415 C -0.63108 -0.12755 -0.63611 -0.13095 -0.64149 -0.13311 C -0.65191 -0.14145 -0.63958 -0.13249 -0.64983 -0.13743 C -0.65434 -0.14021 -0.65868 -0.14392 -0.66337 -0.1467 C -0.66805 -0.14948 -0.66493 -0.14639 -0.6691 -0.14917 C -0.67691 -0.15411 -0.6849 -0.15936 -0.6934 -0.16276 C -0.70087 -0.16955 -0.7092 -0.17635 -0.71771 -0.18098 C -0.72413 -0.18994 -0.7342 -0.19426 -0.73941 -0.20507 C -0.74062 -0.20754 -0.74201 -0.20939 -0.74271 -0.21186 C -0.7434 -0.21372 -0.74358 -0.21588 -0.74444 -0.21773 C -0.74653 -0.22236 -0.74983 -0.22576 -0.75208 -0.23039 C -0.75694 -0.23997 -0.76094 -0.24583 -0.76701 -0.25417 " pathEditMode="relative" rAng="0" ptsTypes="AAAAAAAAAAAAAAAAAAAAAAAAAA">
                                      <p:cBhvr>
                                        <p:cTn id="62" dur="6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00" y="-123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6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4" grpId="0" animBg="1"/>
      <p:bldP spid="1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4007223" y="4652"/>
            <a:ext cx="345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3600" b="1" err="1">
                <a:ln w="158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ea typeface="方正粗圆_GBK" pitchFamily="65" charset="-122"/>
                <a:cs typeface="Times New Roman" pitchFamily="18" charset="0"/>
              </a:rPr>
              <a:t>Cách</a:t>
            </a:r>
            <a:r>
              <a:rPr lang="en-US" altLang="zh-CN" sz="3600" b="1">
                <a:ln w="158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ea typeface="方正粗圆_GBK" pitchFamily="65" charset="-122"/>
                <a:cs typeface="Times New Roman" pitchFamily="18" charset="0"/>
              </a:rPr>
              <a:t> </a:t>
            </a:r>
            <a:r>
              <a:rPr lang="en-US" altLang="zh-CN" sz="3600" b="1" err="1">
                <a:ln w="158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ea typeface="方正粗圆_GBK" pitchFamily="65" charset="-122"/>
                <a:cs typeface="Times New Roman" pitchFamily="18" charset="0"/>
              </a:rPr>
              <a:t>đọc</a:t>
            </a:r>
            <a:endParaRPr lang="zh-CN" altLang="en-US" sz="3600" b="1">
              <a:ln w="15875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itchFamily="18" charset="0"/>
              <a:ea typeface="方正粗圆_GBK" pitchFamily="65" charset="-122"/>
              <a:cs typeface="Times New Roman" pitchFamily="18" charset="0"/>
            </a:endParaRPr>
          </a:p>
        </p:txBody>
      </p:sp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2285427" y="858147"/>
            <a:ext cx="689799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-To,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5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6" t="14999" r="31067" b="14667"/>
          <a:stretch>
            <a:fillRect/>
          </a:stretch>
        </p:blipFill>
        <p:spPr bwMode="auto">
          <a:xfrm>
            <a:off x="9768925" y="74703"/>
            <a:ext cx="2415137" cy="112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6700" y="2004626"/>
            <a:ext cx="11658600" cy="44135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fr-FR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</a:t>
            </a: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3600" spc="-2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 </a:t>
            </a: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Gióng ra </a:t>
            </a:r>
            <a:r>
              <a:rPr lang="pt-BR" sz="3600" spc="-2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đời: giọng đọc ngạc </a:t>
            </a: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nhiên, hồi </a:t>
            </a:r>
            <a:r>
              <a:rPr lang="pt-BR" sz="3600" spc="-2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spc="-2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Lời Gióng trả lời sứ giả cần đọc dõng dạc, trang nghiêm. 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Đoạn cả làng nuôi Gióng, đọc giọng háo hức, phấn khởi. 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Đoạn Gióng cưỡi ngựa sắt đánh giặc Ân cần đọc với giọng khẩn trương, mạnh mẽ, nhanh gấp. 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Đoạn Gióng "</a:t>
            </a:r>
            <a:r>
              <a:rPr lang="pt-BR" sz="3600" i="1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bay khuất giữa mây hồng</a:t>
            </a:r>
            <a:r>
              <a:rPr lang="pt-BR" sz="3600" spc="-2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 đọc chậm rãi, nhẹ nhàng.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9751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3075" descr="5">
            <a:extLst>
              <a:ext uri="{FF2B5EF4-FFF2-40B4-BE49-F238E27FC236}">
                <a16:creationId xmlns:a16="http://schemas.microsoft.com/office/drawing/2014/main" id="{392CDD26-6191-6FAE-AC82-484F57691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22B578C2-6839-4296-BDC6-6ED0C3F0AFBF}"/>
              </a:ext>
            </a:extLst>
          </p:cNvPr>
          <p:cNvSpPr/>
          <p:nvPr/>
        </p:nvSpPr>
        <p:spPr>
          <a:xfrm>
            <a:off x="1008529" y="3445584"/>
            <a:ext cx="18960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Tráng sĩ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ECF5AA-65E1-4979-8C81-023AD9376C15}"/>
              </a:ext>
            </a:extLst>
          </p:cNvPr>
          <p:cNvSpPr/>
          <p:nvPr/>
        </p:nvSpPr>
        <p:spPr>
          <a:xfrm>
            <a:off x="1008530" y="689970"/>
            <a:ext cx="2011680" cy="9528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Thánh Gióng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15597C-A852-484F-B5AE-BAFDAE4CFB6E}"/>
              </a:ext>
            </a:extLst>
          </p:cNvPr>
          <p:cNvSpPr/>
          <p:nvPr/>
        </p:nvSpPr>
        <p:spPr>
          <a:xfrm>
            <a:off x="1008531" y="2042862"/>
            <a:ext cx="177016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Sứ giả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E6F59-6BA4-49A7-8834-DD8CD592DADF}"/>
              </a:ext>
            </a:extLst>
          </p:cNvPr>
          <p:cNvSpPr/>
          <p:nvPr/>
        </p:nvSpPr>
        <p:spPr>
          <a:xfrm>
            <a:off x="6096000" y="874450"/>
            <a:ext cx="57823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dáng vẻ thể hiện một uy lực mạnh mẽ, khiến người khác phải kính nể.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ADA829-A043-481F-AEE7-8773D30E4304}"/>
              </a:ext>
            </a:extLst>
          </p:cNvPr>
          <p:cNvSpPr/>
          <p:nvPr/>
        </p:nvSpPr>
        <p:spPr>
          <a:xfrm>
            <a:off x="6096000" y="1981199"/>
            <a:ext cx="57823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Ông Thánh làng Gióng.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25982A-9742-4BED-BA0F-1C0933482380}"/>
              </a:ext>
            </a:extLst>
          </p:cNvPr>
          <p:cNvSpPr/>
          <p:nvPr/>
        </p:nvSpPr>
        <p:spPr>
          <a:xfrm>
            <a:off x="6096000" y="3034203"/>
            <a:ext cx="5782322" cy="1049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than,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400" dirty="0"/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8801B8-421E-4F6A-AA63-5A96ACDA3D26}"/>
              </a:ext>
            </a:extLst>
          </p:cNvPr>
          <p:cNvSpPr/>
          <p:nvPr/>
        </p:nvSpPr>
        <p:spPr>
          <a:xfrm>
            <a:off x="6096000" y="5311587"/>
            <a:ext cx="5782322" cy="11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Người vâng mệnh trên (ở đây là vua) đi làm việc ở các địa phương trong nước hoặc nước ngoài.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EEBBE9-5A09-42B4-B6E2-A642B9839ED1}"/>
              </a:ext>
            </a:extLst>
          </p:cNvPr>
          <p:cNvSpPr/>
          <p:nvPr/>
        </p:nvSpPr>
        <p:spPr>
          <a:xfrm>
            <a:off x="6096000" y="4224289"/>
            <a:ext cx="57823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Người có sức lực cường tráng, chí khí mạnh mẽ, hay làm việc lớn.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FE356DB-2332-41B3-88F1-5B2D079B6120}"/>
              </a:ext>
            </a:extLst>
          </p:cNvPr>
          <p:cNvCxnSpPr>
            <a:cxnSpLocks/>
            <a:stCxn id="7" idx="6"/>
            <a:endCxn id="11" idx="1"/>
          </p:cNvCxnSpPr>
          <p:nvPr/>
        </p:nvCxnSpPr>
        <p:spPr>
          <a:xfrm>
            <a:off x="3020210" y="1166406"/>
            <a:ext cx="3075790" cy="12719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91409E-89EB-404A-9ACA-E605F54F6D15}"/>
              </a:ext>
            </a:extLst>
          </p:cNvPr>
          <p:cNvCxnSpPr>
            <a:cxnSpLocks/>
            <a:stCxn id="8" idx="6"/>
            <a:endCxn id="13" idx="1"/>
          </p:cNvCxnSpPr>
          <p:nvPr/>
        </p:nvCxnSpPr>
        <p:spPr>
          <a:xfrm>
            <a:off x="2778695" y="2500062"/>
            <a:ext cx="3317305" cy="3387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0B2225F-52E2-4574-96E7-413771AD2600}"/>
              </a:ext>
            </a:extLst>
          </p:cNvPr>
          <p:cNvCxnSpPr>
            <a:cxnSpLocks/>
            <a:stCxn id="5" idx="6"/>
            <a:endCxn id="14" idx="1"/>
          </p:cNvCxnSpPr>
          <p:nvPr/>
        </p:nvCxnSpPr>
        <p:spPr>
          <a:xfrm>
            <a:off x="2904565" y="3902784"/>
            <a:ext cx="3191435" cy="778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FA941EE-7A26-B466-C403-4AE3DA2636DA}"/>
              </a:ext>
            </a:extLst>
          </p:cNvPr>
          <p:cNvSpPr/>
          <p:nvPr/>
        </p:nvSpPr>
        <p:spPr>
          <a:xfrm>
            <a:off x="1008529" y="4885201"/>
            <a:ext cx="1770164" cy="115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Oai phong lẫm liệt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FE9FF5E-AA4C-4853-D3DE-A8176E91AC82}"/>
              </a:ext>
            </a:extLst>
          </p:cNvPr>
          <p:cNvCxnSpPr>
            <a:cxnSpLocks/>
          </p:cNvCxnSpPr>
          <p:nvPr/>
        </p:nvCxnSpPr>
        <p:spPr>
          <a:xfrm flipV="1">
            <a:off x="2778692" y="1305010"/>
            <a:ext cx="3317307" cy="397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1A81860-2EE0-B675-1E69-4E32219D0C51}"/>
              </a:ext>
            </a:extLst>
          </p:cNvPr>
          <p:cNvSpPr txBox="1"/>
          <p:nvPr/>
        </p:nvSpPr>
        <p:spPr>
          <a:xfrm>
            <a:off x="1701551" y="-39735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A5101C-8D10-262D-6DE7-5CE0C536A04C}"/>
              </a:ext>
            </a:extLst>
          </p:cNvPr>
          <p:cNvSpPr txBox="1"/>
          <p:nvPr/>
        </p:nvSpPr>
        <p:spPr>
          <a:xfrm>
            <a:off x="8659009" y="-60120"/>
            <a:ext cx="45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" panose="02020603050405020304" pitchFamily="18" charset="0"/>
                <a:cs typeface="Times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8343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6C2520C-A71A-69F2-EF32-3F076B85C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A8A34F-29AA-072E-EE03-1567C28D8F5C}"/>
              </a:ext>
            </a:extLst>
          </p:cNvPr>
          <p:cNvSpPr txBox="1"/>
          <p:nvPr/>
        </p:nvSpPr>
        <p:spPr>
          <a:xfrm>
            <a:off x="4867835" y="367646"/>
            <a:ext cx="732416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pPr marL="342900" indent="-342900">
              <a:buAutoNum type="arabicPeriod"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846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916" y="1065032"/>
            <a:ext cx="4753356" cy="4739366"/>
          </a:xfrm>
          <a:prstGeom prst="rect">
            <a:avLst/>
          </a:prstGeom>
        </p:spPr>
      </p:pic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3499104" y="1072896"/>
            <a:ext cx="2389632" cy="2389632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Heart 5"/>
          <p:cNvSpPr/>
          <p:nvPr/>
        </p:nvSpPr>
        <p:spPr>
          <a:xfrm>
            <a:off x="3608832" y="1170432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hlinkClick r:id="rId6" action="ppaction://hlinksldjump"/>
          </p:cNvPr>
          <p:cNvSpPr/>
          <p:nvPr/>
        </p:nvSpPr>
        <p:spPr>
          <a:xfrm>
            <a:off x="5882640" y="1065032"/>
            <a:ext cx="2389632" cy="2389632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Heart 7"/>
          <p:cNvSpPr/>
          <p:nvPr/>
        </p:nvSpPr>
        <p:spPr>
          <a:xfrm>
            <a:off x="7376160" y="1170432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hlinkClick r:id="rId7" action="ppaction://hlinksldjump"/>
          </p:cNvPr>
          <p:cNvSpPr/>
          <p:nvPr/>
        </p:nvSpPr>
        <p:spPr>
          <a:xfrm>
            <a:off x="3499104" y="3444240"/>
            <a:ext cx="2389632" cy="238963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Heart 9"/>
          <p:cNvSpPr/>
          <p:nvPr/>
        </p:nvSpPr>
        <p:spPr>
          <a:xfrm>
            <a:off x="3621024" y="4943856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hlinkClick r:id="rId3" action="ppaction://hlinksldjump"/>
          </p:cNvPr>
          <p:cNvSpPr/>
          <p:nvPr/>
        </p:nvSpPr>
        <p:spPr>
          <a:xfrm>
            <a:off x="5882640" y="3444240"/>
            <a:ext cx="2389632" cy="2389632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Heart 11"/>
          <p:cNvSpPr/>
          <p:nvPr/>
        </p:nvSpPr>
        <p:spPr>
          <a:xfrm>
            <a:off x="7357872" y="4943856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19472" y="2523744"/>
            <a:ext cx="1938528" cy="1938528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Heart 13"/>
          <p:cNvSpPr/>
          <p:nvPr/>
        </p:nvSpPr>
        <p:spPr>
          <a:xfrm>
            <a:off x="5007864" y="2587752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nip Diagonal Corner Rectangle 14"/>
          <p:cNvSpPr/>
          <p:nvPr/>
        </p:nvSpPr>
        <p:spPr>
          <a:xfrm>
            <a:off x="1767840" y="5943600"/>
            <a:ext cx="8619744" cy="865632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TỨ BẤT TỬ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08326" y="130516"/>
            <a:ext cx="4284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Ô CỬA BÍ MẬT</a:t>
            </a:r>
          </a:p>
        </p:txBody>
      </p:sp>
      <p:sp>
        <p:nvSpPr>
          <p:cNvPr id="18" name="Pentagon 17">
            <a:hlinkClick r:id="rId8" action="ppaction://hlinksldjump"/>
          </p:cNvPr>
          <p:cNvSpPr/>
          <p:nvPr/>
        </p:nvSpPr>
        <p:spPr>
          <a:xfrm>
            <a:off x="9860844" y="0"/>
            <a:ext cx="2331156" cy="7559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HỌC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4" grpId="0" animBg="1"/>
      <p:bldP spid="14" grpId="1" animBg="1"/>
      <p:bldP spid="15" grpId="0" animBg="1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太阳形 27">
            <a:extLst>
              <a:ext uri="{FF2B5EF4-FFF2-40B4-BE49-F238E27FC236}">
                <a16:creationId xmlns:a16="http://schemas.microsoft.com/office/drawing/2014/main" id="{CEE19762-ACC4-61EB-5760-130F34054B92}"/>
              </a:ext>
            </a:extLst>
          </p:cNvPr>
          <p:cNvSpPr/>
          <p:nvPr/>
        </p:nvSpPr>
        <p:spPr>
          <a:xfrm rot="20750437">
            <a:off x="2585358" y="2401320"/>
            <a:ext cx="1047750" cy="1093358"/>
          </a:xfrm>
          <a:prstGeom prst="sun">
            <a:avLst>
              <a:gd name="adj" fmla="val 21368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1F250A-4CE7-44D4-85B4-49BD9AF6BFD0}" type="slidenum">
              <a:rPr lang="en-US" altLang="en-US" smtClean="0">
                <a:solidFill>
                  <a:srgbClr val="5F5F5F"/>
                </a:solidFill>
                <a:cs typeface="Arial" panose="020B0604020202020204" pitchFamily="34" charset="0"/>
              </a:rPr>
              <a:pPr>
                <a:defRPr/>
              </a:pPr>
              <a:t>30</a:t>
            </a:fld>
            <a:endParaRPr lang="en-US" altLang="en-US">
              <a:solidFill>
                <a:srgbClr val="5F5F5F"/>
              </a:solidFill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-26912" y="55274"/>
            <a:ext cx="2720701" cy="747132"/>
          </a:xfrm>
          <a:prstGeom prst="roundRect">
            <a:avLst/>
          </a:prstGeom>
          <a:solidFill>
            <a:srgbClr val="FFC000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709685" y="210599"/>
            <a:ext cx="8482316" cy="461665"/>
          </a:xfrm>
          <a:prstGeom prst="rect">
            <a:avLst/>
          </a:prstGeom>
          <a:solidFill>
            <a:srgbClr val="FF99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just" defTabSz="914400">
              <a:defRPr/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loại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Truyện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truyền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thuyết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endParaRPr lang="en-US" sz="2400" b="1">
              <a:solidFill>
                <a:srgbClr val="002060"/>
              </a:solidFill>
              <a:latin typeface="Arial"/>
            </a:endParaRPr>
          </a:p>
        </p:txBody>
      </p:sp>
      <p:sp>
        <p:nvSpPr>
          <p:cNvPr id="11" name="太阳形 27"/>
          <p:cNvSpPr/>
          <p:nvPr/>
        </p:nvSpPr>
        <p:spPr>
          <a:xfrm rot="20750437">
            <a:off x="2648347" y="-69023"/>
            <a:ext cx="1047750" cy="1060450"/>
          </a:xfrm>
          <a:prstGeom prst="sun">
            <a:avLst>
              <a:gd name="adj" fmla="val 18743"/>
            </a:avLst>
          </a:prstGeom>
          <a:solidFill>
            <a:srgbClr val="C0504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9630" y="102749"/>
            <a:ext cx="490537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n-US" altLang="zh-CN" sz="3733">
                <a:solidFill>
                  <a:srgbClr val="00206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endParaRPr lang="zh-CN" altLang="en-US" sz="3733">
              <a:solidFill>
                <a:srgbClr val="00206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20" name="Rectangle: Top Corners Rounded 4">
            <a:extLst>
              <a:ext uri="{FF2B5EF4-FFF2-40B4-BE49-F238E27FC236}">
                <a16:creationId xmlns:a16="http://schemas.microsoft.com/office/drawing/2014/main" id="{B195BAE5-26A1-4E3F-89A5-B59694108CB1}"/>
              </a:ext>
            </a:extLst>
          </p:cNvPr>
          <p:cNvSpPr/>
          <p:nvPr/>
        </p:nvSpPr>
        <p:spPr>
          <a:xfrm>
            <a:off x="1" y="3905573"/>
            <a:ext cx="3056531" cy="2607733"/>
          </a:xfrm>
          <a:prstGeom prst="round2SameRect">
            <a:avLst/>
          </a:prstGeom>
          <a:solidFill>
            <a:srgbClr val="F6BEF2"/>
          </a:solidFill>
          <a:ln w="635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algn="ctr" defTabSz="914400">
              <a:defRPr/>
            </a:pPr>
            <a:endParaRPr lang="en-US" kern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1" name="Freeform: Shape 3">
            <a:extLst>
              <a:ext uri="{FF2B5EF4-FFF2-40B4-BE49-F238E27FC236}">
                <a16:creationId xmlns:a16="http://schemas.microsoft.com/office/drawing/2014/main" id="{B667EFEF-4ECB-4D41-828F-694DE59DA795}"/>
              </a:ext>
            </a:extLst>
          </p:cNvPr>
          <p:cNvSpPr/>
          <p:nvPr/>
        </p:nvSpPr>
        <p:spPr>
          <a:xfrm flipV="1">
            <a:off x="43151" y="4522337"/>
            <a:ext cx="3036436" cy="2350415"/>
          </a:xfrm>
          <a:custGeom>
            <a:avLst/>
            <a:gdLst>
              <a:gd name="connsiteX0" fmla="*/ 0 w 2386148"/>
              <a:gd name="connsiteY0" fmla="*/ 3988524 h 3988524"/>
              <a:gd name="connsiteX1" fmla="*/ 801188 w 2386148"/>
              <a:gd name="connsiteY1" fmla="*/ 3988524 h 3988524"/>
              <a:gd name="connsiteX2" fmla="*/ 1193074 w 2386148"/>
              <a:gd name="connsiteY2" fmla="*/ 3596638 h 3988524"/>
              <a:gd name="connsiteX3" fmla="*/ 1584960 w 2386148"/>
              <a:gd name="connsiteY3" fmla="*/ 3988524 h 3988524"/>
              <a:gd name="connsiteX4" fmla="*/ 2386148 w 2386148"/>
              <a:gd name="connsiteY4" fmla="*/ 3988524 h 3988524"/>
              <a:gd name="connsiteX5" fmla="*/ 2386148 w 2386148"/>
              <a:gd name="connsiteY5" fmla="*/ 397699 h 3988524"/>
              <a:gd name="connsiteX6" fmla="*/ 1988449 w 2386148"/>
              <a:gd name="connsiteY6" fmla="*/ 0 h 3988524"/>
              <a:gd name="connsiteX7" fmla="*/ 397699 w 2386148"/>
              <a:gd name="connsiteY7" fmla="*/ 0 h 3988524"/>
              <a:gd name="connsiteX8" fmla="*/ 0 w 2386148"/>
              <a:gd name="connsiteY8" fmla="*/ 397699 h 39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6148" h="3988524">
                <a:moveTo>
                  <a:pt x="0" y="3988524"/>
                </a:moveTo>
                <a:lnTo>
                  <a:pt x="801188" y="3988524"/>
                </a:lnTo>
                <a:cubicBezTo>
                  <a:pt x="801188" y="3772091"/>
                  <a:pt x="976641" y="3596638"/>
                  <a:pt x="1193074" y="3596638"/>
                </a:cubicBezTo>
                <a:cubicBezTo>
                  <a:pt x="1409507" y="3596638"/>
                  <a:pt x="1584960" y="3772091"/>
                  <a:pt x="1584960" y="3988524"/>
                </a:cubicBezTo>
                <a:lnTo>
                  <a:pt x="2386148" y="3988524"/>
                </a:lnTo>
                <a:lnTo>
                  <a:pt x="2386148" y="397699"/>
                </a:lnTo>
                <a:cubicBezTo>
                  <a:pt x="2386148" y="178056"/>
                  <a:pt x="2208092" y="0"/>
                  <a:pt x="1988449" y="0"/>
                </a:cubicBezTo>
                <a:lnTo>
                  <a:pt x="397699" y="0"/>
                </a:lnTo>
                <a:cubicBezTo>
                  <a:pt x="178056" y="0"/>
                  <a:pt x="0" y="178056"/>
                  <a:pt x="0" y="397699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en-US"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2" name="Rectangle: Top Corners Rounded 9">
            <a:extLst>
              <a:ext uri="{FF2B5EF4-FFF2-40B4-BE49-F238E27FC236}">
                <a16:creationId xmlns:a16="http://schemas.microsoft.com/office/drawing/2014/main" id="{D83D1133-E47C-43E2-89B5-0303CAD6FDDA}"/>
              </a:ext>
            </a:extLst>
          </p:cNvPr>
          <p:cNvSpPr/>
          <p:nvPr/>
        </p:nvSpPr>
        <p:spPr>
          <a:xfrm>
            <a:off x="6236048" y="3911857"/>
            <a:ext cx="2868913" cy="2230016"/>
          </a:xfrm>
          <a:prstGeom prst="round2SameRect">
            <a:avLst/>
          </a:prstGeom>
          <a:solidFill>
            <a:srgbClr val="44546A">
              <a:lumMod val="60000"/>
              <a:lumOff val="4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algn="ctr" defTabSz="914400">
              <a:defRPr/>
            </a:pPr>
            <a:endParaRPr lang="en-US" kern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3" name="Freeform: Shape 10">
            <a:extLst>
              <a:ext uri="{FF2B5EF4-FFF2-40B4-BE49-F238E27FC236}">
                <a16:creationId xmlns:a16="http://schemas.microsoft.com/office/drawing/2014/main" id="{16FA2806-C2E9-4B4C-9694-242F63CA88C9}"/>
              </a:ext>
            </a:extLst>
          </p:cNvPr>
          <p:cNvSpPr/>
          <p:nvPr/>
        </p:nvSpPr>
        <p:spPr>
          <a:xfrm flipV="1">
            <a:off x="6241856" y="4556136"/>
            <a:ext cx="2857296" cy="2301864"/>
          </a:xfrm>
          <a:custGeom>
            <a:avLst/>
            <a:gdLst>
              <a:gd name="connsiteX0" fmla="*/ 0 w 2386148"/>
              <a:gd name="connsiteY0" fmla="*/ 3988524 h 3988524"/>
              <a:gd name="connsiteX1" fmla="*/ 801188 w 2386148"/>
              <a:gd name="connsiteY1" fmla="*/ 3988524 h 3988524"/>
              <a:gd name="connsiteX2" fmla="*/ 1193074 w 2386148"/>
              <a:gd name="connsiteY2" fmla="*/ 3596638 h 3988524"/>
              <a:gd name="connsiteX3" fmla="*/ 1584960 w 2386148"/>
              <a:gd name="connsiteY3" fmla="*/ 3988524 h 3988524"/>
              <a:gd name="connsiteX4" fmla="*/ 2386148 w 2386148"/>
              <a:gd name="connsiteY4" fmla="*/ 3988524 h 3988524"/>
              <a:gd name="connsiteX5" fmla="*/ 2386148 w 2386148"/>
              <a:gd name="connsiteY5" fmla="*/ 397699 h 3988524"/>
              <a:gd name="connsiteX6" fmla="*/ 1988449 w 2386148"/>
              <a:gd name="connsiteY6" fmla="*/ 0 h 3988524"/>
              <a:gd name="connsiteX7" fmla="*/ 397699 w 2386148"/>
              <a:gd name="connsiteY7" fmla="*/ 0 h 3988524"/>
              <a:gd name="connsiteX8" fmla="*/ 0 w 2386148"/>
              <a:gd name="connsiteY8" fmla="*/ 397699 h 39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6148" h="3988524">
                <a:moveTo>
                  <a:pt x="0" y="3988524"/>
                </a:moveTo>
                <a:lnTo>
                  <a:pt x="801188" y="3988524"/>
                </a:lnTo>
                <a:cubicBezTo>
                  <a:pt x="801188" y="3772091"/>
                  <a:pt x="976641" y="3596638"/>
                  <a:pt x="1193074" y="3596638"/>
                </a:cubicBezTo>
                <a:cubicBezTo>
                  <a:pt x="1409507" y="3596638"/>
                  <a:pt x="1584960" y="3772091"/>
                  <a:pt x="1584960" y="3988524"/>
                </a:cubicBezTo>
                <a:lnTo>
                  <a:pt x="2386148" y="3988524"/>
                </a:lnTo>
                <a:lnTo>
                  <a:pt x="2386148" y="397699"/>
                </a:lnTo>
                <a:cubicBezTo>
                  <a:pt x="2386148" y="178056"/>
                  <a:pt x="2208092" y="0"/>
                  <a:pt x="1988449" y="0"/>
                </a:cubicBezTo>
                <a:lnTo>
                  <a:pt x="397699" y="0"/>
                </a:lnTo>
                <a:cubicBezTo>
                  <a:pt x="178056" y="0"/>
                  <a:pt x="0" y="178056"/>
                  <a:pt x="0" y="397699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en-US"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4" name="Rectangle: Top Corners Rounded 14">
            <a:extLst>
              <a:ext uri="{FF2B5EF4-FFF2-40B4-BE49-F238E27FC236}">
                <a16:creationId xmlns:a16="http://schemas.microsoft.com/office/drawing/2014/main" id="{5C60E5B3-5BC7-464E-AB98-F5774B71779C}"/>
              </a:ext>
            </a:extLst>
          </p:cNvPr>
          <p:cNvSpPr/>
          <p:nvPr/>
        </p:nvSpPr>
        <p:spPr>
          <a:xfrm>
            <a:off x="3138794" y="3904324"/>
            <a:ext cx="2892998" cy="2594663"/>
          </a:xfrm>
          <a:prstGeom prst="round2SameRect">
            <a:avLst/>
          </a:prstGeom>
          <a:solidFill>
            <a:srgbClr val="E18C3F"/>
          </a:solidFill>
          <a:ln w="635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algn="ctr" defTabSz="914400">
              <a:defRPr/>
            </a:pPr>
            <a:endParaRPr lang="en-US" kern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5" name="Freeform: Shape 15">
            <a:extLst>
              <a:ext uri="{FF2B5EF4-FFF2-40B4-BE49-F238E27FC236}">
                <a16:creationId xmlns:a16="http://schemas.microsoft.com/office/drawing/2014/main" id="{0DAACB30-A89B-4029-96A0-B0CBF430D9E6}"/>
              </a:ext>
            </a:extLst>
          </p:cNvPr>
          <p:cNvSpPr/>
          <p:nvPr/>
        </p:nvSpPr>
        <p:spPr>
          <a:xfrm flipV="1">
            <a:off x="3162879" y="4553904"/>
            <a:ext cx="2868913" cy="2350415"/>
          </a:xfrm>
          <a:custGeom>
            <a:avLst/>
            <a:gdLst>
              <a:gd name="connsiteX0" fmla="*/ 0 w 2386148"/>
              <a:gd name="connsiteY0" fmla="*/ 3988524 h 3988524"/>
              <a:gd name="connsiteX1" fmla="*/ 801188 w 2386148"/>
              <a:gd name="connsiteY1" fmla="*/ 3988524 h 3988524"/>
              <a:gd name="connsiteX2" fmla="*/ 1193074 w 2386148"/>
              <a:gd name="connsiteY2" fmla="*/ 3596638 h 3988524"/>
              <a:gd name="connsiteX3" fmla="*/ 1584960 w 2386148"/>
              <a:gd name="connsiteY3" fmla="*/ 3988524 h 3988524"/>
              <a:gd name="connsiteX4" fmla="*/ 2386148 w 2386148"/>
              <a:gd name="connsiteY4" fmla="*/ 3988524 h 3988524"/>
              <a:gd name="connsiteX5" fmla="*/ 2386148 w 2386148"/>
              <a:gd name="connsiteY5" fmla="*/ 397699 h 3988524"/>
              <a:gd name="connsiteX6" fmla="*/ 1988449 w 2386148"/>
              <a:gd name="connsiteY6" fmla="*/ 0 h 3988524"/>
              <a:gd name="connsiteX7" fmla="*/ 397699 w 2386148"/>
              <a:gd name="connsiteY7" fmla="*/ 0 h 3988524"/>
              <a:gd name="connsiteX8" fmla="*/ 0 w 2386148"/>
              <a:gd name="connsiteY8" fmla="*/ 397699 h 39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6148" h="3988524">
                <a:moveTo>
                  <a:pt x="0" y="3988524"/>
                </a:moveTo>
                <a:lnTo>
                  <a:pt x="801188" y="3988524"/>
                </a:lnTo>
                <a:cubicBezTo>
                  <a:pt x="801188" y="3772091"/>
                  <a:pt x="976641" y="3596638"/>
                  <a:pt x="1193074" y="3596638"/>
                </a:cubicBezTo>
                <a:cubicBezTo>
                  <a:pt x="1409507" y="3596638"/>
                  <a:pt x="1584960" y="3772091"/>
                  <a:pt x="1584960" y="3988524"/>
                </a:cubicBezTo>
                <a:lnTo>
                  <a:pt x="2386148" y="3988524"/>
                </a:lnTo>
                <a:lnTo>
                  <a:pt x="2386148" y="397699"/>
                </a:lnTo>
                <a:cubicBezTo>
                  <a:pt x="2386148" y="178056"/>
                  <a:pt x="2208092" y="0"/>
                  <a:pt x="1988449" y="0"/>
                </a:cubicBezTo>
                <a:lnTo>
                  <a:pt x="397699" y="0"/>
                </a:lnTo>
                <a:cubicBezTo>
                  <a:pt x="178056" y="0"/>
                  <a:pt x="0" y="178056"/>
                  <a:pt x="0" y="397699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en-US"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B1BEAB-2FB6-44B6-BED8-868C2ADD894B}"/>
              </a:ext>
            </a:extLst>
          </p:cNvPr>
          <p:cNvSpPr txBox="1"/>
          <p:nvPr/>
        </p:nvSpPr>
        <p:spPr>
          <a:xfrm>
            <a:off x="-20428" y="4891726"/>
            <a:ext cx="3072238" cy="1384995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280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8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sz="280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endParaRPr lang="en-US" sz="280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2615B9-171C-451D-A80B-1FDE30105D1C}"/>
              </a:ext>
            </a:extLst>
          </p:cNvPr>
          <p:cNvSpPr txBox="1"/>
          <p:nvPr/>
        </p:nvSpPr>
        <p:spPr>
          <a:xfrm>
            <a:off x="3138794" y="4640383"/>
            <a:ext cx="2864996" cy="2308324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just"/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</a:t>
            </a:r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giết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(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đòi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93B533-C173-4E78-81E9-AB632970B288}"/>
              </a:ext>
            </a:extLst>
          </p:cNvPr>
          <p:cNvSpPr txBox="1"/>
          <p:nvPr/>
        </p:nvSpPr>
        <p:spPr>
          <a:xfrm>
            <a:off x="6236047" y="4821170"/>
            <a:ext cx="2819557" cy="2092881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just"/>
            <a:r>
              <a:rPr lang="en-US" sz="2600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6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...bay </a:t>
            </a:r>
            <a:r>
              <a:rPr lang="en-US" sz="2600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6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600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600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Ân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5B7C560-24B7-45D6-9B01-BD8CDBCDE15C}"/>
              </a:ext>
            </a:extLst>
          </p:cNvPr>
          <p:cNvSpPr txBox="1"/>
          <p:nvPr/>
        </p:nvSpPr>
        <p:spPr>
          <a:xfrm>
            <a:off x="3659869" y="4030699"/>
            <a:ext cx="189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D3FA8D-5E62-4CAD-B4CD-371D67E141E3}"/>
              </a:ext>
            </a:extLst>
          </p:cNvPr>
          <p:cNvSpPr txBox="1"/>
          <p:nvPr/>
        </p:nvSpPr>
        <p:spPr>
          <a:xfrm>
            <a:off x="700272" y="4042931"/>
            <a:ext cx="189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856A9E7-912E-4010-AA2E-6392D86272E8}"/>
              </a:ext>
            </a:extLst>
          </p:cNvPr>
          <p:cNvSpPr txBox="1"/>
          <p:nvPr/>
        </p:nvSpPr>
        <p:spPr>
          <a:xfrm>
            <a:off x="6915166" y="4045945"/>
            <a:ext cx="189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3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3686147" y="1959282"/>
            <a:ext cx="852938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914400">
              <a:defRPr/>
            </a:pP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Ngôi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kể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Ngôi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ba</a:t>
            </a:r>
            <a:endParaRPr lang="en-US" sz="2400" b="1">
              <a:solidFill>
                <a:srgbClr val="3E2E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太阳形 27"/>
          <p:cNvSpPr/>
          <p:nvPr/>
        </p:nvSpPr>
        <p:spPr>
          <a:xfrm rot="20750437">
            <a:off x="2707928" y="1634007"/>
            <a:ext cx="1047750" cy="1060450"/>
          </a:xfrm>
          <a:prstGeom prst="sun">
            <a:avLst>
              <a:gd name="adj" fmla="val 21368"/>
            </a:avLst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zh-CN" altLang="en-US" kern="0">
              <a:solidFill>
                <a:schemeClr val="bg2">
                  <a:lumMod val="90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76594" y="1795779"/>
            <a:ext cx="516936" cy="666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3733">
                <a:solidFill>
                  <a:srgbClr val="00206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3</a:t>
            </a:r>
            <a:endParaRPr lang="zh-CN" altLang="en-US" sz="3733">
              <a:solidFill>
                <a:srgbClr val="00206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3661114" y="3383744"/>
            <a:ext cx="8579453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Bố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cục</a:t>
            </a: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: 4 </a:t>
            </a:r>
            <a:r>
              <a:rPr lang="en-US" sz="2400" b="1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phần</a:t>
            </a:r>
            <a:endParaRPr lang="en-US" sz="2400" b="1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6" name="太阳形 27"/>
          <p:cNvSpPr/>
          <p:nvPr/>
        </p:nvSpPr>
        <p:spPr>
          <a:xfrm rot="20750437">
            <a:off x="2665512" y="3079219"/>
            <a:ext cx="1047750" cy="1060450"/>
          </a:xfrm>
          <a:prstGeom prst="sun">
            <a:avLst>
              <a:gd name="adj" fmla="val 21368"/>
            </a:avLst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53231" y="2537448"/>
            <a:ext cx="516936" cy="666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3733">
                <a:solidFill>
                  <a:srgbClr val="00206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4</a:t>
            </a:r>
            <a:endParaRPr lang="zh-CN" altLang="en-US" sz="3733">
              <a:solidFill>
                <a:srgbClr val="00206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709685" y="1054388"/>
            <a:ext cx="8482315" cy="461665"/>
          </a:xfrm>
          <a:prstGeom prst="rect">
            <a:avLst/>
          </a:prstGeom>
          <a:solidFill>
            <a:srgbClr val="D3F65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914400">
              <a:defRPr/>
            </a:pP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thức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đạt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Tự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err="1">
                <a:solidFill>
                  <a:srgbClr val="002060"/>
                </a:solidFill>
                <a:latin typeface="Times New Roman" panose="02020603050405020304" pitchFamily="18" charset="0"/>
              </a:rPr>
              <a:t>sự</a:t>
            </a:r>
            <a:endParaRPr lang="en-US" sz="2400" b="1">
              <a:solidFill>
                <a:srgbClr val="3E2E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太阳形 27"/>
          <p:cNvSpPr/>
          <p:nvPr/>
        </p:nvSpPr>
        <p:spPr>
          <a:xfrm rot="20750437">
            <a:off x="2684725" y="836928"/>
            <a:ext cx="1047750" cy="1060450"/>
          </a:xfrm>
          <a:prstGeom prst="sun">
            <a:avLst>
              <a:gd name="adj" fmla="val 21368"/>
            </a:avLst>
          </a:prstGeom>
          <a:solidFill>
            <a:srgbClr val="D3F65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63333" y="965107"/>
            <a:ext cx="490537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n-US" altLang="zh-CN" sz="3733">
                <a:solidFill>
                  <a:srgbClr val="00206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endParaRPr lang="zh-CN" altLang="en-US" sz="3733">
              <a:solidFill>
                <a:srgbClr val="00206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sp>
        <p:nvSpPr>
          <p:cNvPr id="44" name="Rectangle: Top Corners Rounded 9">
            <a:extLst>
              <a:ext uri="{FF2B5EF4-FFF2-40B4-BE49-F238E27FC236}">
                <a16:creationId xmlns:a16="http://schemas.microsoft.com/office/drawing/2014/main" id="{D83D1133-E47C-43E2-89B5-0303CAD6FDDA}"/>
              </a:ext>
            </a:extLst>
          </p:cNvPr>
          <p:cNvSpPr/>
          <p:nvPr/>
        </p:nvSpPr>
        <p:spPr>
          <a:xfrm>
            <a:off x="9301269" y="3978359"/>
            <a:ext cx="2868913" cy="2230016"/>
          </a:xfrm>
          <a:prstGeom prst="round2SameRect">
            <a:avLst/>
          </a:prstGeom>
          <a:solidFill>
            <a:srgbClr val="0BE5CB"/>
          </a:solidFill>
          <a:ln w="635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algn="ctr" defTabSz="914400">
              <a:defRPr/>
            </a:pPr>
            <a:endParaRPr lang="en-US" kern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5" name="Freeform: Shape 10">
            <a:extLst>
              <a:ext uri="{FF2B5EF4-FFF2-40B4-BE49-F238E27FC236}">
                <a16:creationId xmlns:a16="http://schemas.microsoft.com/office/drawing/2014/main" id="{16FA2806-C2E9-4B4C-9694-242F63CA88C9}"/>
              </a:ext>
            </a:extLst>
          </p:cNvPr>
          <p:cNvSpPr/>
          <p:nvPr/>
        </p:nvSpPr>
        <p:spPr>
          <a:xfrm flipV="1">
            <a:off x="9295460" y="4475968"/>
            <a:ext cx="2857296" cy="2301864"/>
          </a:xfrm>
          <a:custGeom>
            <a:avLst/>
            <a:gdLst>
              <a:gd name="connsiteX0" fmla="*/ 0 w 2386148"/>
              <a:gd name="connsiteY0" fmla="*/ 3988524 h 3988524"/>
              <a:gd name="connsiteX1" fmla="*/ 801188 w 2386148"/>
              <a:gd name="connsiteY1" fmla="*/ 3988524 h 3988524"/>
              <a:gd name="connsiteX2" fmla="*/ 1193074 w 2386148"/>
              <a:gd name="connsiteY2" fmla="*/ 3596638 h 3988524"/>
              <a:gd name="connsiteX3" fmla="*/ 1584960 w 2386148"/>
              <a:gd name="connsiteY3" fmla="*/ 3988524 h 3988524"/>
              <a:gd name="connsiteX4" fmla="*/ 2386148 w 2386148"/>
              <a:gd name="connsiteY4" fmla="*/ 3988524 h 3988524"/>
              <a:gd name="connsiteX5" fmla="*/ 2386148 w 2386148"/>
              <a:gd name="connsiteY5" fmla="*/ 397699 h 3988524"/>
              <a:gd name="connsiteX6" fmla="*/ 1988449 w 2386148"/>
              <a:gd name="connsiteY6" fmla="*/ 0 h 3988524"/>
              <a:gd name="connsiteX7" fmla="*/ 397699 w 2386148"/>
              <a:gd name="connsiteY7" fmla="*/ 0 h 3988524"/>
              <a:gd name="connsiteX8" fmla="*/ 0 w 2386148"/>
              <a:gd name="connsiteY8" fmla="*/ 397699 h 39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6148" h="3988524">
                <a:moveTo>
                  <a:pt x="0" y="3988524"/>
                </a:moveTo>
                <a:lnTo>
                  <a:pt x="801188" y="3988524"/>
                </a:lnTo>
                <a:cubicBezTo>
                  <a:pt x="801188" y="3772091"/>
                  <a:pt x="976641" y="3596638"/>
                  <a:pt x="1193074" y="3596638"/>
                </a:cubicBezTo>
                <a:cubicBezTo>
                  <a:pt x="1409507" y="3596638"/>
                  <a:pt x="1584960" y="3772091"/>
                  <a:pt x="1584960" y="3988524"/>
                </a:cubicBezTo>
                <a:lnTo>
                  <a:pt x="2386148" y="3988524"/>
                </a:lnTo>
                <a:lnTo>
                  <a:pt x="2386148" y="397699"/>
                </a:lnTo>
                <a:cubicBezTo>
                  <a:pt x="2386148" y="178056"/>
                  <a:pt x="2208092" y="0"/>
                  <a:pt x="1988449" y="0"/>
                </a:cubicBezTo>
                <a:lnTo>
                  <a:pt x="397699" y="0"/>
                </a:lnTo>
                <a:cubicBezTo>
                  <a:pt x="178056" y="0"/>
                  <a:pt x="0" y="178056"/>
                  <a:pt x="0" y="397699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en-US"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93B533-C173-4E78-81E9-AB632970B288}"/>
              </a:ext>
            </a:extLst>
          </p:cNvPr>
          <p:cNvSpPr txBox="1"/>
          <p:nvPr/>
        </p:nvSpPr>
        <p:spPr>
          <a:xfrm>
            <a:off x="9295460" y="4799127"/>
            <a:ext cx="2617441" cy="1384995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just"/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80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856A9E7-912E-4010-AA2E-6392D86272E8}"/>
              </a:ext>
            </a:extLst>
          </p:cNvPr>
          <p:cNvSpPr txBox="1"/>
          <p:nvPr/>
        </p:nvSpPr>
        <p:spPr>
          <a:xfrm>
            <a:off x="9919387" y="4045945"/>
            <a:ext cx="189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12" y="841346"/>
            <a:ext cx="2452178" cy="3070511"/>
          </a:xfrm>
          <a:prstGeom prst="rect">
            <a:avLst/>
          </a:prstGeom>
        </p:spPr>
      </p:pic>
      <p:sp>
        <p:nvSpPr>
          <p:cNvPr id="42" name="Text Box 10">
            <a:extLst>
              <a:ext uri="{FF2B5EF4-FFF2-40B4-BE49-F238E27FC236}">
                <a16:creationId xmlns:a16="http://schemas.microsoft.com/office/drawing/2014/main" id="{47FE702B-5C81-4D76-23F1-1947288B0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6147" y="2687723"/>
            <a:ext cx="857945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Nhân vật chính: Thánh Gióng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9EFC0A2-BE98-9555-2678-A9007DE63F27}"/>
              </a:ext>
            </a:extLst>
          </p:cNvPr>
          <p:cNvSpPr txBox="1"/>
          <p:nvPr/>
        </p:nvSpPr>
        <p:spPr>
          <a:xfrm>
            <a:off x="2966430" y="3283940"/>
            <a:ext cx="516936" cy="666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3733">
                <a:solidFill>
                  <a:srgbClr val="00206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5</a:t>
            </a:r>
            <a:endParaRPr lang="zh-CN" altLang="en-US" sz="3733">
              <a:solidFill>
                <a:srgbClr val="00206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1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3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3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4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4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 animBg="1"/>
      <p:bldP spid="8" grpId="0" animBg="1"/>
      <p:bldP spid="11" grpId="0" animBg="1"/>
      <p:bldP spid="11" grpId="1" animBg="1"/>
      <p:bldP spid="16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 animBg="1"/>
      <p:bldP spid="39" grpId="0" animBg="1"/>
      <p:bldP spid="39" grpId="1" animBg="1"/>
      <p:bldP spid="40" grpId="0"/>
      <p:bldP spid="44" grpId="0" animBg="1"/>
      <p:bldP spid="45" grpId="0" animBg="1"/>
      <p:bldP spid="46" grpId="0"/>
      <p:bldP spid="47" grpId="0"/>
      <p:bldP spid="42" grpId="0" animBg="1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4"/>
          <p:cNvGrpSpPr>
            <a:grpSpLocks/>
          </p:cNvGrpSpPr>
          <p:nvPr/>
        </p:nvGrpSpPr>
        <p:grpSpPr bwMode="auto">
          <a:xfrm>
            <a:off x="6174907" y="4406542"/>
            <a:ext cx="5938186" cy="2585323"/>
            <a:chOff x="4946994" y="1235657"/>
            <a:chExt cx="3019081" cy="2580508"/>
          </a:xfrm>
        </p:grpSpPr>
        <p:pic>
          <p:nvPicPr>
            <p:cNvPr id="6164" name="Picture 25" descr="D:\VĂN 6( 18-19)\Thánh Gióng\Thánh Gióng\Truyện tranh thánh gióng\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1371600"/>
              <a:ext cx="2936875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5" name="TextBox 26"/>
            <p:cNvSpPr txBox="1">
              <a:spLocks noChangeArrowheads="1"/>
            </p:cNvSpPr>
            <p:nvPr/>
          </p:nvSpPr>
          <p:spPr bwMode="auto">
            <a:xfrm>
              <a:off x="4946994" y="1235657"/>
              <a:ext cx="1303137" cy="258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147" name="Group 21"/>
          <p:cNvGrpSpPr>
            <a:grpSpLocks/>
          </p:cNvGrpSpPr>
          <p:nvPr/>
        </p:nvGrpSpPr>
        <p:grpSpPr bwMode="auto">
          <a:xfrm>
            <a:off x="5942202" y="2201314"/>
            <a:ext cx="5562600" cy="2585323"/>
            <a:chOff x="609600" y="1072277"/>
            <a:chExt cx="2971800" cy="2436532"/>
          </a:xfrm>
        </p:grpSpPr>
        <p:pic>
          <p:nvPicPr>
            <p:cNvPr id="6162" name="Picture 2" descr="D:\VĂN 6( 18-19)\Thánh Gióng\Thánh Gióng\Truyện tranh thánh gióng\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219200"/>
              <a:ext cx="2936875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TextBox 23"/>
            <p:cNvSpPr txBox="1">
              <a:spLocks noChangeArrowheads="1"/>
            </p:cNvSpPr>
            <p:nvPr/>
          </p:nvSpPr>
          <p:spPr bwMode="auto">
            <a:xfrm>
              <a:off x="2057400" y="1072277"/>
              <a:ext cx="1524000" cy="24365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839" y="24554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504" y="4786637"/>
            <a:ext cx="2895600" cy="206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621" y="2357209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D:\VĂN 6( 18-19)\Thánh Gióng\Thánh Gióng\Truyện tranh thánh gióng\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397" y="4734360"/>
            <a:ext cx="3384802" cy="216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61" y="2357209"/>
            <a:ext cx="2743200" cy="228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351" y="254799"/>
            <a:ext cx="2868871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8128428" y="1743273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1206421" y="181438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47253" y="4177942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20615" y="4260989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1059777" y="421492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983826" y="6311868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840395" y="640080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839200" y="6357938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pic>
        <p:nvPicPr>
          <p:cNvPr id="22" name="Picture 21" descr="b00f0a891b96caa050f493ee863d966a.png"/>
          <p:cNvPicPr>
            <a:picLocks noChangeAspect="1"/>
          </p:cNvPicPr>
          <p:nvPr/>
        </p:nvPicPr>
        <p:blipFill>
          <a:blip r:embed="rId9" cstate="print"/>
          <a:srcRect l="24314" t="12427" r="9872" b="3660"/>
          <a:stretch>
            <a:fillRect/>
          </a:stretch>
        </p:blipFill>
        <p:spPr>
          <a:xfrm>
            <a:off x="-58859" y="1621074"/>
            <a:ext cx="2697995" cy="5394960"/>
          </a:xfrm>
          <a:prstGeom prst="rect">
            <a:avLst/>
          </a:prstGeom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719" y="1769"/>
            <a:ext cx="5918483" cy="1015663"/>
          </a:xfrm>
          <a:prstGeom prst="rect">
            <a:avLst/>
          </a:prstGeom>
          <a:solidFill>
            <a:srgbClr val="E5FE8A"/>
          </a:solidFill>
          <a:ln w="57150">
            <a:solidFill>
              <a:srgbClr val="FFC000"/>
            </a:solidFill>
          </a:ln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Sắp</a:t>
            </a:r>
            <a:r>
              <a:rPr lang="en-US" altLang="en-US" sz="400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xếp</a:t>
            </a:r>
            <a:r>
              <a:rPr lang="en-US" altLang="en-US" sz="400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sự</a:t>
            </a:r>
            <a:r>
              <a:rPr lang="en-US" altLang="en-US" sz="400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việc</a:t>
            </a:r>
            <a:r>
              <a:rPr lang="en-US" altLang="en-US" sz="400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theo</a:t>
            </a:r>
            <a:r>
              <a:rPr lang="en-US" altLang="en-US" sz="400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00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tranh</a:t>
            </a:r>
            <a:endParaRPr lang="it-IT" sz="4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83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6" name="Picture 33" descr="D:\VĂN 6( 18-19)\Thánh Gióng\Thánh Gióng\Truyện tranh thánh gióng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174" y="5066585"/>
            <a:ext cx="3460119" cy="14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29"/>
          <p:cNvGrpSpPr>
            <a:grpSpLocks/>
          </p:cNvGrpSpPr>
          <p:nvPr/>
        </p:nvGrpSpPr>
        <p:grpSpPr bwMode="auto">
          <a:xfrm>
            <a:off x="8729078" y="2171922"/>
            <a:ext cx="6621757" cy="2308324"/>
            <a:chOff x="609600" y="1072277"/>
            <a:chExt cx="3429000" cy="2526358"/>
          </a:xfrm>
        </p:grpSpPr>
        <p:pic>
          <p:nvPicPr>
            <p:cNvPr id="7194" name="Picture 2" descr="D:\VĂN 6( 18-19)\Thánh Gióng\Thánh Gióng\Truyện tranh thánh gióng\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219200"/>
              <a:ext cx="2936875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5" name="TextBox 31"/>
            <p:cNvSpPr txBox="1">
              <a:spLocks noChangeArrowheads="1"/>
            </p:cNvSpPr>
            <p:nvPr/>
          </p:nvSpPr>
          <p:spPr bwMode="auto">
            <a:xfrm>
              <a:off x="2057400" y="1072277"/>
              <a:ext cx="1981200" cy="25263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600">
                <a:solidFill>
                  <a:srgbClr val="000000"/>
                </a:solidFill>
                <a:latin typeface="Arail"/>
              </a:endParaRPr>
            </a:p>
          </p:txBody>
        </p:sp>
      </p:grpSp>
      <p:pic>
        <p:nvPicPr>
          <p:cNvPr id="717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184" y="5024781"/>
            <a:ext cx="2590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610" y="2304150"/>
            <a:ext cx="293178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781" y="2378209"/>
            <a:ext cx="28194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D:\VĂN 6( 18-19)\Thánh Gióng\Thánh Gióng\Truyện tranh thánh gióng\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181" y="0"/>
            <a:ext cx="299243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-4085"/>
            <a:ext cx="2743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610" y="22616"/>
            <a:ext cx="3048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9062843" y="6161731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058400" y="144780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890587" y="3911025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796463" y="3834825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721098" y="144780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962400" y="144780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645123" y="3868051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7185" name="Rectangle 15"/>
          <p:cNvSpPr>
            <a:spLocks noChangeArrowheads="1"/>
          </p:cNvSpPr>
          <p:nvPr/>
        </p:nvSpPr>
        <p:spPr bwMode="auto">
          <a:xfrm>
            <a:off x="2526979" y="1900564"/>
            <a:ext cx="24128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Sự</a:t>
            </a:r>
            <a:r>
              <a:rPr lang="en-US" altLang="en-US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ra</a:t>
            </a:r>
            <a:r>
              <a:rPr lang="en-US" altLang="en-US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đời</a:t>
            </a:r>
            <a:r>
              <a:rPr lang="en-US" altLang="en-US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của</a:t>
            </a:r>
            <a:r>
              <a:rPr lang="en-US" altLang="en-US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endParaRPr lang="en-US" altLang="en-US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86" name="Rectangle 16"/>
          <p:cNvSpPr>
            <a:spLocks noChangeArrowheads="1"/>
          </p:cNvSpPr>
          <p:nvPr/>
        </p:nvSpPr>
        <p:spPr bwMode="auto">
          <a:xfrm>
            <a:off x="5339102" y="1886096"/>
            <a:ext cx="3488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biết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nói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và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đòi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đánh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giặc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87" name="Rectangle 23"/>
          <p:cNvSpPr>
            <a:spLocks noChangeArrowheads="1"/>
          </p:cNvSpPr>
          <p:nvPr/>
        </p:nvSpPr>
        <p:spPr bwMode="auto">
          <a:xfrm>
            <a:off x="8729079" y="1869188"/>
            <a:ext cx="29102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lớn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nhanh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như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thổi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, 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88" name="Rectangle 26"/>
          <p:cNvSpPr>
            <a:spLocks noChangeArrowheads="1"/>
          </p:cNvSpPr>
          <p:nvPr/>
        </p:nvSpPr>
        <p:spPr bwMode="auto">
          <a:xfrm>
            <a:off x="5769069" y="4421475"/>
            <a:ext cx="2866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nhổ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bụi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tre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,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đánh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tan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quân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giặc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.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89" name="Rectangle 25"/>
          <p:cNvSpPr>
            <a:spLocks noChangeArrowheads="1"/>
          </p:cNvSpPr>
          <p:nvPr/>
        </p:nvSpPr>
        <p:spPr bwMode="auto">
          <a:xfrm>
            <a:off x="2391610" y="4341174"/>
            <a:ext cx="3048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vươn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vai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thành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tráng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sĩ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và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đánh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giặc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.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90" name="Rectangle 27"/>
          <p:cNvSpPr>
            <a:spLocks noChangeArrowheads="1"/>
          </p:cNvSpPr>
          <p:nvPr/>
        </p:nvSpPr>
        <p:spPr bwMode="auto">
          <a:xfrm>
            <a:off x="8729663" y="4406325"/>
            <a:ext cx="274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Gióng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đánh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thắng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giặc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, bay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về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trời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.</a:t>
            </a:r>
            <a:endParaRPr lang="en-US" altLang="en-US" sz="1600" b="1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91" name="Rectangle 28"/>
          <p:cNvSpPr>
            <a:spLocks noChangeArrowheads="1"/>
          </p:cNvSpPr>
          <p:nvPr/>
        </p:nvSpPr>
        <p:spPr bwMode="auto">
          <a:xfrm>
            <a:off x="7716864" y="6606205"/>
            <a:ext cx="24673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Những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dấu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tích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còn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lại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.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7192" name="Rectangle 35"/>
          <p:cNvSpPr>
            <a:spLocks noChangeArrowheads="1"/>
          </p:cNvSpPr>
          <p:nvPr/>
        </p:nvSpPr>
        <p:spPr bwMode="auto">
          <a:xfrm>
            <a:off x="3270597" y="6486144"/>
            <a:ext cx="37732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Vua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phong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danh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hiệu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và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lập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đền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r>
              <a:rPr lang="en-US" altLang="en-US" sz="1600" b="1" err="1">
                <a:solidFill>
                  <a:srgbClr val="000000"/>
                </a:solidFill>
                <a:latin typeface="Arail"/>
                <a:cs typeface="Times New Roman" pitchFamily="18" charset="0"/>
              </a:rPr>
              <a:t>thờ</a:t>
            </a:r>
            <a:r>
              <a:rPr lang="en-US" altLang="en-US" sz="1600" b="1">
                <a:solidFill>
                  <a:srgbClr val="000000"/>
                </a:solidFill>
                <a:latin typeface="Arail"/>
                <a:cs typeface="Times New Roman" pitchFamily="18" charset="0"/>
              </a:rPr>
              <a:t> </a:t>
            </a:r>
            <a:endParaRPr lang="en-US" altLang="en-US" sz="1600">
              <a:solidFill>
                <a:srgbClr val="000000"/>
              </a:solidFill>
              <a:latin typeface="Arail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896947" y="6055566"/>
            <a:ext cx="655346" cy="430577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61624" y="109673"/>
            <a:ext cx="1961528" cy="954107"/>
          </a:xfrm>
          <a:prstGeom prst="rect">
            <a:avLst/>
          </a:prstGeom>
          <a:solidFill>
            <a:srgbClr val="F4F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Các</a:t>
            </a:r>
            <a:r>
              <a:rPr kumimoji="0" lang="en-US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en-US" sz="28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sự</a:t>
            </a:r>
            <a:r>
              <a:rPr kumimoji="0" lang="en-US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US" altLang="en-US" sz="28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việ</a:t>
            </a:r>
            <a:r>
              <a:rPr lang="en-US" altLang="en-US" sz="2800" b="1" kern="0" dirty="0" smtClean="0">
                <a:solidFill>
                  <a:srgbClr val="FF0000"/>
                </a:solidFill>
              </a:rPr>
              <a:t>c </a:t>
            </a:r>
            <a:r>
              <a:rPr lang="en-US" altLang="en-US" sz="2800" b="1" kern="0" dirty="0" err="1" smtClean="0">
                <a:solidFill>
                  <a:srgbClr val="FF0000"/>
                </a:solidFill>
              </a:rPr>
              <a:t>chính</a:t>
            </a:r>
            <a:endParaRPr kumimoji="0" lang="en-US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31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40" y="1042093"/>
            <a:ext cx="1465012" cy="1771045"/>
          </a:xfrm>
          <a:prstGeom prst="rect">
            <a:avLst/>
          </a:prstGeom>
        </p:spPr>
      </p:pic>
      <p:pic>
        <p:nvPicPr>
          <p:cNvPr id="32" name="图片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660" y="4687543"/>
            <a:ext cx="2222512" cy="1967878"/>
          </a:xfrm>
          <a:prstGeom prst="rect">
            <a:avLst/>
          </a:prstGeom>
        </p:spPr>
      </p:pic>
      <p:pic>
        <p:nvPicPr>
          <p:cNvPr id="33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27" y="2913495"/>
            <a:ext cx="1632706" cy="16334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6045" y="5066586"/>
            <a:ext cx="1566377" cy="144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7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  <p:bldP spid="3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F09798-98F4-88A9-D36A-1AFE35950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0648"/>
            <a:ext cx="12192000" cy="78934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2B8C4E-E6D6-D41D-2DEE-432CBAC3D3BF}"/>
              </a:ext>
            </a:extLst>
          </p:cNvPr>
          <p:cNvSpPr txBox="1"/>
          <p:nvPr/>
        </p:nvSpPr>
        <p:spPr>
          <a:xfrm>
            <a:off x="1234911" y="-277265"/>
            <a:ext cx="10661716" cy="6786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           </a:t>
            </a:r>
            <a:r>
              <a:rPr lang="en-US" sz="2900" b="1" i="0" u="none" strike="noStrike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2900" b="1" i="0" u="none" strike="no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900" b="1" i="0" u="none" strike="no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i="0" u="none" strike="no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900" b="1" i="0" u="none" strike="no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900" b="0" i="0" u="none" strike="noStrike" dirty="0" smtClean="0">
                <a:solidFill>
                  <a:srgbClr val="333333"/>
                </a:solidFill>
                <a:effectLst/>
                <a:latin typeface="+mj-lt"/>
              </a:rPr>
              <a:t>Vào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đời Hùng Vương thứ sáu, ở làng Gióng, có hai vợ chồng ông lão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làm ăn chăm chỉ,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phúc đức nhưng mãi không có con. Một hôm, bà vợ ra đồng ướm chân vào một vết chân 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, về nhà bà thụ thai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.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Mười hai tháng sau bà sinh ra một cậu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khôi ngô tuấn tú. Nhưng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,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ba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cậu bé vẫn chẳng biết nói, cười, đặt đâu nằm đấy.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giặc Ân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, 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ua Hùng sai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. Nghe tiếng rao, cậu bé bỗng cất tiếng nói xin được đi đánh giặc. Từ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cậu bé lớn nhanh như thổi, cơm ăn mấy cũng chẳng no.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Trâu</a:t>
            </a:r>
            <a:r>
              <a:rPr lang="en-US" sz="2900" dirty="0">
                <a:solidFill>
                  <a:srgbClr val="333333"/>
                </a:solidFill>
                <a:latin typeface="+mj-lt"/>
              </a:rPr>
              <a:t>,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Gióng mặc áo giáp sắt, cưỡi ngựa sắt rồi cầm roi sắt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9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. Roi sắt </a:t>
            </a:r>
            <a:r>
              <a:rPr lang="en-US" sz="29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gãy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, Gióng nhổ những bụi tre bên đường để quét sạch giặc thù.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Giặc tan, Gióng một mình một ngựa lên đỉnh núi Sóc Sơn rồi bay thẳng về trời.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Đổng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0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Ngày nay các ao hồ và những bụi tre ngà vàng óng đều là dấu ấn xưa về trận đánh và là nơi ông Gióng đã đi qua</a:t>
            </a:r>
            <a:r>
              <a:rPr lang="en-US" sz="2900" b="0" i="0" u="none" strike="noStrike" dirty="0">
                <a:solidFill>
                  <a:srgbClr val="333333"/>
                </a:solidFill>
                <a:effectLst/>
                <a:latin typeface="+mj-lt"/>
              </a:rPr>
              <a:t>.</a:t>
            </a:r>
            <a:endParaRPr lang="vi-VN" sz="2900" b="0" i="0" u="none" strike="noStrike" dirty="0">
              <a:solidFill>
                <a:srgbClr val="33333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2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4" y="0"/>
            <a:ext cx="675249" cy="906825"/>
          </a:xfrm>
          <a:prstGeom prst="rect">
            <a:avLst/>
          </a:prstGeom>
        </p:spPr>
      </p:pic>
      <p:sp>
        <p:nvSpPr>
          <p:cNvPr id="13" name="文本框 2"/>
          <p:cNvSpPr txBox="1"/>
          <p:nvPr/>
        </p:nvSpPr>
        <p:spPr>
          <a:xfrm>
            <a:off x="1936376" y="374226"/>
            <a:ext cx="86599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Sự </a:t>
            </a:r>
            <a:r>
              <a:rPr lang="en-US" altLang="zh-CN" sz="6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ra</a:t>
            </a:r>
            <a:r>
              <a:rPr lang="en-US" altLang="zh-CN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 </a:t>
            </a:r>
            <a:r>
              <a:rPr lang="en-US" altLang="zh-CN" sz="6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đời</a:t>
            </a:r>
            <a:r>
              <a:rPr lang="en-US" altLang="zh-CN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 </a:t>
            </a:r>
            <a:r>
              <a:rPr lang="en-US" altLang="zh-CN" sz="6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của</a:t>
            </a:r>
            <a:r>
              <a:rPr lang="en-US" altLang="zh-CN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汉仪综艺体简" panose="02010600000101010101" pitchFamily="2" charset="-122"/>
                <a:cs typeface="Times New Roman" pitchFamily="18" charset="0"/>
              </a:rPr>
              <a:t> Gióng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汉仪综艺体简" panose="02010600000101010101" pitchFamily="2" charset="-122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9" t="4528" r="19665" b="19396"/>
          <a:stretch/>
        </p:blipFill>
        <p:spPr bwMode="auto">
          <a:xfrm>
            <a:off x="5815782" y="2057619"/>
            <a:ext cx="5062889" cy="411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34" y="2057619"/>
            <a:ext cx="5571048" cy="4114581"/>
          </a:xfrm>
          <a:prstGeom prst="rect">
            <a:avLst/>
          </a:prstGeom>
        </p:spPr>
      </p:pic>
      <p:sp>
        <p:nvSpPr>
          <p:cNvPr id="9" name="矩形 15"/>
          <p:cNvSpPr/>
          <p:nvPr/>
        </p:nvSpPr>
        <p:spPr>
          <a:xfrm>
            <a:off x="10739535" y="4387270"/>
            <a:ext cx="1511725" cy="25489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5720">
            <a:off x="9540202" y="-406169"/>
            <a:ext cx="2697246" cy="153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14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1">
            <a:extLst>
              <a:ext uri="{FF2B5EF4-FFF2-40B4-BE49-F238E27FC236}">
                <a16:creationId xmlns:a16="http://schemas.microsoft.com/office/drawing/2014/main" id="{09EEC46B-86BF-4EEC-95C3-2960025E68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837" y="196610"/>
            <a:ext cx="1785683" cy="1459456"/>
          </a:xfrm>
          <a:prstGeom prst="rect">
            <a:avLst/>
          </a:prstGeom>
        </p:spPr>
      </p:pic>
      <p:pic>
        <p:nvPicPr>
          <p:cNvPr id="18" name="Picture 2" descr="Giáo Dục, Học Tập, Học Sinh, Kiến Thức, Học Nhóm, Tải hình PNG 187 -  Free.Vector6.com">
            <a:extLst>
              <a:ext uri="{FF2B5EF4-FFF2-40B4-BE49-F238E27FC236}">
                <a16:creationId xmlns:a16="http://schemas.microsoft.com/office/drawing/2014/main" id="{B2F336A9-66ED-44A8-B3DB-1803D4CA8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520" y="-128286"/>
            <a:ext cx="3117000" cy="145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D06FDF-2832-4559-AD13-ECC22526B183}"/>
              </a:ext>
            </a:extLst>
          </p:cNvPr>
          <p:cNvSpPr txBox="1"/>
          <p:nvPr/>
        </p:nvSpPr>
        <p:spPr>
          <a:xfrm>
            <a:off x="0" y="0"/>
            <a:ext cx="6387353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100" b="0" i="0" dirty="0">
                <a:solidFill>
                  <a:srgbClr val="212529"/>
                </a:solidFill>
                <a:effectLst/>
                <a:latin typeface="+mj-lt"/>
              </a:rPr>
              <a:t>           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Tục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truyền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,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đời Hùng Vương thứ sáu, ở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làng</a:t>
            </a:r>
            <a:r>
              <a:rPr lang="en-US" sz="2800" dirty="0">
                <a:solidFill>
                  <a:srgbClr val="212529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Đổng</a:t>
            </a:r>
            <a:r>
              <a:rPr lang="en-US" sz="2800" dirty="0" smtClean="0">
                <a:solidFill>
                  <a:srgbClr val="212529"/>
                </a:solidFill>
                <a:latin typeface="+mj-lt"/>
                <a:cs typeface="Times New Roman" panose="02020603050405020304" pitchFamily="18" charset="0"/>
              </a:rPr>
              <a:t>,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 có hai vợ chồng ông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lão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800" dirty="0" smtClean="0">
                <a:solidFill>
                  <a:srgbClr val="212529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chăm làm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ăn và có tiếng là phúc đức. Hai ông bà ao ước có một đứa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con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hiu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quạnh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.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Một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hôm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,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bà ra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đồng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,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trông thấy một vết chân rất to,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hay hay,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liền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đặt bàn chân mình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ướm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thử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+mj-lt"/>
              </a:rPr>
              <a:t>.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Không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ngờ về nhà bà thụ thai</a:t>
            </a:r>
            <a:r>
              <a:rPr lang="en-US" sz="2800" baseline="30000" dirty="0">
                <a:solidFill>
                  <a:srgbClr val="212529"/>
                </a:solidFill>
                <a:latin typeface="+mj-lt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mười hai tháng 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nghén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sinh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+mj-lt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+mj-lt"/>
              </a:rPr>
              <a:t>bé mặt mũi rất khôi ngô. Hai vợ chồng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mừng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lắm. Nhưng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 thay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cũng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nhích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đặt </a:t>
            </a:r>
            <a:r>
              <a:rPr lang="vi-VN" sz="2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đâu </a:t>
            </a:r>
            <a:r>
              <a:rPr lang="vi-VN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nằm đấy</a:t>
            </a:r>
            <a:r>
              <a:rPr lang="en-US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909A48-AC96-65B4-4689-3CC5DC96E6EA}"/>
              </a:ext>
            </a:extLst>
          </p:cNvPr>
          <p:cNvSpPr/>
          <p:nvPr/>
        </p:nvSpPr>
        <p:spPr>
          <a:xfrm>
            <a:off x="6777318" y="1482593"/>
            <a:ext cx="54146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endParaRPr lang="en-US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ở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Đổng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1DB2E3-38A2-41CD-9EF5-274C6403C361}"/>
              </a:ext>
            </a:extLst>
          </p:cNvPr>
          <p:cNvCxnSpPr/>
          <p:nvPr/>
        </p:nvCxnSpPr>
        <p:spPr>
          <a:xfrm>
            <a:off x="6387353" y="0"/>
            <a:ext cx="40341" cy="268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EE3254-15D9-1F97-EAC3-7189423EB00A}"/>
              </a:ext>
            </a:extLst>
          </p:cNvPr>
          <p:cNvCxnSpPr/>
          <p:nvPr/>
        </p:nvCxnSpPr>
        <p:spPr>
          <a:xfrm>
            <a:off x="6602506" y="26894"/>
            <a:ext cx="0" cy="683110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48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322321" y="693552"/>
            <a:ext cx="7893423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875807"/>
              </p:ext>
            </p:extLst>
          </p:nvPr>
        </p:nvGraphicFramePr>
        <p:xfrm>
          <a:off x="483664" y="1945876"/>
          <a:ext cx="11334083" cy="39842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66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8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65216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pt-BR" sz="3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những chi tiết kể về s</a:t>
                      </a: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ự </a:t>
                      </a: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 đời của Thánh </a:t>
                      </a: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Gióng?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bình thường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khác thường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4896"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"/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 về sự ra đời ấy?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64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1">
            <a:extLst>
              <a:ext uri="{FF2B5EF4-FFF2-40B4-BE49-F238E27FC236}">
                <a16:creationId xmlns:a16="http://schemas.microsoft.com/office/drawing/2014/main" id="{09EEC46B-86BF-4EEC-95C3-2960025E68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837" y="196610"/>
            <a:ext cx="1785683" cy="1459456"/>
          </a:xfrm>
          <a:prstGeom prst="rect">
            <a:avLst/>
          </a:prstGeom>
        </p:spPr>
      </p:pic>
      <p:pic>
        <p:nvPicPr>
          <p:cNvPr id="18" name="Picture 2" descr="Giáo Dục, Học Tập, Học Sinh, Kiến Thức, Học Nhóm, Tải hình PNG 187 -  Free.Vector6.com">
            <a:extLst>
              <a:ext uri="{FF2B5EF4-FFF2-40B4-BE49-F238E27FC236}">
                <a16:creationId xmlns:a16="http://schemas.microsoft.com/office/drawing/2014/main" id="{B2F336A9-66ED-44A8-B3DB-1803D4CA8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520" y="-128286"/>
            <a:ext cx="3117000" cy="145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D06FDF-2832-4559-AD13-ECC22526B183}"/>
              </a:ext>
            </a:extLst>
          </p:cNvPr>
          <p:cNvSpPr txBox="1"/>
          <p:nvPr/>
        </p:nvSpPr>
        <p:spPr>
          <a:xfrm>
            <a:off x="0" y="0"/>
            <a:ext cx="6387353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1DB2E3-38A2-41CD-9EF5-274C6403C361}"/>
              </a:ext>
            </a:extLst>
          </p:cNvPr>
          <p:cNvCxnSpPr/>
          <p:nvPr/>
        </p:nvCxnSpPr>
        <p:spPr>
          <a:xfrm>
            <a:off x="6387353" y="0"/>
            <a:ext cx="40341" cy="268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EE3254-15D9-1F97-EAC3-7189423EB00A}"/>
              </a:ext>
            </a:extLst>
          </p:cNvPr>
          <p:cNvCxnSpPr/>
          <p:nvPr/>
        </p:nvCxnSpPr>
        <p:spPr>
          <a:xfrm>
            <a:off x="6602506" y="26894"/>
            <a:ext cx="0" cy="683110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770784"/>
              </p:ext>
            </p:extLst>
          </p:nvPr>
        </p:nvGraphicFramePr>
        <p:xfrm>
          <a:off x="6711331" y="2196444"/>
          <a:ext cx="5354623" cy="4289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6841">
                  <a:extLst>
                    <a:ext uri="{9D8B030D-6E8A-4147-A177-3AD203B41FA5}">
                      <a16:colId xmlns:a16="http://schemas.microsoft.com/office/drawing/2014/main" val="1872461582"/>
                    </a:ext>
                  </a:extLst>
                </a:gridCol>
                <a:gridCol w="2677782">
                  <a:extLst>
                    <a:ext uri="{9D8B030D-6E8A-4147-A177-3AD203B41FA5}">
                      <a16:colId xmlns:a16="http://schemas.microsoft.com/office/drawing/2014/main" val="1249245888"/>
                    </a:ext>
                  </a:extLst>
                </a:gridCol>
              </a:tblGrid>
              <a:tr h="1092327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pt-BR" sz="3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những chi tiết kể về s</a:t>
                      </a: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ự </a:t>
                      </a: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 đời của Thánh </a:t>
                      </a: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Gióng?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048647"/>
                  </a:ext>
                </a:extLst>
              </a:tr>
              <a:tr h="1168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bình thường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khác thường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68332"/>
                  </a:ext>
                </a:extLst>
              </a:tr>
              <a:tr h="1168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840560"/>
                  </a:ext>
                </a:extLst>
              </a:tr>
              <a:tr h="859175"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"/>
                      </a:pPr>
                      <a:r>
                        <a:rPr lang="pt-BR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 về sự ra đời ấy?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667083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5159789" y="1457185"/>
            <a:ext cx="7893423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1801" y="143738"/>
            <a:ext cx="6343129" cy="660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100" dirty="0">
                <a:solidFill>
                  <a:srgbClr val="212529"/>
                </a:solidFill>
                <a:latin typeface="Calibri Light" panose="020F0302020204030204"/>
              </a:rPr>
              <a:t> </a:t>
            </a:r>
            <a:r>
              <a:rPr lang="en-US" sz="3100" dirty="0" smtClean="0">
                <a:solidFill>
                  <a:srgbClr val="212529"/>
                </a:solidFill>
                <a:latin typeface="Calibri Light" panose="020F0302020204030204"/>
              </a:rPr>
              <a:t>	</a:t>
            </a:r>
            <a:r>
              <a:rPr lang="vi-VN" sz="2800" dirty="0" smtClean="0">
                <a:solidFill>
                  <a:srgbClr val="212529"/>
                </a:solidFill>
                <a:latin typeface="Times New Roman" panose="02020603050405020304" pitchFamily="18" charset="0"/>
              </a:rPr>
              <a:t>Tục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,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 đời Hùng Vương thứ sáu, ở làng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Đổng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  <a:cs typeface="Times New Roman" panose="02020603050405020304" pitchFamily="18" charset="0"/>
              </a:rPr>
              <a:t>,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 có hai vợ chồng ông lão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chăm làm ăn và có tiếng là phúc đức. Hai ông bà ao ước có một đứa con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hiu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quạnh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. Một hôm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,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 bà ra đồng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,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 trông thấy một vết chân rất to,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hay,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liền đặt bàn chân mình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 ướm thử</a:t>
            </a:r>
            <a:r>
              <a:rPr lang="en-US" sz="2800" dirty="0">
                <a:solidFill>
                  <a:srgbClr val="212529"/>
                </a:solidFill>
                <a:latin typeface="Calibri Light" panose="020F0302020204030204"/>
              </a:rPr>
              <a:t>.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Không ngờ về nhà bà thụ thai</a:t>
            </a:r>
            <a:r>
              <a:rPr lang="en-US" sz="2800" baseline="30000" dirty="0">
                <a:solidFill>
                  <a:srgbClr val="212529"/>
                </a:solidFill>
                <a:latin typeface="Calibri Light" panose="020F0302020204030204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mười hai tháng 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nghén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sinh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</a:rPr>
              <a:t> bé mặt mũi rất khôi ngô. Hai vợ chồng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 lắm. Nhưng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 </a:t>
            </a:r>
            <a:r>
              <a:rPr lang="vi-VN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 ba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cười,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cũng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nhích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đặt đâu nằm đấy</a:t>
            </a: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69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9" t="4528" r="19665" b="19396"/>
          <a:stretch/>
        </p:blipFill>
        <p:spPr bwMode="auto">
          <a:xfrm>
            <a:off x="-12576" y="3294808"/>
            <a:ext cx="2535150" cy="3551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6" y="11614"/>
            <a:ext cx="2508508" cy="328319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19764"/>
              </p:ext>
            </p:extLst>
          </p:nvPr>
        </p:nvGraphicFramePr>
        <p:xfrm>
          <a:off x="2522574" y="69284"/>
          <a:ext cx="9610165" cy="4472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0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0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8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35465">
                <a:tc>
                  <a:txBody>
                    <a:bodyPr/>
                    <a:lstStyle/>
                    <a:p>
                      <a:endParaRPr lang="en-US"/>
                    </a:p>
                    <a:p>
                      <a:pPr algn="ctr"/>
                      <a:r>
                        <a:rPr lang="en-US" sz="3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 tiết</a:t>
                      </a:r>
                      <a:r>
                        <a:rPr lang="en-US" sz="32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200"/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en-US" sz="240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4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4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1197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2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5FE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5FE8A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599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28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A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9A4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578741" y="1613302"/>
            <a:ext cx="267251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914400">
              <a:buFont typeface="Symbol"/>
              <a:buChar char="Þ"/>
            </a:pP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sz="26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581835" y="4541946"/>
            <a:ext cx="9610165" cy="2246769"/>
          </a:xfrm>
          <a:prstGeom prst="rect">
            <a:avLst/>
          </a:prstGeom>
          <a:solidFill>
            <a:srgbClr val="BBF7E7"/>
          </a:solidFill>
          <a:ln w="57150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đẽ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hách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557272-470E-6A76-82A6-07BA8FBA5554}"/>
              </a:ext>
            </a:extLst>
          </p:cNvPr>
          <p:cNvSpPr/>
          <p:nvPr/>
        </p:nvSpPr>
        <p:spPr>
          <a:xfrm>
            <a:off x="2493441" y="1474802"/>
            <a:ext cx="52958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Cha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4D8D47-EE1D-41D9-E6C0-B6CD7C410714}"/>
              </a:ext>
            </a:extLst>
          </p:cNvPr>
          <p:cNvSpPr/>
          <p:nvPr/>
        </p:nvSpPr>
        <p:spPr>
          <a:xfrm>
            <a:off x="2493441" y="2913802"/>
            <a:ext cx="529589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ướm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to.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thai.</a:t>
            </a:r>
            <a:endParaRPr lang="en-US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US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985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8684941" y="4387913"/>
            <a:ext cx="1750710" cy="33609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806" y="4990585"/>
            <a:ext cx="730250" cy="10202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0" y="1061908"/>
            <a:ext cx="850900" cy="8509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0" y="928710"/>
            <a:ext cx="850900" cy="8509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30" y="793421"/>
            <a:ext cx="850900" cy="8509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77" y="2478300"/>
            <a:ext cx="850900" cy="850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2810661"/>
            <a:ext cx="1736337" cy="1268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559">
            <a:off x="2535255" y="3384083"/>
            <a:ext cx="519889" cy="3899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73306" y="377922"/>
            <a:ext cx="27338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TRÒ CHƠI</a:t>
            </a:r>
          </a:p>
        </p:txBody>
      </p:sp>
      <p:pic>
        <p:nvPicPr>
          <p:cNvPr id="11" name="nhacankhetrava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0" y="-645037"/>
            <a:ext cx="609600" cy="609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444" y="1310094"/>
            <a:ext cx="3981033" cy="378594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0486039" y="4390329"/>
            <a:ext cx="560203" cy="33609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47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80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7" presetClass="emph" presetSubtype="0" repeatCount="indefinite" fill="remove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  <p:bldP spid="4" grpId="0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755648" y="207264"/>
            <a:ext cx="8619744" cy="1950720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1. 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Đây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vị thánh biểu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trưng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 những ước mơ, khát vọng của người dân lao động xưa về một cuộc sống ấm no, có thể chế ngự hoàn toàn thiên tai lũ 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lụt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ấy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1920240" y="3307080"/>
            <a:ext cx="8290560" cy="1505712"/>
          </a:xfrm>
          <a:prstGeom prst="snip2DiagRect">
            <a:avLst/>
          </a:pr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Tản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Sơn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Tinh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 flipH="1">
            <a:off x="10210800" y="6102096"/>
            <a:ext cx="1999488" cy="7559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61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2810661"/>
            <a:ext cx="1736337" cy="1268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559">
            <a:off x="2535255" y="3384083"/>
            <a:ext cx="519889" cy="389917"/>
          </a:xfrm>
          <a:prstGeom prst="rect">
            <a:avLst/>
          </a:prstGeom>
        </p:spPr>
      </p:pic>
      <p:sp>
        <p:nvSpPr>
          <p:cNvPr id="2" name="Rectangular Callout 1"/>
          <p:cNvSpPr/>
          <p:nvPr/>
        </p:nvSpPr>
        <p:spPr>
          <a:xfrm>
            <a:off x="4953977" y="3790570"/>
            <a:ext cx="5808987" cy="1861159"/>
          </a:xfrm>
          <a:prstGeom prst="wedgeRectCallout">
            <a:avLst>
              <a:gd name="adj1" fmla="val -71619"/>
              <a:gd name="adj2" fmla="val -48531"/>
            </a:avLst>
          </a:prstGeom>
          <a:solidFill>
            <a:schemeClr val="bg1">
              <a:alpha val="75000"/>
            </a:schemeClr>
          </a:solidFill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đúng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sẽ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được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một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quà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trả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sẽ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nhường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cơ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hội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Calibri" panose="020F0502020204030204"/>
              </a:rPr>
              <a:t>bạn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khác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ular Callout 36"/>
          <p:cNvSpPr/>
          <p:nvPr/>
        </p:nvSpPr>
        <p:spPr>
          <a:xfrm>
            <a:off x="6237969" y="156377"/>
            <a:ext cx="5782580" cy="1861159"/>
          </a:xfrm>
          <a:prstGeom prst="wedgeRectCallout">
            <a:avLst>
              <a:gd name="adj1" fmla="val -101261"/>
              <a:gd name="adj2" fmla="val 57470"/>
            </a:avLst>
          </a:prstGeom>
          <a:solidFill>
            <a:srgbClr val="FF0066"/>
          </a:solidFill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Chú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chim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này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đang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rất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đói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.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Các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bạn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hãy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giúp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chú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ăn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được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những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quả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khế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chín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mọng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bằng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cách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trả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lời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những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câu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hỏi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ẩn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chứa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trong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mỗi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quả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" panose="020F0502020204030204"/>
              </a:rPr>
              <a:t>khế</a:t>
            </a:r>
            <a:r>
              <a:rPr lang="en-US" sz="2800" dirty="0">
                <a:solidFill>
                  <a:prstClr val="white"/>
                </a:solidFill>
                <a:latin typeface="Calibri" panose="020F0502020204030204"/>
              </a:rPr>
              <a:t>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0" y="1061908"/>
            <a:ext cx="850900" cy="8509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0" y="928710"/>
            <a:ext cx="850900" cy="8509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30" y="793421"/>
            <a:ext cx="850900" cy="8509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77" y="2478300"/>
            <a:ext cx="850900" cy="850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806" y="4990585"/>
            <a:ext cx="730250" cy="102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2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4b"/>
          <p:cNvSpPr/>
          <p:nvPr/>
        </p:nvSpPr>
        <p:spPr>
          <a:xfrm>
            <a:off x="6772492" y="3494824"/>
            <a:ext cx="5446572" cy="2271332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6,7,8 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1a"/>
          <p:cNvSpPr/>
          <p:nvPr/>
        </p:nvSpPr>
        <p:spPr>
          <a:xfrm>
            <a:off x="6708339" y="44658"/>
            <a:ext cx="5446573" cy="2597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24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Một nhân vật trong truyền thuyết đánh tan giặc Ân khi mới 3 tuổi. Đó là ai?</a:t>
            </a:r>
            <a:endParaRPr lang="en-US" sz="2400" b="1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457200" lvl="0" indent="-457200">
              <a:buFontTx/>
              <a:buAutoNum type="alphaUcPeriod"/>
              <a:defRPr/>
            </a:pP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Sơn</a:t>
            </a:r>
            <a:r>
              <a:rPr lang="en-US" sz="25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Tinh</a:t>
            </a:r>
            <a:endParaRPr lang="en-US" sz="2500" b="1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457200" lvl="0" indent="-457200">
              <a:buFontTx/>
              <a:buAutoNum type="alphaUcPeriod"/>
              <a:defRPr/>
            </a:pP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Thánh</a:t>
            </a:r>
            <a:r>
              <a:rPr lang="en-US" sz="25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Gióng</a:t>
            </a:r>
            <a:endParaRPr lang="en-US" sz="2500" b="1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457200" lvl="0" indent="-457200">
              <a:buFontTx/>
              <a:buAutoNum type="alphaUcPeriod"/>
              <a:defRPr/>
            </a:pPr>
            <a:r>
              <a:rPr lang="en-US" sz="25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An </a:t>
            </a: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Dương</a:t>
            </a:r>
            <a:r>
              <a:rPr lang="en-US" sz="25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Vương</a:t>
            </a:r>
            <a:endParaRPr lang="en-US" sz="2500" b="1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457200" lvl="0" indent="-457200">
              <a:buFontTx/>
              <a:buAutoNum type="alphaUcPeriod"/>
              <a:defRPr/>
            </a:pP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Lạc</a:t>
            </a:r>
            <a:r>
              <a:rPr lang="en-US" sz="2500" b="1" dirty="0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Long </a:t>
            </a:r>
            <a:r>
              <a:rPr lang="en-US" sz="2500" b="1" dirty="0" err="1">
                <a:solidFill>
                  <a:prstClr val="black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Quân</a:t>
            </a:r>
            <a:endParaRPr lang="en-US" sz="2500" b="1" dirty="0">
              <a:solidFill>
                <a:prstClr val="black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2" name="2a"/>
          <p:cNvSpPr/>
          <p:nvPr/>
        </p:nvSpPr>
        <p:spPr>
          <a:xfrm>
            <a:off x="6715176" y="-3623"/>
            <a:ext cx="5494753" cy="2619735"/>
          </a:xfrm>
          <a:prstGeom prst="rect">
            <a:avLst/>
          </a:prstGeom>
          <a:solidFill>
            <a:srgbClr val="FF006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ảo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lang="en-US" sz="36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lang="en-US" sz="3600" b="1" noProof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3a"/>
          <p:cNvSpPr/>
          <p:nvPr/>
        </p:nvSpPr>
        <p:spPr>
          <a:xfrm>
            <a:off x="6694806" y="-1"/>
            <a:ext cx="5497194" cy="25905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5" name="1b"/>
          <p:cNvSpPr/>
          <p:nvPr/>
        </p:nvSpPr>
        <p:spPr>
          <a:xfrm>
            <a:off x="6758957" y="3425658"/>
            <a:ext cx="5524259" cy="2271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Thánh Gióng</a:t>
            </a:r>
          </a:p>
        </p:txBody>
      </p:sp>
      <p:sp>
        <p:nvSpPr>
          <p:cNvPr id="83" name="2b"/>
          <p:cNvSpPr/>
          <p:nvPr/>
        </p:nvSpPr>
        <p:spPr>
          <a:xfrm>
            <a:off x="6758957" y="3429000"/>
            <a:ext cx="5473639" cy="2348820"/>
          </a:xfrm>
          <a:prstGeom prst="rect">
            <a:avLst/>
          </a:prstGeom>
          <a:solidFill>
            <a:srgbClr val="FF006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ướm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thai.</a:t>
            </a:r>
            <a:endParaRPr lang="en-US" sz="3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thai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3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4a"/>
          <p:cNvSpPr/>
          <p:nvPr/>
        </p:nvSpPr>
        <p:spPr>
          <a:xfrm>
            <a:off x="6694805" y="-1"/>
            <a:ext cx="5492255" cy="2590555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9,10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lang="en-US" sz="2800" baseline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3,4,5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Giêng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6,7,8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lang="en-US" sz="2800" baseline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Giêng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3b"/>
          <p:cNvSpPr/>
          <p:nvPr/>
        </p:nvSpPr>
        <p:spPr>
          <a:xfrm>
            <a:off x="6763870" y="3425658"/>
            <a:ext cx="5472953" cy="23404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197" y="4826784"/>
            <a:ext cx="730250" cy="1020202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sp>
        <p:nvSpPr>
          <p:cNvPr id="3" name="dapan"/>
          <p:cNvSpPr/>
          <p:nvPr/>
        </p:nvSpPr>
        <p:spPr>
          <a:xfrm>
            <a:off x="11154366" y="5846986"/>
            <a:ext cx="802827" cy="802827"/>
          </a:xfrm>
          <a:prstGeom prst="flowChartExtract">
            <a:avLst/>
          </a:prstGeom>
          <a:solidFill>
            <a:srgbClr val="CC00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xoa"/>
          <p:cNvSpPr/>
          <p:nvPr/>
        </p:nvSpPr>
        <p:spPr>
          <a:xfrm flipV="1">
            <a:off x="10351539" y="5852937"/>
            <a:ext cx="802827" cy="802827"/>
          </a:xfrm>
          <a:prstGeom prst="flowChartExtra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6631" y="6248400"/>
            <a:ext cx="609600" cy="609600"/>
          </a:xfrm>
          <a:prstGeom prst="rect">
            <a:avLst/>
          </a:prstGeom>
        </p:spPr>
      </p:pic>
      <p:sp>
        <p:nvSpPr>
          <p:cNvPr id="85" name="dapan"/>
          <p:cNvSpPr/>
          <p:nvPr/>
        </p:nvSpPr>
        <p:spPr>
          <a:xfrm>
            <a:off x="11154366" y="5846986"/>
            <a:ext cx="802827" cy="802827"/>
          </a:xfrm>
          <a:prstGeom prst="flowChartExtract">
            <a:avLst/>
          </a:prstGeom>
          <a:solidFill>
            <a:srgbClr val="CC00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xoa"/>
          <p:cNvSpPr/>
          <p:nvPr/>
        </p:nvSpPr>
        <p:spPr>
          <a:xfrm flipV="1">
            <a:off x="10351539" y="5852937"/>
            <a:ext cx="802827" cy="802827"/>
          </a:xfrm>
          <a:prstGeom prst="flowChartExtra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5" name="khe3a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521" y="2480459"/>
            <a:ext cx="534012" cy="847453"/>
          </a:xfrm>
          <a:prstGeom prst="rect">
            <a:avLst/>
          </a:prstGeom>
        </p:spPr>
      </p:pic>
      <p:sp>
        <p:nvSpPr>
          <p:cNvPr id="96" name="dapan"/>
          <p:cNvSpPr/>
          <p:nvPr/>
        </p:nvSpPr>
        <p:spPr>
          <a:xfrm>
            <a:off x="11154366" y="5846986"/>
            <a:ext cx="802827" cy="802827"/>
          </a:xfrm>
          <a:prstGeom prst="flowChartExtract">
            <a:avLst/>
          </a:prstGeom>
          <a:solidFill>
            <a:srgbClr val="CC00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7" name="khe3b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521" y="2480459"/>
            <a:ext cx="534012" cy="847453"/>
          </a:xfrm>
          <a:prstGeom prst="rect">
            <a:avLst/>
          </a:prstGeom>
        </p:spPr>
      </p:pic>
      <p:sp>
        <p:nvSpPr>
          <p:cNvPr id="98" name="xoa"/>
          <p:cNvSpPr/>
          <p:nvPr/>
        </p:nvSpPr>
        <p:spPr>
          <a:xfrm flipV="1">
            <a:off x="10351539" y="5852937"/>
            <a:ext cx="802827" cy="802827"/>
          </a:xfrm>
          <a:prstGeom prst="flowChartExtra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dapan"/>
          <p:cNvSpPr/>
          <p:nvPr/>
        </p:nvSpPr>
        <p:spPr>
          <a:xfrm>
            <a:off x="11154366" y="5846986"/>
            <a:ext cx="802827" cy="802827"/>
          </a:xfrm>
          <a:prstGeom prst="flowChartExtract">
            <a:avLst/>
          </a:prstGeom>
          <a:solidFill>
            <a:srgbClr val="CC00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xoa"/>
          <p:cNvSpPr/>
          <p:nvPr/>
        </p:nvSpPr>
        <p:spPr>
          <a:xfrm flipV="1">
            <a:off x="10351539" y="5852937"/>
            <a:ext cx="802827" cy="802827"/>
          </a:xfrm>
          <a:prstGeom prst="flowChartExtra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dapan"/>
          <p:cNvSpPr/>
          <p:nvPr/>
        </p:nvSpPr>
        <p:spPr>
          <a:xfrm>
            <a:off x="11154366" y="5846986"/>
            <a:ext cx="802827" cy="802827"/>
          </a:xfrm>
          <a:prstGeom prst="flowChartExtract">
            <a:avLst/>
          </a:prstGeom>
          <a:solidFill>
            <a:srgbClr val="CC00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xoa"/>
          <p:cNvSpPr/>
          <p:nvPr/>
        </p:nvSpPr>
        <p:spPr>
          <a:xfrm flipV="1">
            <a:off x="10351539" y="5852937"/>
            <a:ext cx="802827" cy="802827"/>
          </a:xfrm>
          <a:prstGeom prst="flowChartExtra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khe1a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3111" r="18355" b="17587"/>
          <a:stretch/>
        </p:blipFill>
        <p:spPr>
          <a:xfrm>
            <a:off x="956763" y="1061908"/>
            <a:ext cx="549275" cy="850900"/>
          </a:xfrm>
          <a:prstGeom prst="rect">
            <a:avLst/>
          </a:prstGeom>
        </p:spPr>
      </p:pic>
      <p:pic>
        <p:nvPicPr>
          <p:cNvPr id="41" name="khe1b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3111" r="18355" b="17587"/>
          <a:stretch/>
        </p:blipFill>
        <p:spPr>
          <a:xfrm>
            <a:off x="956763" y="1061908"/>
            <a:ext cx="549275" cy="850900"/>
          </a:xfrm>
          <a:prstGeom prst="rect">
            <a:avLst/>
          </a:prstGeom>
        </p:spPr>
      </p:pic>
      <p:pic>
        <p:nvPicPr>
          <p:cNvPr id="84" name="khe2a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94" y="928710"/>
            <a:ext cx="534012" cy="850900"/>
          </a:xfrm>
          <a:prstGeom prst="rect">
            <a:avLst/>
          </a:prstGeom>
        </p:spPr>
      </p:pic>
      <p:pic>
        <p:nvPicPr>
          <p:cNvPr id="86" name="khe2b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94" y="928710"/>
            <a:ext cx="534012" cy="850900"/>
          </a:xfrm>
          <a:prstGeom prst="rect">
            <a:avLst/>
          </a:prstGeom>
        </p:spPr>
      </p:pic>
      <p:pic>
        <p:nvPicPr>
          <p:cNvPr id="101" name="khe4a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77" y="793421"/>
            <a:ext cx="528207" cy="847453"/>
          </a:xfrm>
          <a:prstGeom prst="rect">
            <a:avLst/>
          </a:prstGeom>
        </p:spPr>
      </p:pic>
      <p:pic>
        <p:nvPicPr>
          <p:cNvPr id="103" name="khe4b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77" y="793421"/>
            <a:ext cx="528207" cy="8474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975644" y="2810661"/>
            <a:ext cx="1736337" cy="1268389"/>
            <a:chOff x="1975644" y="2810661"/>
            <a:chExt cx="1736337" cy="126838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644" y="2810661"/>
              <a:ext cx="1736337" cy="126838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10559">
              <a:off x="2535255" y="3384083"/>
              <a:ext cx="519889" cy="389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099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0.06016 0.0169 0.07722 0.01389 0.12956 0.0537 C 0.17253 0.08055 0.20209 0.09977 0.22604 0.17153 C 0.22735 0.21111 0.23724 0.2956 0.1918 0.30741 " pathEditMode="relative" rAng="0" ptsTypes="AAAA">
                                      <p:cBhvr>
                                        <p:cTn id="7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93" y="15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3000" fill="hold"/>
                                        <p:tgtEl>
                                          <p:spTgt spid="4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"/>
                            </p:stCondLst>
                            <p:childTnLst>
                              <p:par>
                                <p:cTn id="9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0595 0.0169 0.02343 0.00834 0.07565 0.04769 C 0.0983 0.0882 0.09205 0.10695 0.0957 0.17153 C 0.09687 0.21111 0.03854 0.31505 -0.00651 0.32686 " pathEditMode="relative" rAng="0" ptsTypes="AAAA">
                                      <p:cBhvr>
                                        <p:cTn id="14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163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4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" dur="3000" fill="hold"/>
                                        <p:tgtEl>
                                          <p:spTgt spid="8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"/>
                            </p:stCondLst>
                            <p:childTnLst>
                              <p:par>
                                <p:cTn id="16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2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3.7037E-7 C 0.02513 0.01157 0.03842 0.01018 0.04857 0.03819 C 0.04532 0.07731 0.02474 0.08981 0.00144 0.1088 C -0.022 0.12338 -0.04895 0.11134 -0.07851 0.10162 " pathEditMode="relative" rAng="0" ptsTypes="AAAA">
                                      <p:cBhvr>
                                        <p:cTn id="211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5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3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5" dur="3000" fill="hold"/>
                                        <p:tgtEl>
                                          <p:spTgt spid="9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0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1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50"/>
                            </p:stCondLst>
                            <p:childTnLst>
                              <p:par>
                                <p:cTn id="23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25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000"/>
                            </p:stCondLst>
                            <p:childTnLst>
                              <p:par>
                                <p:cTn id="2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4687 0.03541 -0.00612 0.19351 -0.02709 0.2324 C -0.05352 0.27754 -0.14714 0.33588 -0.19232 0.34768 " pathEditMode="relative" rAng="0" ptsTypes="AAA">
                                      <p:cBhvr>
                                        <p:cTn id="280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73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2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4" dur="3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9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0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9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"/>
                            </p:stCondLst>
                            <p:childTnLst>
                              <p:par>
                                <p:cTn id="3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6" grpId="0" animBg="1"/>
      <p:bldP spid="6" grpId="1" animBg="1"/>
      <p:bldP spid="82" grpId="0" animBg="1"/>
      <p:bldP spid="82" grpId="1" animBg="1"/>
      <p:bldP spid="93" grpId="0" animBg="1"/>
      <p:bldP spid="93" grpId="1" animBg="1"/>
      <p:bldP spid="15" grpId="0" animBg="1"/>
      <p:bldP spid="15" grpId="1" animBg="1"/>
      <p:bldP spid="83" grpId="0" animBg="1"/>
      <p:bldP spid="83" grpId="1" animBg="1"/>
      <p:bldP spid="99" grpId="0" animBg="1"/>
      <p:bldP spid="99" grpId="1" animBg="1"/>
      <p:bldP spid="94" grpId="0" animBg="1"/>
      <p:bldP spid="94" grpId="1" animBg="1"/>
      <p:bldP spid="3" grpId="0" animBg="1"/>
      <p:bldP spid="3" grpId="1" animBg="1"/>
      <p:bldP spid="80" grpId="0" animBg="1"/>
      <p:bldP spid="80" grpId="1" animBg="1"/>
      <p:bldP spid="85" grpId="0" animBg="1"/>
      <p:bldP spid="85" grpId="1" animBg="1"/>
      <p:bldP spid="87" grpId="0" animBg="1"/>
      <p:bldP spid="87" grpId="1" animBg="1"/>
      <p:bldP spid="96" grpId="0" animBg="1"/>
      <p:bldP spid="96" grpId="1" animBg="1"/>
      <p:bldP spid="98" grpId="0" animBg="1"/>
      <p:bldP spid="98" grpId="1" animBg="1"/>
      <p:bldP spid="102" grpId="0" animBg="1"/>
      <p:bldP spid="102" grpId="1" animBg="1"/>
      <p:bldP spid="104" grpId="0" animBg="1"/>
      <p:bldP spid="104" grpId="1" animBg="1"/>
      <p:bldP spid="108" grpId="0" animBg="1"/>
      <p:bldP spid="108" grpId="1" animBg="1"/>
      <p:bldP spid="110" grpId="0" animBg="1"/>
      <p:bldP spid="110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91"/>
          <a:stretch/>
        </p:blipFill>
        <p:spPr>
          <a:xfrm>
            <a:off x="-430306" y="-188259"/>
            <a:ext cx="12622306" cy="7046259"/>
          </a:xfrm>
          <a:prstGeom prst="rect">
            <a:avLst/>
          </a:prstGeom>
        </p:spPr>
      </p:pic>
      <p:grpSp>
        <p:nvGrpSpPr>
          <p:cNvPr id="3" name="组合 11"/>
          <p:cNvGrpSpPr/>
          <p:nvPr/>
        </p:nvGrpSpPr>
        <p:grpSpPr>
          <a:xfrm>
            <a:off x="1882588" y="0"/>
            <a:ext cx="8686799" cy="6575612"/>
            <a:chOff x="-558688" y="0"/>
            <a:chExt cx="9107943" cy="6858000"/>
          </a:xfrm>
        </p:grpSpPr>
        <p:pic>
          <p:nvPicPr>
            <p:cNvPr id="4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8688" y="0"/>
              <a:ext cx="9107943" cy="6858000"/>
            </a:xfrm>
            <a:prstGeom prst="rect">
              <a:avLst/>
            </a:prstGeom>
          </p:spPr>
        </p:pic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3716" y="279400"/>
              <a:ext cx="8362072" cy="629919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6" name="文本框 15"/>
          <p:cNvSpPr txBox="1"/>
          <p:nvPr/>
        </p:nvSpPr>
        <p:spPr>
          <a:xfrm>
            <a:off x="2240222" y="1568571"/>
            <a:ext cx="74900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rgbClr val="5F91B0"/>
                </a:solidFill>
                <a:latin typeface="Times New Roman" pitchFamily="18" charset="0"/>
                <a:ea typeface="华康海报体W12" panose="040B0C09000000000000" pitchFamily="81" charset="-122"/>
                <a:cs typeface="Times New Roman" pitchFamily="18" charset="0"/>
              </a:rPr>
              <a:t>CẢM ƠN CÁC THẦY CÔ ĐÃ TỚI DỰ TIẾT HỌC</a:t>
            </a:r>
            <a:endParaRPr lang="zh-CN" altLang="en-US" sz="6600">
              <a:solidFill>
                <a:srgbClr val="5F91B0"/>
              </a:solidFill>
              <a:latin typeface="Times New Roman" pitchFamily="18" charset="0"/>
              <a:ea typeface="华康海报体W12" panose="040B0C09000000000000" pitchFamily="81" charset="-122"/>
              <a:cs typeface="Times New Roman" pitchFamily="18" charset="0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8781">
            <a:off x="8035074" y="143886"/>
            <a:ext cx="1063853" cy="13553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5051" y="1775835"/>
            <a:ext cx="3853006" cy="435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5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75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08 0.14745 L -0.07617 -0.04005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755648" y="207264"/>
            <a:ext cx="8619744" cy="1950720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gắn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liền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Sóc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Sơn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Phù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UNESCO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sản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phi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giới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2084832" y="2933079"/>
            <a:ext cx="8290560" cy="1505712"/>
          </a:xfrm>
          <a:prstGeom prst="snip2DiagRect">
            <a:avLst/>
          </a:prstGeom>
          <a:solidFill>
            <a:srgbClr val="00B0F0">
              <a:alpha val="75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 Gióng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 flipH="1">
            <a:off x="10192512" y="6102096"/>
            <a:ext cx="1999488" cy="7559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7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755648" y="207264"/>
            <a:ext cx="8619744" cy="1950720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thờ ở cả hai đền Dạ Trạch và Đa Hòa, nằm ở huyện Khoái Châu, tỉnh Hưng 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Yên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1920240" y="3301435"/>
            <a:ext cx="8290560" cy="1505712"/>
          </a:xfrm>
          <a:prstGeom prst="snip2DiagRect">
            <a:avLst/>
          </a:pr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Chử Đồng Tử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 flipH="1">
            <a:off x="10192512" y="6102096"/>
            <a:ext cx="1999488" cy="7559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87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58044" y="207264"/>
            <a:ext cx="11887200" cy="1950720"/>
          </a:xfrm>
          <a:prstGeom prst="snip2Diag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nữ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tương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truyền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Quỳnh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con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gái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Ngọc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thượng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vỡ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chén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ngọc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xuống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1956364" y="3610413"/>
            <a:ext cx="8290560" cy="1505712"/>
          </a:xfrm>
          <a:prstGeom prst="snip2DiagRect">
            <a:avLst/>
          </a:pr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Thánh mẫu Liễu Hạnh.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 flipH="1">
            <a:off x="10192512" y="6102096"/>
            <a:ext cx="1999488" cy="755904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41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0" y="1595417"/>
            <a:ext cx="4338806" cy="3465630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3681825" y="5767642"/>
            <a:ext cx="682388" cy="682388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87" name="任意多边形 86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094244" y="4526346"/>
            <a:ext cx="362719" cy="362719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1" name="任意多边形 90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49877" y="4889255"/>
            <a:ext cx="362719" cy="362719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5" name="任意多边形 94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49408" y="5181706"/>
            <a:ext cx="682388" cy="682388"/>
            <a:chOff x="4993868" y="2326869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9" name="任意多边形 98"/>
            <p:cNvSpPr/>
            <p:nvPr/>
          </p:nvSpPr>
          <p:spPr>
            <a:xfrm>
              <a:off x="4993868" y="2326869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0"/>
            <a:ext cx="12208104" cy="1643762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4605170" y="1242426"/>
            <a:ext cx="6753590" cy="3939280"/>
          </a:xfrm>
          <a:prstGeom prst="cloudCallout">
            <a:avLst>
              <a:gd name="adj1" fmla="val -33401"/>
              <a:gd name="adj2" fmla="val 82066"/>
            </a:avLst>
          </a:prstGeom>
          <a:ln w="38100"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Trong văn hóa dân gian Việt Nam, có 4 vị Thánh vừa rồi được tôn là "Tứ bất tử". Em biết gì về 4 vị Thánh này?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290" y="606135"/>
            <a:ext cx="9618132" cy="57899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4" name="Cloud Callout 23"/>
          <p:cNvSpPr/>
          <p:nvPr/>
        </p:nvSpPr>
        <p:spPr>
          <a:xfrm>
            <a:off x="3467607" y="1079749"/>
            <a:ext cx="6753590" cy="3939280"/>
          </a:xfrm>
          <a:prstGeom prst="cloudCallout">
            <a:avLst>
              <a:gd name="adj1" fmla="val -33401"/>
              <a:gd name="adj2" fmla="val 82066"/>
            </a:avLst>
          </a:prstGeom>
          <a:ln w="38100"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Những người </a:t>
            </a:r>
            <a:r>
              <a:rPr kumimoji="0" lang="en-US" sz="3200" b="0" i="1" u="none" strike="noStrike" kern="1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anh</a:t>
            </a:r>
            <a:r>
              <a:rPr kumimoji="0" lang="en-US" sz="3200" b="0" i="1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sz="3200" b="0" i="1" u="none" strike="noStrike" kern="1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hùng</a:t>
            </a:r>
            <a:r>
              <a:rPr kumimoji="0" lang="en-US" sz="3200" b="0" i="1" u="none" strike="noStrike" kern="1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vi-VN" sz="3200" b="0" i="1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có </a:t>
            </a:r>
            <a:r>
              <a:rPr kumimoji="0" lang="vi-VN" sz="3200" b="0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đóng góp lớn cho dân tộc, mang những phẩm chất cao đẹp của dân tộc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60787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4" grpId="0" animBg="1"/>
      <p:bldP spid="2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953"/>
            <a:ext cx="12192001" cy="68375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109" y="4684600"/>
            <a:ext cx="1530057" cy="11154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624" y="728625"/>
            <a:ext cx="1703742" cy="1350714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57109" y="1578386"/>
            <a:ext cx="11834891" cy="171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bliqueBottomLeft"/>
              <a:lightRig rig="threePt" dir="t"/>
            </a:scene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CHUYỆN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KỂ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VỀ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NHỮNG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NGƯỜI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ANH</a:t>
            </a:r>
            <a:r>
              <a:rPr lang="en-US" altLang="zh-CN" sz="4000" b="1" dirty="0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0070C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HÙNG</a:t>
            </a:r>
            <a:endParaRPr lang="en-US" altLang="zh-CN" sz="4000" b="1" dirty="0" smtClean="0">
              <a:solidFill>
                <a:srgbClr val="0070C0"/>
              </a:solidFill>
              <a:latin typeface="Times New Roman" pitchFamily="18" charset="0"/>
              <a:ea typeface="印品黑体" panose="00000500000000000000" pitchFamily="2" charset="-122"/>
              <a:cs typeface="Times New Roman" pitchFamily="18" charset="0"/>
            </a:endParaRPr>
          </a:p>
          <a:p>
            <a:pPr algn="ctr"/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TIẾT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73</a:t>
            </a:r>
          </a:p>
          <a:p>
            <a:pPr algn="ctr"/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VĂN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BẢN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: </a:t>
            </a:r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THÁNH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GIÓNG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(</a:t>
            </a:r>
            <a:r>
              <a:rPr lang="en-US" altLang="zh-CN" sz="4000" b="1" dirty="0" err="1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TIẾT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1)</a:t>
            </a:r>
            <a:endParaRPr lang="zh-CN" altLang="en-US" sz="4000" b="1" dirty="0">
              <a:solidFill>
                <a:srgbClr val="7030A0"/>
              </a:solidFill>
              <a:latin typeface="Times New Roman" pitchFamily="18" charset="0"/>
              <a:ea typeface="印品黑体" panose="00000500000000000000" pitchFamily="2" charset="-122"/>
              <a:cs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03612" y="5705962"/>
            <a:ext cx="465466" cy="472063"/>
            <a:chOff x="4796805" y="-215900"/>
            <a:chExt cx="2093913" cy="2122488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796805" y="-21590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C4261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5168280" y="0"/>
              <a:ext cx="1360488" cy="1641475"/>
            </a:xfrm>
            <a:custGeom>
              <a:avLst/>
              <a:gdLst>
                <a:gd name="T0" fmla="*/ 870 w 1809"/>
                <a:gd name="T1" fmla="*/ 879 h 2152"/>
                <a:gd name="T2" fmla="*/ 870 w 1809"/>
                <a:gd name="T3" fmla="*/ 2152 h 2152"/>
                <a:gd name="T4" fmla="*/ 1809 w 1809"/>
                <a:gd name="T5" fmla="*/ 1820 h 2152"/>
                <a:gd name="T6" fmla="*/ 1809 w 1809"/>
                <a:gd name="T7" fmla="*/ 547 h 2152"/>
                <a:gd name="T8" fmla="*/ 870 w 1809"/>
                <a:gd name="T9" fmla="*/ 879 h 2152"/>
                <a:gd name="T10" fmla="*/ 785 w 1809"/>
                <a:gd name="T11" fmla="*/ 961 h 2152"/>
                <a:gd name="T12" fmla="*/ 785 w 1809"/>
                <a:gd name="T13" fmla="*/ 1138 h 2152"/>
                <a:gd name="T14" fmla="*/ 613 w 1809"/>
                <a:gd name="T15" fmla="*/ 1053 h 2152"/>
                <a:gd name="T16" fmla="*/ 613 w 1809"/>
                <a:gd name="T17" fmla="*/ 864 h 2152"/>
                <a:gd name="T18" fmla="*/ 785 w 1809"/>
                <a:gd name="T19" fmla="*/ 961 h 2152"/>
                <a:gd name="T20" fmla="*/ 1555 w 1809"/>
                <a:gd name="T21" fmla="*/ 410 h 2152"/>
                <a:gd name="T22" fmla="*/ 1507 w 1809"/>
                <a:gd name="T23" fmla="*/ 386 h 2152"/>
                <a:gd name="T24" fmla="*/ 602 w 1809"/>
                <a:gd name="T25" fmla="*/ 700 h 2152"/>
                <a:gd name="T26" fmla="*/ 576 w 1809"/>
                <a:gd name="T27" fmla="*/ 724 h 2152"/>
                <a:gd name="T28" fmla="*/ 576 w 1809"/>
                <a:gd name="T29" fmla="*/ 2017 h 2152"/>
                <a:gd name="T30" fmla="*/ 822 w 1809"/>
                <a:gd name="T31" fmla="*/ 2149 h 2152"/>
                <a:gd name="T32" fmla="*/ 822 w 1809"/>
                <a:gd name="T33" fmla="*/ 879 h 2152"/>
                <a:gd name="T34" fmla="*/ 622 w 1809"/>
                <a:gd name="T35" fmla="*/ 772 h 2152"/>
                <a:gd name="T36" fmla="*/ 625 w 1809"/>
                <a:gd name="T37" fmla="*/ 772 h 2152"/>
                <a:gd name="T38" fmla="*/ 1531 w 1809"/>
                <a:gd name="T39" fmla="*/ 457 h 2152"/>
                <a:gd name="T40" fmla="*/ 1555 w 1809"/>
                <a:gd name="T41" fmla="*/ 410 h 2152"/>
                <a:gd name="T42" fmla="*/ 209 w 1809"/>
                <a:gd name="T43" fmla="*/ 581 h 2152"/>
                <a:gd name="T44" fmla="*/ 209 w 1809"/>
                <a:gd name="T45" fmla="*/ 758 h 2152"/>
                <a:gd name="T46" fmla="*/ 37 w 1809"/>
                <a:gd name="T47" fmla="*/ 673 h 2152"/>
                <a:gd name="T48" fmla="*/ 37 w 1809"/>
                <a:gd name="T49" fmla="*/ 484 h 2152"/>
                <a:gd name="T50" fmla="*/ 209 w 1809"/>
                <a:gd name="T51" fmla="*/ 581 h 2152"/>
                <a:gd name="T52" fmla="*/ 978 w 1809"/>
                <a:gd name="T53" fmla="*/ 30 h 2152"/>
                <a:gd name="T54" fmla="*/ 931 w 1809"/>
                <a:gd name="T55" fmla="*/ 6 h 2152"/>
                <a:gd name="T56" fmla="*/ 25 w 1809"/>
                <a:gd name="T57" fmla="*/ 321 h 2152"/>
                <a:gd name="T58" fmla="*/ 0 w 1809"/>
                <a:gd name="T59" fmla="*/ 344 h 2152"/>
                <a:gd name="T60" fmla="*/ 0 w 1809"/>
                <a:gd name="T61" fmla="*/ 1638 h 2152"/>
                <a:gd name="T62" fmla="*/ 246 w 1809"/>
                <a:gd name="T63" fmla="*/ 1770 h 2152"/>
                <a:gd name="T64" fmla="*/ 246 w 1809"/>
                <a:gd name="T65" fmla="*/ 500 h 2152"/>
                <a:gd name="T66" fmla="*/ 46 w 1809"/>
                <a:gd name="T67" fmla="*/ 393 h 2152"/>
                <a:gd name="T68" fmla="*/ 49 w 1809"/>
                <a:gd name="T69" fmla="*/ 392 h 2152"/>
                <a:gd name="T70" fmla="*/ 954 w 1809"/>
                <a:gd name="T71" fmla="*/ 77 h 2152"/>
                <a:gd name="T72" fmla="*/ 978 w 1809"/>
                <a:gd name="T73" fmla="*/ 30 h 2152"/>
                <a:gd name="T74" fmla="*/ 497 w 1809"/>
                <a:gd name="T75" fmla="*/ 781 h 2152"/>
                <a:gd name="T76" fmla="*/ 497 w 1809"/>
                <a:gd name="T77" fmla="*/ 958 h 2152"/>
                <a:gd name="T78" fmla="*/ 325 w 1809"/>
                <a:gd name="T79" fmla="*/ 873 h 2152"/>
                <a:gd name="T80" fmla="*/ 325 w 1809"/>
                <a:gd name="T81" fmla="*/ 684 h 2152"/>
                <a:gd name="T82" fmla="*/ 497 w 1809"/>
                <a:gd name="T83" fmla="*/ 781 h 2152"/>
                <a:gd name="T84" fmla="*/ 1266 w 1809"/>
                <a:gd name="T85" fmla="*/ 230 h 2152"/>
                <a:gd name="T86" fmla="*/ 1219 w 1809"/>
                <a:gd name="T87" fmla="*/ 206 h 2152"/>
                <a:gd name="T88" fmla="*/ 313 w 1809"/>
                <a:gd name="T89" fmla="*/ 520 h 2152"/>
                <a:gd name="T90" fmla="*/ 288 w 1809"/>
                <a:gd name="T91" fmla="*/ 544 h 2152"/>
                <a:gd name="T92" fmla="*/ 288 w 1809"/>
                <a:gd name="T93" fmla="*/ 1837 h 2152"/>
                <a:gd name="T94" fmla="*/ 534 w 1809"/>
                <a:gd name="T95" fmla="*/ 1969 h 2152"/>
                <a:gd name="T96" fmla="*/ 534 w 1809"/>
                <a:gd name="T97" fmla="*/ 699 h 2152"/>
                <a:gd name="T98" fmla="*/ 334 w 1809"/>
                <a:gd name="T99" fmla="*/ 592 h 2152"/>
                <a:gd name="T100" fmla="*/ 337 w 1809"/>
                <a:gd name="T101" fmla="*/ 592 h 2152"/>
                <a:gd name="T102" fmla="*/ 1243 w 1809"/>
                <a:gd name="T103" fmla="*/ 277 h 2152"/>
                <a:gd name="T104" fmla="*/ 1266 w 1809"/>
                <a:gd name="T105" fmla="*/ 230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9" h="2152">
                  <a:moveTo>
                    <a:pt x="870" y="879"/>
                  </a:moveTo>
                  <a:lnTo>
                    <a:pt x="870" y="2152"/>
                  </a:lnTo>
                  <a:lnTo>
                    <a:pt x="1809" y="1820"/>
                  </a:lnTo>
                  <a:lnTo>
                    <a:pt x="1809" y="547"/>
                  </a:lnTo>
                  <a:lnTo>
                    <a:pt x="870" y="879"/>
                  </a:lnTo>
                  <a:close/>
                  <a:moveTo>
                    <a:pt x="785" y="961"/>
                  </a:moveTo>
                  <a:lnTo>
                    <a:pt x="785" y="1138"/>
                  </a:lnTo>
                  <a:cubicBezTo>
                    <a:pt x="699" y="1121"/>
                    <a:pt x="613" y="1053"/>
                    <a:pt x="613" y="1053"/>
                  </a:cubicBezTo>
                  <a:lnTo>
                    <a:pt x="613" y="864"/>
                  </a:lnTo>
                  <a:cubicBezTo>
                    <a:pt x="719" y="950"/>
                    <a:pt x="785" y="961"/>
                    <a:pt x="785" y="961"/>
                  </a:cubicBezTo>
                  <a:close/>
                  <a:moveTo>
                    <a:pt x="1555" y="410"/>
                  </a:moveTo>
                  <a:cubicBezTo>
                    <a:pt x="1548" y="390"/>
                    <a:pt x="1527" y="379"/>
                    <a:pt x="1507" y="386"/>
                  </a:cubicBezTo>
                  <a:lnTo>
                    <a:pt x="602" y="700"/>
                  </a:lnTo>
                  <a:cubicBezTo>
                    <a:pt x="590" y="704"/>
                    <a:pt x="580" y="713"/>
                    <a:pt x="576" y="724"/>
                  </a:cubicBezTo>
                  <a:lnTo>
                    <a:pt x="576" y="2017"/>
                  </a:lnTo>
                  <a:cubicBezTo>
                    <a:pt x="608" y="2080"/>
                    <a:pt x="741" y="2149"/>
                    <a:pt x="822" y="2149"/>
                  </a:cubicBezTo>
                  <a:lnTo>
                    <a:pt x="822" y="879"/>
                  </a:lnTo>
                  <a:cubicBezTo>
                    <a:pt x="779" y="873"/>
                    <a:pt x="682" y="822"/>
                    <a:pt x="622" y="772"/>
                  </a:cubicBezTo>
                  <a:cubicBezTo>
                    <a:pt x="623" y="772"/>
                    <a:pt x="624" y="772"/>
                    <a:pt x="625" y="772"/>
                  </a:cubicBezTo>
                  <a:lnTo>
                    <a:pt x="1531" y="457"/>
                  </a:lnTo>
                  <a:cubicBezTo>
                    <a:pt x="1550" y="450"/>
                    <a:pt x="1561" y="429"/>
                    <a:pt x="1555" y="410"/>
                  </a:cubicBezTo>
                  <a:close/>
                  <a:moveTo>
                    <a:pt x="209" y="581"/>
                  </a:moveTo>
                  <a:lnTo>
                    <a:pt x="209" y="758"/>
                  </a:lnTo>
                  <a:cubicBezTo>
                    <a:pt x="123" y="742"/>
                    <a:pt x="37" y="673"/>
                    <a:pt x="37" y="673"/>
                  </a:cubicBezTo>
                  <a:lnTo>
                    <a:pt x="37" y="484"/>
                  </a:lnTo>
                  <a:cubicBezTo>
                    <a:pt x="143" y="570"/>
                    <a:pt x="209" y="581"/>
                    <a:pt x="209" y="581"/>
                  </a:cubicBezTo>
                  <a:close/>
                  <a:moveTo>
                    <a:pt x="978" y="30"/>
                  </a:moveTo>
                  <a:cubicBezTo>
                    <a:pt x="972" y="11"/>
                    <a:pt x="951" y="0"/>
                    <a:pt x="931" y="6"/>
                  </a:cubicBezTo>
                  <a:lnTo>
                    <a:pt x="25" y="321"/>
                  </a:lnTo>
                  <a:cubicBezTo>
                    <a:pt x="14" y="325"/>
                    <a:pt x="3" y="334"/>
                    <a:pt x="0" y="344"/>
                  </a:cubicBezTo>
                  <a:lnTo>
                    <a:pt x="0" y="1638"/>
                  </a:lnTo>
                  <a:cubicBezTo>
                    <a:pt x="32" y="1700"/>
                    <a:pt x="165" y="1770"/>
                    <a:pt x="246" y="1770"/>
                  </a:cubicBezTo>
                  <a:lnTo>
                    <a:pt x="246" y="500"/>
                  </a:lnTo>
                  <a:cubicBezTo>
                    <a:pt x="203" y="493"/>
                    <a:pt x="106" y="443"/>
                    <a:pt x="46" y="393"/>
                  </a:cubicBezTo>
                  <a:cubicBezTo>
                    <a:pt x="47" y="393"/>
                    <a:pt x="48" y="392"/>
                    <a:pt x="49" y="392"/>
                  </a:cubicBezTo>
                  <a:lnTo>
                    <a:pt x="954" y="77"/>
                  </a:lnTo>
                  <a:cubicBezTo>
                    <a:pt x="974" y="71"/>
                    <a:pt x="985" y="50"/>
                    <a:pt x="978" y="30"/>
                  </a:cubicBezTo>
                  <a:close/>
                  <a:moveTo>
                    <a:pt x="497" y="781"/>
                  </a:moveTo>
                  <a:lnTo>
                    <a:pt x="497" y="958"/>
                  </a:lnTo>
                  <a:cubicBezTo>
                    <a:pt x="411" y="941"/>
                    <a:pt x="325" y="873"/>
                    <a:pt x="325" y="873"/>
                  </a:cubicBezTo>
                  <a:lnTo>
                    <a:pt x="325" y="684"/>
                  </a:lnTo>
                  <a:cubicBezTo>
                    <a:pt x="431" y="770"/>
                    <a:pt x="497" y="781"/>
                    <a:pt x="497" y="781"/>
                  </a:cubicBezTo>
                  <a:close/>
                  <a:moveTo>
                    <a:pt x="1266" y="230"/>
                  </a:moveTo>
                  <a:cubicBezTo>
                    <a:pt x="1260" y="210"/>
                    <a:pt x="1239" y="199"/>
                    <a:pt x="1219" y="206"/>
                  </a:cubicBezTo>
                  <a:lnTo>
                    <a:pt x="313" y="520"/>
                  </a:lnTo>
                  <a:cubicBezTo>
                    <a:pt x="302" y="524"/>
                    <a:pt x="291" y="533"/>
                    <a:pt x="288" y="544"/>
                  </a:cubicBezTo>
                  <a:lnTo>
                    <a:pt x="288" y="1837"/>
                  </a:lnTo>
                  <a:cubicBezTo>
                    <a:pt x="320" y="1900"/>
                    <a:pt x="453" y="1969"/>
                    <a:pt x="534" y="1969"/>
                  </a:cubicBezTo>
                  <a:lnTo>
                    <a:pt x="534" y="699"/>
                  </a:lnTo>
                  <a:cubicBezTo>
                    <a:pt x="491" y="693"/>
                    <a:pt x="394" y="642"/>
                    <a:pt x="334" y="592"/>
                  </a:cubicBezTo>
                  <a:cubicBezTo>
                    <a:pt x="335" y="592"/>
                    <a:pt x="336" y="592"/>
                    <a:pt x="337" y="592"/>
                  </a:cubicBezTo>
                  <a:lnTo>
                    <a:pt x="1243" y="277"/>
                  </a:lnTo>
                  <a:cubicBezTo>
                    <a:pt x="1262" y="270"/>
                    <a:pt x="1273" y="249"/>
                    <a:pt x="1266" y="23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C4261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02705" y="5705962"/>
            <a:ext cx="465466" cy="472063"/>
            <a:chOff x="7772329" y="-1123557"/>
            <a:chExt cx="465708" cy="472063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7866603" y="-1084628"/>
              <a:ext cx="277160" cy="398943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C4261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7772329" y="-1123557"/>
              <a:ext cx="465708" cy="472063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01798" y="5705962"/>
            <a:ext cx="465466" cy="472063"/>
            <a:chOff x="10019977" y="-551766"/>
            <a:chExt cx="2093913" cy="2122488"/>
          </a:xfrm>
          <a:solidFill>
            <a:schemeClr val="bg1"/>
          </a:solidFill>
        </p:grpSpPr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10019977" y="-5517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0357957" y="-215900"/>
              <a:ext cx="1417952" cy="1401540"/>
            </a:xfrm>
            <a:custGeom>
              <a:avLst/>
              <a:gdLst>
                <a:gd name="T0" fmla="*/ 675 w 1848"/>
                <a:gd name="T1" fmla="*/ 126 h 1848"/>
                <a:gd name="T2" fmla="*/ 286 w 1848"/>
                <a:gd name="T3" fmla="*/ 287 h 1848"/>
                <a:gd name="T4" fmla="*/ 126 w 1848"/>
                <a:gd name="T5" fmla="*/ 675 h 1848"/>
                <a:gd name="T6" fmla="*/ 286 w 1848"/>
                <a:gd name="T7" fmla="*/ 1064 h 1848"/>
                <a:gd name="T8" fmla="*/ 675 w 1848"/>
                <a:gd name="T9" fmla="*/ 1225 h 1848"/>
                <a:gd name="T10" fmla="*/ 1063 w 1848"/>
                <a:gd name="T11" fmla="*/ 1064 h 1848"/>
                <a:gd name="T12" fmla="*/ 1063 w 1848"/>
                <a:gd name="T13" fmla="*/ 287 h 1848"/>
                <a:gd name="T14" fmla="*/ 675 w 1848"/>
                <a:gd name="T15" fmla="*/ 126 h 1848"/>
                <a:gd name="T16" fmla="*/ 675 w 1848"/>
                <a:gd name="T17" fmla="*/ 1350 h 1848"/>
                <a:gd name="T18" fmla="*/ 198 w 1848"/>
                <a:gd name="T19" fmla="*/ 1153 h 1848"/>
                <a:gd name="T20" fmla="*/ 0 w 1848"/>
                <a:gd name="T21" fmla="*/ 675 h 1848"/>
                <a:gd name="T22" fmla="*/ 198 w 1848"/>
                <a:gd name="T23" fmla="*/ 198 h 1848"/>
                <a:gd name="T24" fmla="*/ 675 w 1848"/>
                <a:gd name="T25" fmla="*/ 0 h 1848"/>
                <a:gd name="T26" fmla="*/ 1152 w 1848"/>
                <a:gd name="T27" fmla="*/ 198 h 1848"/>
                <a:gd name="T28" fmla="*/ 1152 w 1848"/>
                <a:gd name="T29" fmla="*/ 1153 h 1848"/>
                <a:gd name="T30" fmla="*/ 675 w 1848"/>
                <a:gd name="T31" fmla="*/ 1350 h 1848"/>
                <a:gd name="T32" fmla="*/ 1261 w 1848"/>
                <a:gd name="T33" fmla="*/ 1068 h 1848"/>
                <a:gd name="T34" fmla="*/ 1261 w 1848"/>
                <a:gd name="T35" fmla="*/ 1153 h 1848"/>
                <a:gd name="T36" fmla="*/ 1153 w 1848"/>
                <a:gd name="T37" fmla="*/ 1261 h 1848"/>
                <a:gd name="T38" fmla="*/ 1067 w 1848"/>
                <a:gd name="T39" fmla="*/ 1261 h 1848"/>
                <a:gd name="T40" fmla="*/ 1063 w 1848"/>
                <a:gd name="T41" fmla="*/ 1257 h 1848"/>
                <a:gd name="T42" fmla="*/ 1063 w 1848"/>
                <a:gd name="T43" fmla="*/ 1172 h 1848"/>
                <a:gd name="T44" fmla="*/ 1171 w 1848"/>
                <a:gd name="T45" fmla="*/ 1064 h 1848"/>
                <a:gd name="T46" fmla="*/ 1257 w 1848"/>
                <a:gd name="T47" fmla="*/ 1064 h 1848"/>
                <a:gd name="T48" fmla="*/ 1261 w 1848"/>
                <a:gd name="T49" fmla="*/ 1068 h 1848"/>
                <a:gd name="T50" fmla="*/ 1401 w 1848"/>
                <a:gd name="T51" fmla="*/ 1250 h 1848"/>
                <a:gd name="T52" fmla="*/ 1401 w 1848"/>
                <a:gd name="T53" fmla="*/ 1401 h 1848"/>
                <a:gd name="T54" fmla="*/ 1250 w 1848"/>
                <a:gd name="T55" fmla="*/ 1401 h 1848"/>
                <a:gd name="T56" fmla="*/ 1250 w 1848"/>
                <a:gd name="T57" fmla="*/ 1250 h 1848"/>
                <a:gd name="T58" fmla="*/ 1401 w 1848"/>
                <a:gd name="T59" fmla="*/ 1250 h 1848"/>
                <a:gd name="T60" fmla="*/ 1827 w 1848"/>
                <a:gd name="T61" fmla="*/ 1655 h 1848"/>
                <a:gd name="T62" fmla="*/ 1823 w 1848"/>
                <a:gd name="T63" fmla="*/ 1736 h 1848"/>
                <a:gd name="T64" fmla="*/ 1736 w 1848"/>
                <a:gd name="T65" fmla="*/ 1823 h 1848"/>
                <a:gd name="T66" fmla="*/ 1654 w 1848"/>
                <a:gd name="T67" fmla="*/ 1827 h 1848"/>
                <a:gd name="T68" fmla="*/ 1396 w 1848"/>
                <a:gd name="T69" fmla="*/ 1569 h 1848"/>
                <a:gd name="T70" fmla="*/ 1400 w 1848"/>
                <a:gd name="T71" fmla="*/ 1487 h 1848"/>
                <a:gd name="T72" fmla="*/ 1487 w 1848"/>
                <a:gd name="T73" fmla="*/ 1400 h 1848"/>
                <a:gd name="T74" fmla="*/ 1568 w 1848"/>
                <a:gd name="T75" fmla="*/ 1396 h 1848"/>
                <a:gd name="T76" fmla="*/ 1827 w 1848"/>
                <a:gd name="T77" fmla="*/ 1655 h 1848"/>
                <a:gd name="T78" fmla="*/ 675 w 1848"/>
                <a:gd name="T79" fmla="*/ 270 h 1848"/>
                <a:gd name="T80" fmla="*/ 389 w 1848"/>
                <a:gd name="T81" fmla="*/ 389 h 1848"/>
                <a:gd name="T82" fmla="*/ 270 w 1848"/>
                <a:gd name="T83" fmla="*/ 675 h 1848"/>
                <a:gd name="T84" fmla="*/ 389 w 1848"/>
                <a:gd name="T85" fmla="*/ 962 h 1848"/>
                <a:gd name="T86" fmla="*/ 675 w 1848"/>
                <a:gd name="T87" fmla="*/ 1080 h 1848"/>
                <a:gd name="T88" fmla="*/ 961 w 1848"/>
                <a:gd name="T89" fmla="*/ 962 h 1848"/>
                <a:gd name="T90" fmla="*/ 961 w 1848"/>
                <a:gd name="T91" fmla="*/ 389 h 1848"/>
                <a:gd name="T92" fmla="*/ 675 w 1848"/>
                <a:gd name="T93" fmla="*/ 270 h 1848"/>
                <a:gd name="T94" fmla="*/ 675 w 1848"/>
                <a:gd name="T95" fmla="*/ 1164 h 1848"/>
                <a:gd name="T96" fmla="*/ 329 w 1848"/>
                <a:gd name="T97" fmla="*/ 1021 h 1848"/>
                <a:gd name="T98" fmla="*/ 186 w 1848"/>
                <a:gd name="T99" fmla="*/ 675 h 1848"/>
                <a:gd name="T100" fmla="*/ 329 w 1848"/>
                <a:gd name="T101" fmla="*/ 330 h 1848"/>
                <a:gd name="T102" fmla="*/ 675 w 1848"/>
                <a:gd name="T103" fmla="*/ 187 h 1848"/>
                <a:gd name="T104" fmla="*/ 1021 w 1848"/>
                <a:gd name="T105" fmla="*/ 330 h 1848"/>
                <a:gd name="T106" fmla="*/ 1021 w 1848"/>
                <a:gd name="T107" fmla="*/ 1021 h 1848"/>
                <a:gd name="T108" fmla="*/ 675 w 1848"/>
                <a:gd name="T109" fmla="*/ 1164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8" h="1848">
                  <a:moveTo>
                    <a:pt x="675" y="126"/>
                  </a:moveTo>
                  <a:cubicBezTo>
                    <a:pt x="528" y="126"/>
                    <a:pt x="390" y="183"/>
                    <a:pt x="286" y="287"/>
                  </a:cubicBezTo>
                  <a:cubicBezTo>
                    <a:pt x="183" y="391"/>
                    <a:pt x="126" y="529"/>
                    <a:pt x="126" y="675"/>
                  </a:cubicBezTo>
                  <a:cubicBezTo>
                    <a:pt x="126" y="822"/>
                    <a:pt x="183" y="960"/>
                    <a:pt x="286" y="1064"/>
                  </a:cubicBezTo>
                  <a:cubicBezTo>
                    <a:pt x="390" y="1168"/>
                    <a:pt x="528" y="1225"/>
                    <a:pt x="675" y="1225"/>
                  </a:cubicBezTo>
                  <a:cubicBezTo>
                    <a:pt x="822" y="1225"/>
                    <a:pt x="960" y="1168"/>
                    <a:pt x="1063" y="1064"/>
                  </a:cubicBezTo>
                  <a:cubicBezTo>
                    <a:pt x="1278" y="850"/>
                    <a:pt x="1278" y="501"/>
                    <a:pt x="1063" y="287"/>
                  </a:cubicBezTo>
                  <a:cubicBezTo>
                    <a:pt x="960" y="183"/>
                    <a:pt x="822" y="126"/>
                    <a:pt x="675" y="126"/>
                  </a:cubicBezTo>
                  <a:close/>
                  <a:moveTo>
                    <a:pt x="675" y="1350"/>
                  </a:moveTo>
                  <a:cubicBezTo>
                    <a:pt x="495" y="1350"/>
                    <a:pt x="325" y="1280"/>
                    <a:pt x="198" y="1153"/>
                  </a:cubicBezTo>
                  <a:cubicBezTo>
                    <a:pt x="70" y="1025"/>
                    <a:pt x="0" y="856"/>
                    <a:pt x="0" y="675"/>
                  </a:cubicBezTo>
                  <a:cubicBezTo>
                    <a:pt x="0" y="495"/>
                    <a:pt x="70" y="326"/>
                    <a:pt x="198" y="198"/>
                  </a:cubicBezTo>
                  <a:cubicBezTo>
                    <a:pt x="325" y="71"/>
                    <a:pt x="495" y="0"/>
                    <a:pt x="675" y="0"/>
                  </a:cubicBezTo>
                  <a:cubicBezTo>
                    <a:pt x="855" y="0"/>
                    <a:pt x="1025" y="71"/>
                    <a:pt x="1152" y="198"/>
                  </a:cubicBezTo>
                  <a:cubicBezTo>
                    <a:pt x="1415" y="461"/>
                    <a:pt x="1415" y="889"/>
                    <a:pt x="1152" y="1153"/>
                  </a:cubicBezTo>
                  <a:cubicBezTo>
                    <a:pt x="1025" y="1280"/>
                    <a:pt x="855" y="1350"/>
                    <a:pt x="675" y="1350"/>
                  </a:cubicBezTo>
                  <a:close/>
                  <a:moveTo>
                    <a:pt x="1261" y="1068"/>
                  </a:moveTo>
                  <a:cubicBezTo>
                    <a:pt x="1284" y="1091"/>
                    <a:pt x="1284" y="1130"/>
                    <a:pt x="1261" y="1153"/>
                  </a:cubicBezTo>
                  <a:lnTo>
                    <a:pt x="1153" y="1261"/>
                  </a:lnTo>
                  <a:cubicBezTo>
                    <a:pt x="1129" y="1285"/>
                    <a:pt x="1091" y="1285"/>
                    <a:pt x="1067" y="1261"/>
                  </a:cubicBezTo>
                  <a:lnTo>
                    <a:pt x="1063" y="1257"/>
                  </a:lnTo>
                  <a:cubicBezTo>
                    <a:pt x="1040" y="1234"/>
                    <a:pt x="1040" y="1195"/>
                    <a:pt x="1063" y="1172"/>
                  </a:cubicBezTo>
                  <a:lnTo>
                    <a:pt x="1171" y="1064"/>
                  </a:lnTo>
                  <a:cubicBezTo>
                    <a:pt x="1195" y="1040"/>
                    <a:pt x="1233" y="1040"/>
                    <a:pt x="1257" y="1064"/>
                  </a:cubicBezTo>
                  <a:lnTo>
                    <a:pt x="1261" y="1068"/>
                  </a:lnTo>
                  <a:close/>
                  <a:moveTo>
                    <a:pt x="1401" y="1250"/>
                  </a:moveTo>
                  <a:cubicBezTo>
                    <a:pt x="1442" y="1292"/>
                    <a:pt x="1442" y="1359"/>
                    <a:pt x="1401" y="1401"/>
                  </a:cubicBezTo>
                  <a:cubicBezTo>
                    <a:pt x="1359" y="1443"/>
                    <a:pt x="1291" y="1443"/>
                    <a:pt x="1250" y="1401"/>
                  </a:cubicBezTo>
                  <a:cubicBezTo>
                    <a:pt x="1208" y="1359"/>
                    <a:pt x="1208" y="1292"/>
                    <a:pt x="1250" y="1250"/>
                  </a:cubicBezTo>
                  <a:cubicBezTo>
                    <a:pt x="1291" y="1208"/>
                    <a:pt x="1359" y="1208"/>
                    <a:pt x="1401" y="1250"/>
                  </a:cubicBezTo>
                  <a:close/>
                  <a:moveTo>
                    <a:pt x="1827" y="1655"/>
                  </a:moveTo>
                  <a:cubicBezTo>
                    <a:pt x="1848" y="1676"/>
                    <a:pt x="1846" y="1713"/>
                    <a:pt x="1823" y="1736"/>
                  </a:cubicBezTo>
                  <a:lnTo>
                    <a:pt x="1736" y="1823"/>
                  </a:lnTo>
                  <a:cubicBezTo>
                    <a:pt x="1713" y="1847"/>
                    <a:pt x="1676" y="1848"/>
                    <a:pt x="1654" y="1827"/>
                  </a:cubicBezTo>
                  <a:lnTo>
                    <a:pt x="1396" y="1569"/>
                  </a:lnTo>
                  <a:cubicBezTo>
                    <a:pt x="1375" y="1547"/>
                    <a:pt x="1376" y="1511"/>
                    <a:pt x="1400" y="1487"/>
                  </a:cubicBezTo>
                  <a:lnTo>
                    <a:pt x="1487" y="1400"/>
                  </a:lnTo>
                  <a:cubicBezTo>
                    <a:pt x="1510" y="1377"/>
                    <a:pt x="1547" y="1375"/>
                    <a:pt x="1568" y="1396"/>
                  </a:cubicBezTo>
                  <a:lnTo>
                    <a:pt x="1827" y="1655"/>
                  </a:lnTo>
                  <a:close/>
                  <a:moveTo>
                    <a:pt x="675" y="270"/>
                  </a:moveTo>
                  <a:cubicBezTo>
                    <a:pt x="567" y="270"/>
                    <a:pt x="465" y="312"/>
                    <a:pt x="389" y="389"/>
                  </a:cubicBezTo>
                  <a:cubicBezTo>
                    <a:pt x="312" y="465"/>
                    <a:pt x="270" y="567"/>
                    <a:pt x="270" y="675"/>
                  </a:cubicBezTo>
                  <a:cubicBezTo>
                    <a:pt x="270" y="783"/>
                    <a:pt x="312" y="885"/>
                    <a:pt x="389" y="962"/>
                  </a:cubicBezTo>
                  <a:cubicBezTo>
                    <a:pt x="465" y="1038"/>
                    <a:pt x="567" y="1080"/>
                    <a:pt x="675" y="1080"/>
                  </a:cubicBezTo>
                  <a:cubicBezTo>
                    <a:pt x="783" y="1080"/>
                    <a:pt x="885" y="1038"/>
                    <a:pt x="961" y="962"/>
                  </a:cubicBezTo>
                  <a:cubicBezTo>
                    <a:pt x="1119" y="804"/>
                    <a:pt x="1119" y="547"/>
                    <a:pt x="961" y="389"/>
                  </a:cubicBezTo>
                  <a:cubicBezTo>
                    <a:pt x="885" y="312"/>
                    <a:pt x="783" y="270"/>
                    <a:pt x="675" y="270"/>
                  </a:cubicBezTo>
                  <a:close/>
                  <a:moveTo>
                    <a:pt x="675" y="1164"/>
                  </a:moveTo>
                  <a:cubicBezTo>
                    <a:pt x="544" y="1164"/>
                    <a:pt x="422" y="1113"/>
                    <a:pt x="329" y="1021"/>
                  </a:cubicBezTo>
                  <a:cubicBezTo>
                    <a:pt x="237" y="929"/>
                    <a:pt x="186" y="806"/>
                    <a:pt x="186" y="675"/>
                  </a:cubicBezTo>
                  <a:cubicBezTo>
                    <a:pt x="186" y="545"/>
                    <a:pt x="237" y="422"/>
                    <a:pt x="329" y="330"/>
                  </a:cubicBezTo>
                  <a:cubicBezTo>
                    <a:pt x="422" y="237"/>
                    <a:pt x="544" y="187"/>
                    <a:pt x="675" y="187"/>
                  </a:cubicBezTo>
                  <a:cubicBezTo>
                    <a:pt x="806" y="187"/>
                    <a:pt x="928" y="237"/>
                    <a:pt x="1021" y="330"/>
                  </a:cubicBezTo>
                  <a:cubicBezTo>
                    <a:pt x="1211" y="520"/>
                    <a:pt x="1211" y="830"/>
                    <a:pt x="1021" y="1021"/>
                  </a:cubicBezTo>
                  <a:cubicBezTo>
                    <a:pt x="928" y="1113"/>
                    <a:pt x="806" y="1164"/>
                    <a:pt x="675" y="116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00891" y="5705962"/>
            <a:ext cx="465466" cy="472063"/>
            <a:chOff x="2317849" y="-1212230"/>
            <a:chExt cx="2093913" cy="2122488"/>
          </a:xfrm>
          <a:solidFill>
            <a:schemeClr val="bg1"/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2317849" y="-1212230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2723116" y="-1037197"/>
              <a:ext cx="1283378" cy="1723206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21899" y="5705962"/>
            <a:ext cx="465466" cy="472063"/>
            <a:chOff x="4910385" y="-2248866"/>
            <a:chExt cx="2093913" cy="2122488"/>
          </a:xfrm>
          <a:solidFill>
            <a:schemeClr val="bg1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4910385" y="-2248866"/>
              <a:ext cx="2093913" cy="2122488"/>
            </a:xfrm>
            <a:custGeom>
              <a:avLst/>
              <a:gdLst>
                <a:gd name="T0" fmla="*/ 1391 w 2783"/>
                <a:gd name="T1" fmla="*/ 0 h 2783"/>
                <a:gd name="T2" fmla="*/ 0 w 2783"/>
                <a:gd name="T3" fmla="*/ 1391 h 2783"/>
                <a:gd name="T4" fmla="*/ 1391 w 2783"/>
                <a:gd name="T5" fmla="*/ 2783 h 2783"/>
                <a:gd name="T6" fmla="*/ 2783 w 2783"/>
                <a:gd name="T7" fmla="*/ 1391 h 2783"/>
                <a:gd name="T8" fmla="*/ 1391 w 2783"/>
                <a:gd name="T9" fmla="*/ 0 h 2783"/>
                <a:gd name="T10" fmla="*/ 1391 w 2783"/>
                <a:gd name="T11" fmla="*/ 55 h 2783"/>
                <a:gd name="T12" fmla="*/ 55 w 2783"/>
                <a:gd name="T13" fmla="*/ 1391 h 2783"/>
                <a:gd name="T14" fmla="*/ 1391 w 2783"/>
                <a:gd name="T15" fmla="*/ 2728 h 2783"/>
                <a:gd name="T16" fmla="*/ 2728 w 2783"/>
                <a:gd name="T17" fmla="*/ 1391 h 2783"/>
                <a:gd name="T18" fmla="*/ 1391 w 2783"/>
                <a:gd name="T19" fmla="*/ 55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3" h="2783">
                  <a:moveTo>
                    <a:pt x="1391" y="0"/>
                  </a:moveTo>
                  <a:cubicBezTo>
                    <a:pt x="623" y="0"/>
                    <a:pt x="0" y="623"/>
                    <a:pt x="0" y="1391"/>
                  </a:cubicBezTo>
                  <a:cubicBezTo>
                    <a:pt x="0" y="2160"/>
                    <a:pt x="623" y="2783"/>
                    <a:pt x="1391" y="2783"/>
                  </a:cubicBezTo>
                  <a:cubicBezTo>
                    <a:pt x="2160" y="2783"/>
                    <a:pt x="2783" y="2160"/>
                    <a:pt x="2783" y="1391"/>
                  </a:cubicBezTo>
                  <a:cubicBezTo>
                    <a:pt x="2783" y="623"/>
                    <a:pt x="2160" y="0"/>
                    <a:pt x="1391" y="0"/>
                  </a:cubicBezTo>
                  <a:close/>
                  <a:moveTo>
                    <a:pt x="1391" y="55"/>
                  </a:moveTo>
                  <a:cubicBezTo>
                    <a:pt x="654" y="55"/>
                    <a:pt x="55" y="654"/>
                    <a:pt x="55" y="1391"/>
                  </a:cubicBezTo>
                  <a:cubicBezTo>
                    <a:pt x="55" y="2129"/>
                    <a:pt x="654" y="2728"/>
                    <a:pt x="1391" y="2728"/>
                  </a:cubicBezTo>
                  <a:cubicBezTo>
                    <a:pt x="2129" y="2728"/>
                    <a:pt x="2728" y="2129"/>
                    <a:pt x="2728" y="1391"/>
                  </a:cubicBezTo>
                  <a:cubicBezTo>
                    <a:pt x="2728" y="654"/>
                    <a:pt x="2129" y="55"/>
                    <a:pt x="1391" y="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2DB6B9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5341463" y="-1826020"/>
              <a:ext cx="1381847" cy="1227579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C4261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4067019" y="240207"/>
            <a:ext cx="3669558" cy="132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4800" b="1" u="sng" dirty="0" err="1" smtClean="0">
                <a:solidFill>
                  <a:srgbClr val="ED9013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Bài</a:t>
            </a:r>
            <a:r>
              <a:rPr lang="en-US" altLang="zh-CN" sz="4800" b="1" u="sng" dirty="0" smtClean="0">
                <a:solidFill>
                  <a:srgbClr val="ED9013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 6</a:t>
            </a:r>
            <a:endParaRPr lang="zh-CN" altLang="en-US" sz="4800" b="1" u="sng" dirty="0">
              <a:solidFill>
                <a:srgbClr val="ED9013"/>
              </a:solidFill>
              <a:latin typeface="Times New Roman" pitchFamily="18" charset="0"/>
              <a:ea typeface="印品黑体" panose="00000500000000000000" pitchFamily="2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102" y="2258911"/>
            <a:ext cx="2645583" cy="45822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624" y="5242303"/>
            <a:ext cx="2255333" cy="148120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69081" y="3423747"/>
            <a:ext cx="86538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 NGỮ VĂN</a:t>
            </a:r>
            <a:endParaRPr lang="en-US" sz="3600" dirty="0">
              <a:solidFill>
                <a:srgbClr val="FF0000"/>
              </a:solidFill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60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5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5.PNG&quot;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PHUON~1\AppData\Local\Temp\PR\data\asimages\{4DDDEE58-FEFB-4661-AF33-FF25E139847E}_5.png&quot;/&gt;&lt;left val=&quot;600&quot;/&gt;&lt;top val=&quot;241&quot;/&gt;&lt;width val=&quot;224&quot;/&gt;&lt;height val=&quot;93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E5BA9D4-1F00-48E6-937C-9596EFB21A9D}&quot;/&gt;&lt;isInvalidForFieldText val=&quot;0&quot;/&gt;&lt;Image&gt;&lt;filename val=&quot;C:\Users\APHUON~1\AppData\Local\Temp\PR\data\asimages\{2E5BA9D4-1F00-48E6-937C-9596EFB21A9D}_5.png&quot;/&gt;&lt;left val=&quot;161&quot;/&gt;&lt;top val=&quot;101&quot;/&gt;&lt;width val=&quot;630&quot;/&gt;&lt;height val=&quot;119&quot;/&gt;&lt;hasText val=&quot;1&quot;/&gt;&lt;/Image&gt;&lt;/ThreeDShapeInfo&gt;"/>
  <p:tag name="PRESENTER_SHAPETEXTINFO" val="&lt;ShapeTextInfo&gt;&lt;TableIndex row=&quot;-1&quot; col=&quot;-1&quot;&gt;&lt;linesCount val=&quot;2&quot;/&gt;&lt;lineCharCount val=&quot;12&quot;/&gt;&lt;lineCharCount val=&quot;14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PHUON~1\AppData\Local\Temp\PR\data\asimages\{CBB83C25-A836-4170-BB3A-05E7A78D64EE}_6.png&quot;/&gt;&lt;left val=&quot;174&quot;/&gt;&lt;top val=&quot;435&quot;/&gt;&lt;width val=&quot;636&quot;/&gt;&lt;height val=&quot;67&quot;/&gt;&lt;hasText val=&quot;1&quot;/&gt;&lt;/Image&gt;&lt;/ThreeDShapeInfo&gt;"/>
  <p:tag name="PRESENTER_SHAPETEXTINFO" val="&lt;ShapeTextInfo&gt;&lt;TableIndex row=&quot;-1&quot; col=&quot;-1&quot;&gt;&lt;linesCount val=&quot;2&quot;/&gt;&lt;lineCharCount val=&quot;71&quot;/&gt;&lt;lineCharCount val=&quot;44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43. Phong cách ngôn ngữ báo chí tt">
  <a:themeElements>
    <a:clrScheme name="自定义 569">
      <a:dk1>
        <a:sysClr val="windowText" lastClr="000000"/>
      </a:dk1>
      <a:lt1>
        <a:sysClr val="window" lastClr="FFFFFF"/>
      </a:lt1>
      <a:dk2>
        <a:srgbClr val="E54919"/>
      </a:dk2>
      <a:lt2>
        <a:srgbClr val="E54919"/>
      </a:lt2>
      <a:accent1>
        <a:srgbClr val="E54919"/>
      </a:accent1>
      <a:accent2>
        <a:srgbClr val="F4501B"/>
      </a:accent2>
      <a:accent3>
        <a:srgbClr val="FF5622"/>
      </a:accent3>
      <a:accent4>
        <a:srgbClr val="FE7043"/>
      </a:accent4>
      <a:accent5>
        <a:srgbClr val="FD8A66"/>
      </a:accent5>
      <a:accent6>
        <a:srgbClr val="FFAA91"/>
      </a:accent6>
      <a:hlink>
        <a:srgbClr val="FF0000"/>
      </a:hlink>
      <a:folHlink>
        <a:srgbClr val="F4501B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Office Theme">
  <a:themeElements>
    <a:clrScheme name="自定义 845">
      <a:dk1>
        <a:srgbClr val="5F5F5F"/>
      </a:dk1>
      <a:lt1>
        <a:sysClr val="window" lastClr="FFFFFF"/>
      </a:lt1>
      <a:dk2>
        <a:srgbClr val="5F5F5F"/>
      </a:dk2>
      <a:lt2>
        <a:srgbClr val="E7E6E6"/>
      </a:lt2>
      <a:accent1>
        <a:srgbClr val="1D9BB8"/>
      </a:accent1>
      <a:accent2>
        <a:srgbClr val="1D9BB8"/>
      </a:accent2>
      <a:accent3>
        <a:srgbClr val="1D9BB8"/>
      </a:accent3>
      <a:accent4>
        <a:srgbClr val="1D9BB8"/>
      </a:accent4>
      <a:accent5>
        <a:srgbClr val="1D9BB8"/>
      </a:accent5>
      <a:accent6>
        <a:srgbClr val="FFFFFF"/>
      </a:accent6>
      <a:hlink>
        <a:srgbClr val="1D9BB8"/>
      </a:hlink>
      <a:folHlink>
        <a:srgbClr val="1D9BB8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93300"/>
      </a:accent1>
      <a:accent2>
        <a:srgbClr val="FF3300"/>
      </a:accent2>
      <a:accent3>
        <a:srgbClr val="FF9900"/>
      </a:accent3>
      <a:accent4>
        <a:srgbClr val="FFC000"/>
      </a:accent4>
      <a:accent5>
        <a:srgbClr val="92D050"/>
      </a:accent5>
      <a:accent6>
        <a:srgbClr val="0099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3. Phong cách ngôn ngữ báo chí tt">
  <a:themeElements>
    <a:clrScheme name="自定义 569">
      <a:dk1>
        <a:sysClr val="windowText" lastClr="000000"/>
      </a:dk1>
      <a:lt1>
        <a:sysClr val="window" lastClr="FFFFFF"/>
      </a:lt1>
      <a:dk2>
        <a:srgbClr val="E54919"/>
      </a:dk2>
      <a:lt2>
        <a:srgbClr val="E54919"/>
      </a:lt2>
      <a:accent1>
        <a:srgbClr val="E54919"/>
      </a:accent1>
      <a:accent2>
        <a:srgbClr val="F4501B"/>
      </a:accent2>
      <a:accent3>
        <a:srgbClr val="FF5622"/>
      </a:accent3>
      <a:accent4>
        <a:srgbClr val="FE7043"/>
      </a:accent4>
      <a:accent5>
        <a:srgbClr val="FD8A66"/>
      </a:accent5>
      <a:accent6>
        <a:srgbClr val="FFAA91"/>
      </a:accent6>
      <a:hlink>
        <a:srgbClr val="FF0000"/>
      </a:hlink>
      <a:folHlink>
        <a:srgbClr val="F4501B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3236</TotalTime>
  <Words>1866</Words>
  <Application>Microsoft Office PowerPoint</Application>
  <PresentationFormat>Widescreen</PresentationFormat>
  <Paragraphs>296</Paragraphs>
  <Slides>42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28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42</vt:i4>
      </vt:variant>
    </vt:vector>
  </HeadingPairs>
  <TitlesOfParts>
    <vt:vector size="85" baseType="lpstr">
      <vt:lpstr>微软雅黑</vt:lpstr>
      <vt:lpstr>微软雅黑</vt:lpstr>
      <vt:lpstr>SimSun</vt:lpstr>
      <vt:lpstr>SimSun</vt:lpstr>
      <vt:lpstr>.VnTime</vt:lpstr>
      <vt:lpstr>Arail</vt:lpstr>
      <vt:lpstr>Arial</vt:lpstr>
      <vt:lpstr>Bodoni MT</vt:lpstr>
      <vt:lpstr>Calibri</vt:lpstr>
      <vt:lpstr>Calibri Light</vt:lpstr>
      <vt:lpstr>Corbel</vt:lpstr>
      <vt:lpstr>等线</vt:lpstr>
      <vt:lpstr>Lato Light</vt:lpstr>
      <vt:lpstr>Lato Regular</vt:lpstr>
      <vt:lpstr>Symbol</vt:lpstr>
      <vt:lpstr>Tahoma</vt:lpstr>
      <vt:lpstr>Times</vt:lpstr>
      <vt:lpstr>Times New Roman</vt:lpstr>
      <vt:lpstr>Wingdings</vt:lpstr>
      <vt:lpstr>华康海报体W12</vt:lpstr>
      <vt:lpstr>印品黑体</vt:lpstr>
      <vt:lpstr>方正正中黑简体</vt:lpstr>
      <vt:lpstr>方正粗倩简体</vt:lpstr>
      <vt:lpstr>方正粗圆_GBK</vt:lpstr>
      <vt:lpstr>方正胖娃简体</vt:lpstr>
      <vt:lpstr>方正行楷简体</vt:lpstr>
      <vt:lpstr>汉仪综艺体简</vt:lpstr>
      <vt:lpstr>汉真广标</vt:lpstr>
      <vt:lpstr>Office Theme</vt:lpstr>
      <vt:lpstr>1_Office Theme</vt:lpstr>
      <vt:lpstr>1_Office 主题</vt:lpstr>
      <vt:lpstr>43. Phong cách ngôn ngữ báo chí tt</vt:lpstr>
      <vt:lpstr>7_Office Theme</vt:lpstr>
      <vt:lpstr>9_Office Theme</vt:lpstr>
      <vt:lpstr>10_Office Theme</vt:lpstr>
      <vt:lpstr>11_Office Theme</vt:lpstr>
      <vt:lpstr>12_Office Theme</vt:lpstr>
      <vt:lpstr>13_Office Theme</vt:lpstr>
      <vt:lpstr>1_43. Phong cách ngôn ngữ báo chí tt</vt:lpstr>
      <vt:lpstr>2_Office Theme</vt:lpstr>
      <vt:lpstr>Depth</vt:lpstr>
      <vt:lpstr>14_Office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HP</cp:lastModifiedBy>
  <cp:revision>87</cp:revision>
  <dcterms:created xsi:type="dcterms:W3CDTF">2022-07-29T06:27:13Z</dcterms:created>
  <dcterms:modified xsi:type="dcterms:W3CDTF">2024-01-13T01:52:45Z</dcterms:modified>
</cp:coreProperties>
</file>