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365" r:id="rId2"/>
    <p:sldId id="257" r:id="rId3"/>
    <p:sldId id="324" r:id="rId4"/>
    <p:sldId id="363" r:id="rId5"/>
    <p:sldId id="362" r:id="rId6"/>
    <p:sldId id="350" r:id="rId7"/>
    <p:sldId id="258" r:id="rId8"/>
    <p:sldId id="325" r:id="rId9"/>
    <p:sldId id="315" r:id="rId10"/>
    <p:sldId id="278" r:id="rId11"/>
    <p:sldId id="327" r:id="rId12"/>
    <p:sldId id="371" r:id="rId13"/>
    <p:sldId id="353" r:id="rId14"/>
    <p:sldId id="367" r:id="rId15"/>
    <p:sldId id="354" r:id="rId16"/>
    <p:sldId id="364" r:id="rId17"/>
    <p:sldId id="369" r:id="rId18"/>
    <p:sldId id="370" r:id="rId19"/>
    <p:sldId id="361" r:id="rId20"/>
    <p:sldId id="374" r:id="rId21"/>
    <p:sldId id="372" r:id="rId22"/>
    <p:sldId id="373" r:id="rId23"/>
  </p:sldIdLst>
  <p:sldSz cx="12192000" cy="6858000"/>
  <p:notesSz cx="6858000" cy="9144000"/>
  <p:defaultTextStyle>
    <a:defPPr>
      <a:defRPr lang="vi-VN"/>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0033CC"/>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87" autoAdjust="0"/>
    <p:restoredTop sz="94660"/>
  </p:normalViewPr>
  <p:slideViewPr>
    <p:cSldViewPr snapToGrid="0">
      <p:cViewPr varScale="1">
        <p:scale>
          <a:sx n="73" d="100"/>
          <a:sy n="73" d="100"/>
        </p:scale>
        <p:origin x="426"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C2D67B6F-37DE-6EE6-C66F-6D9BCF236328}"/>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vi-VN" altLang="en-US"/>
          </a:p>
        </p:txBody>
      </p:sp>
      <p:sp>
        <p:nvSpPr>
          <p:cNvPr id="38915" name="Rectangle 3">
            <a:extLst>
              <a:ext uri="{FF2B5EF4-FFF2-40B4-BE49-F238E27FC236}">
                <a16:creationId xmlns:a16="http://schemas.microsoft.com/office/drawing/2014/main" id="{97D5EFBF-A94E-7134-A71A-93FBC11F01F7}"/>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fld id="{EF88243C-F1A8-4B89-8FA3-FA69BE38B0D2}" type="datetimeFigureOut">
              <a:rPr lang="vi-VN" altLang="en-US"/>
              <a:pPr/>
              <a:t>09/10/2024</a:t>
            </a:fld>
            <a:endParaRPr lang="vi-VN" altLang="en-US"/>
          </a:p>
        </p:txBody>
      </p:sp>
      <p:sp>
        <p:nvSpPr>
          <p:cNvPr id="38916" name="Rectangle 4">
            <a:extLst>
              <a:ext uri="{FF2B5EF4-FFF2-40B4-BE49-F238E27FC236}">
                <a16:creationId xmlns:a16="http://schemas.microsoft.com/office/drawing/2014/main" id="{0E7D61DC-A249-C42A-B48F-5075E22D14BF}"/>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a:extLst>
              <a:ext uri="{FF2B5EF4-FFF2-40B4-BE49-F238E27FC236}">
                <a16:creationId xmlns:a16="http://schemas.microsoft.com/office/drawing/2014/main" id="{276D8494-87C2-02BA-89E7-4588F850EEB2}"/>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vi-VN" altLang="en-US"/>
              <a:t>Click to edit Master text styles</a:t>
            </a:r>
          </a:p>
          <a:p>
            <a:pPr lvl="1"/>
            <a:r>
              <a:rPr lang="vi-VN" altLang="en-US"/>
              <a:t>Second level</a:t>
            </a:r>
          </a:p>
          <a:p>
            <a:pPr lvl="2"/>
            <a:r>
              <a:rPr lang="vi-VN" altLang="en-US"/>
              <a:t>Third level</a:t>
            </a:r>
          </a:p>
          <a:p>
            <a:pPr lvl="3"/>
            <a:r>
              <a:rPr lang="vi-VN" altLang="en-US"/>
              <a:t>Fourth level</a:t>
            </a:r>
          </a:p>
          <a:p>
            <a:pPr lvl="4"/>
            <a:r>
              <a:rPr lang="vi-VN" altLang="en-US"/>
              <a:t>Fifth level</a:t>
            </a:r>
          </a:p>
        </p:txBody>
      </p:sp>
      <p:sp>
        <p:nvSpPr>
          <p:cNvPr id="38918" name="Rectangle 6">
            <a:extLst>
              <a:ext uri="{FF2B5EF4-FFF2-40B4-BE49-F238E27FC236}">
                <a16:creationId xmlns:a16="http://schemas.microsoft.com/office/drawing/2014/main" id="{21EA43A9-D64D-8359-9784-7447986E9DC3}"/>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vi-VN" altLang="en-US"/>
          </a:p>
        </p:txBody>
      </p:sp>
      <p:sp>
        <p:nvSpPr>
          <p:cNvPr id="38919" name="Rectangle 7">
            <a:extLst>
              <a:ext uri="{FF2B5EF4-FFF2-40B4-BE49-F238E27FC236}">
                <a16:creationId xmlns:a16="http://schemas.microsoft.com/office/drawing/2014/main" id="{96E49AAA-4920-D486-2098-85E26F8C00C3}"/>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F2CBA95E-B48E-4B7A-8911-2F963ECAD240}" type="slidenum">
              <a:rPr lang="vi-VN" altLang="en-US"/>
              <a:pPr/>
              <a:t>‹#›</a:t>
            </a:fld>
            <a:endParaRPr lang="vi-V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3CA829-A94D-4FF9-9B8A-E9C0F3DB71CA}" type="slidenum">
              <a:rPr lang="zh-CN" altLang="en-US" smtClean="0"/>
              <a:t>5</a:t>
            </a:fld>
            <a:endParaRPr lang="zh-CN" altLang="en-US"/>
          </a:p>
        </p:txBody>
      </p:sp>
    </p:spTree>
    <p:extLst>
      <p:ext uri="{BB962C8B-B14F-4D97-AF65-F5344CB8AC3E}">
        <p14:creationId xmlns:p14="http://schemas.microsoft.com/office/powerpoint/2010/main" val="11758915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8EFB555A-C0DB-BB66-0317-21B65AC80AE2}"/>
              </a:ext>
            </a:extLst>
          </p:cNvPr>
          <p:cNvSpPr>
            <a:spLocks noGrp="1"/>
          </p:cNvSpPr>
          <p:nvPr>
            <p:ph type="dt" sz="half" idx="10"/>
          </p:nvPr>
        </p:nvSpPr>
        <p:spPr/>
        <p:txBody>
          <a:bodyPr/>
          <a:lstStyle>
            <a:lvl1pPr>
              <a:defRPr/>
            </a:lvl1pPr>
          </a:lstStyle>
          <a:p>
            <a:pPr>
              <a:defRPr/>
            </a:pPr>
            <a:fld id="{A42329D6-11D7-4FD4-948F-90A9CC9578F6}" type="datetimeFigureOut">
              <a:rPr lang="vi-VN"/>
              <a:pPr>
                <a:defRPr/>
              </a:pPr>
              <a:t>09/10/2024</a:t>
            </a:fld>
            <a:endParaRPr lang="vi-VN"/>
          </a:p>
        </p:txBody>
      </p:sp>
      <p:sp>
        <p:nvSpPr>
          <p:cNvPr id="5" name="Footer Placeholder 4">
            <a:extLst>
              <a:ext uri="{FF2B5EF4-FFF2-40B4-BE49-F238E27FC236}">
                <a16:creationId xmlns:a16="http://schemas.microsoft.com/office/drawing/2014/main" id="{6BBE6740-8096-F532-89DD-0E4BC3BAC5D0}"/>
              </a:ext>
            </a:extLst>
          </p:cNvPr>
          <p:cNvSpPr>
            <a:spLocks noGrp="1"/>
          </p:cNvSpPr>
          <p:nvPr>
            <p:ph type="ftr" sz="quarter" idx="11"/>
          </p:nvPr>
        </p:nvSpPr>
        <p:spPr/>
        <p:txBody>
          <a:bodyPr/>
          <a:lstStyle>
            <a:lvl1pPr>
              <a:defRPr/>
            </a:lvl1pPr>
          </a:lstStyle>
          <a:p>
            <a:pPr>
              <a:defRPr/>
            </a:pPr>
            <a:endParaRPr lang="vi-VN"/>
          </a:p>
        </p:txBody>
      </p:sp>
      <p:sp>
        <p:nvSpPr>
          <p:cNvPr id="6" name="Slide Number Placeholder 5">
            <a:extLst>
              <a:ext uri="{FF2B5EF4-FFF2-40B4-BE49-F238E27FC236}">
                <a16:creationId xmlns:a16="http://schemas.microsoft.com/office/drawing/2014/main" id="{6BAECCD8-4655-9543-B32B-A774ADE9D747}"/>
              </a:ext>
            </a:extLst>
          </p:cNvPr>
          <p:cNvSpPr>
            <a:spLocks noGrp="1"/>
          </p:cNvSpPr>
          <p:nvPr>
            <p:ph type="sldNum" sz="quarter" idx="12"/>
          </p:nvPr>
        </p:nvSpPr>
        <p:spPr/>
        <p:txBody>
          <a:bodyPr/>
          <a:lstStyle>
            <a:lvl1pPr>
              <a:defRPr/>
            </a:lvl1pPr>
          </a:lstStyle>
          <a:p>
            <a:fld id="{F75D9882-8804-43CF-8C56-D2D73C0A088C}" type="slidenum">
              <a:rPr lang="vi-VN" altLang="en-US"/>
              <a:pPr/>
              <a:t>‹#›</a:t>
            </a:fld>
            <a:endParaRPr lang="vi-VN" altLang="en-US"/>
          </a:p>
        </p:txBody>
      </p:sp>
    </p:spTree>
    <p:extLst>
      <p:ext uri="{BB962C8B-B14F-4D97-AF65-F5344CB8AC3E}">
        <p14:creationId xmlns:p14="http://schemas.microsoft.com/office/powerpoint/2010/main" val="2725321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2943BFEB-2DE3-6F47-0ED4-4FD73410B343}"/>
              </a:ext>
            </a:extLst>
          </p:cNvPr>
          <p:cNvSpPr>
            <a:spLocks noGrp="1"/>
          </p:cNvSpPr>
          <p:nvPr>
            <p:ph type="dt" sz="half" idx="10"/>
          </p:nvPr>
        </p:nvSpPr>
        <p:spPr/>
        <p:txBody>
          <a:bodyPr/>
          <a:lstStyle>
            <a:lvl1pPr>
              <a:defRPr/>
            </a:lvl1pPr>
          </a:lstStyle>
          <a:p>
            <a:pPr>
              <a:defRPr/>
            </a:pPr>
            <a:fld id="{FA8FE63C-039E-4FEE-B971-11EDAF0B1D98}" type="datetimeFigureOut">
              <a:rPr lang="vi-VN"/>
              <a:pPr>
                <a:defRPr/>
              </a:pPr>
              <a:t>09/10/2024</a:t>
            </a:fld>
            <a:endParaRPr lang="vi-VN"/>
          </a:p>
        </p:txBody>
      </p:sp>
      <p:sp>
        <p:nvSpPr>
          <p:cNvPr id="5" name="Footer Placeholder 4">
            <a:extLst>
              <a:ext uri="{FF2B5EF4-FFF2-40B4-BE49-F238E27FC236}">
                <a16:creationId xmlns:a16="http://schemas.microsoft.com/office/drawing/2014/main" id="{DA8E55DA-2A69-3CC9-1467-23AF130ACA2E}"/>
              </a:ext>
            </a:extLst>
          </p:cNvPr>
          <p:cNvSpPr>
            <a:spLocks noGrp="1"/>
          </p:cNvSpPr>
          <p:nvPr>
            <p:ph type="ftr" sz="quarter" idx="11"/>
          </p:nvPr>
        </p:nvSpPr>
        <p:spPr/>
        <p:txBody>
          <a:bodyPr/>
          <a:lstStyle>
            <a:lvl1pPr>
              <a:defRPr/>
            </a:lvl1pPr>
          </a:lstStyle>
          <a:p>
            <a:pPr>
              <a:defRPr/>
            </a:pPr>
            <a:endParaRPr lang="vi-VN"/>
          </a:p>
        </p:txBody>
      </p:sp>
      <p:sp>
        <p:nvSpPr>
          <p:cNvPr id="6" name="Slide Number Placeholder 5">
            <a:extLst>
              <a:ext uri="{FF2B5EF4-FFF2-40B4-BE49-F238E27FC236}">
                <a16:creationId xmlns:a16="http://schemas.microsoft.com/office/drawing/2014/main" id="{9A3BAE2C-633F-0A2E-A649-19C9FC567606}"/>
              </a:ext>
            </a:extLst>
          </p:cNvPr>
          <p:cNvSpPr>
            <a:spLocks noGrp="1"/>
          </p:cNvSpPr>
          <p:nvPr>
            <p:ph type="sldNum" sz="quarter" idx="12"/>
          </p:nvPr>
        </p:nvSpPr>
        <p:spPr/>
        <p:txBody>
          <a:bodyPr/>
          <a:lstStyle>
            <a:lvl1pPr>
              <a:defRPr/>
            </a:lvl1pPr>
          </a:lstStyle>
          <a:p>
            <a:fld id="{E1642DEC-FA4F-4E8E-9618-12AF5975DBE3}" type="slidenum">
              <a:rPr lang="vi-VN" altLang="en-US"/>
              <a:pPr/>
              <a:t>‹#›</a:t>
            </a:fld>
            <a:endParaRPr lang="vi-VN" altLang="en-US"/>
          </a:p>
        </p:txBody>
      </p:sp>
    </p:spTree>
    <p:extLst>
      <p:ext uri="{BB962C8B-B14F-4D97-AF65-F5344CB8AC3E}">
        <p14:creationId xmlns:p14="http://schemas.microsoft.com/office/powerpoint/2010/main" val="12622616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07D46B86-30D7-4E91-B854-E87AC64E665B}"/>
              </a:ext>
            </a:extLst>
          </p:cNvPr>
          <p:cNvSpPr>
            <a:spLocks noGrp="1"/>
          </p:cNvSpPr>
          <p:nvPr>
            <p:ph type="dt" sz="half" idx="10"/>
          </p:nvPr>
        </p:nvSpPr>
        <p:spPr/>
        <p:txBody>
          <a:bodyPr/>
          <a:lstStyle>
            <a:lvl1pPr>
              <a:defRPr/>
            </a:lvl1pPr>
          </a:lstStyle>
          <a:p>
            <a:pPr>
              <a:defRPr/>
            </a:pPr>
            <a:fld id="{0C18A6FC-27D2-4B6A-9B01-C1F15EC934B5}" type="datetimeFigureOut">
              <a:rPr lang="vi-VN"/>
              <a:pPr>
                <a:defRPr/>
              </a:pPr>
              <a:t>09/10/2024</a:t>
            </a:fld>
            <a:endParaRPr lang="vi-VN"/>
          </a:p>
        </p:txBody>
      </p:sp>
      <p:sp>
        <p:nvSpPr>
          <p:cNvPr id="5" name="Footer Placeholder 4">
            <a:extLst>
              <a:ext uri="{FF2B5EF4-FFF2-40B4-BE49-F238E27FC236}">
                <a16:creationId xmlns:a16="http://schemas.microsoft.com/office/drawing/2014/main" id="{C672ABF4-E448-C482-F4CD-6B1A0A369C38}"/>
              </a:ext>
            </a:extLst>
          </p:cNvPr>
          <p:cNvSpPr>
            <a:spLocks noGrp="1"/>
          </p:cNvSpPr>
          <p:nvPr>
            <p:ph type="ftr" sz="quarter" idx="11"/>
          </p:nvPr>
        </p:nvSpPr>
        <p:spPr/>
        <p:txBody>
          <a:bodyPr/>
          <a:lstStyle>
            <a:lvl1pPr>
              <a:defRPr/>
            </a:lvl1pPr>
          </a:lstStyle>
          <a:p>
            <a:pPr>
              <a:defRPr/>
            </a:pPr>
            <a:endParaRPr lang="vi-VN"/>
          </a:p>
        </p:txBody>
      </p:sp>
      <p:sp>
        <p:nvSpPr>
          <p:cNvPr id="6" name="Slide Number Placeholder 5">
            <a:extLst>
              <a:ext uri="{FF2B5EF4-FFF2-40B4-BE49-F238E27FC236}">
                <a16:creationId xmlns:a16="http://schemas.microsoft.com/office/drawing/2014/main" id="{29AC2E43-2FBD-C406-EB47-0E25CF153C60}"/>
              </a:ext>
            </a:extLst>
          </p:cNvPr>
          <p:cNvSpPr>
            <a:spLocks noGrp="1"/>
          </p:cNvSpPr>
          <p:nvPr>
            <p:ph type="sldNum" sz="quarter" idx="12"/>
          </p:nvPr>
        </p:nvSpPr>
        <p:spPr/>
        <p:txBody>
          <a:bodyPr/>
          <a:lstStyle>
            <a:lvl1pPr>
              <a:defRPr/>
            </a:lvl1pPr>
          </a:lstStyle>
          <a:p>
            <a:fld id="{691106A4-94B3-4627-97C2-C0F5CF806DB9}" type="slidenum">
              <a:rPr lang="vi-VN" altLang="en-US"/>
              <a:pPr/>
              <a:t>‹#›</a:t>
            </a:fld>
            <a:endParaRPr lang="vi-VN" altLang="en-US"/>
          </a:p>
        </p:txBody>
      </p:sp>
    </p:spTree>
    <p:extLst>
      <p:ext uri="{BB962C8B-B14F-4D97-AF65-F5344CB8AC3E}">
        <p14:creationId xmlns:p14="http://schemas.microsoft.com/office/powerpoint/2010/main" val="4099420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40"/>
        <p:cNvGrpSpPr/>
        <p:nvPr/>
      </p:nvGrpSpPr>
      <p:grpSpPr>
        <a:xfrm>
          <a:off x="0" y="0"/>
          <a:ext cx="0" cy="0"/>
          <a:chOff x="0" y="0"/>
          <a:chExt cx="0" cy="0"/>
        </a:xfrm>
      </p:grpSpPr>
      <p:sp>
        <p:nvSpPr>
          <p:cNvPr id="54" name="Google Shape;54;p4"/>
          <p:cNvSpPr txBox="1">
            <a:spLocks noGrp="1"/>
          </p:cNvSpPr>
          <p:nvPr>
            <p:ph type="title" hasCustomPrompt="1"/>
          </p:nvPr>
        </p:nvSpPr>
        <p:spPr>
          <a:xfrm>
            <a:off x="1895117" y="3121800"/>
            <a:ext cx="1245600" cy="76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55" name="Google Shape;55;p4"/>
          <p:cNvSpPr txBox="1">
            <a:spLocks noGrp="1"/>
          </p:cNvSpPr>
          <p:nvPr>
            <p:ph type="title" idx="2" hasCustomPrompt="1"/>
          </p:nvPr>
        </p:nvSpPr>
        <p:spPr>
          <a:xfrm>
            <a:off x="4280505" y="3121800"/>
            <a:ext cx="1245600" cy="76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56" name="Google Shape;56;p4"/>
          <p:cNvSpPr txBox="1">
            <a:spLocks noGrp="1"/>
          </p:cNvSpPr>
          <p:nvPr>
            <p:ph type="title" idx="3" hasCustomPrompt="1"/>
          </p:nvPr>
        </p:nvSpPr>
        <p:spPr>
          <a:xfrm>
            <a:off x="6665895" y="3121800"/>
            <a:ext cx="1245600" cy="76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57" name="Google Shape;57;p4"/>
          <p:cNvSpPr txBox="1">
            <a:spLocks noGrp="1"/>
          </p:cNvSpPr>
          <p:nvPr>
            <p:ph type="title" idx="4" hasCustomPrompt="1"/>
          </p:nvPr>
        </p:nvSpPr>
        <p:spPr>
          <a:xfrm>
            <a:off x="9051284" y="3121800"/>
            <a:ext cx="1245600" cy="76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58" name="Google Shape;58;p4"/>
          <p:cNvSpPr txBox="1">
            <a:spLocks noGrp="1"/>
          </p:cNvSpPr>
          <p:nvPr>
            <p:ph type="ctrTitle" idx="5"/>
          </p:nvPr>
        </p:nvSpPr>
        <p:spPr>
          <a:xfrm>
            <a:off x="415600" y="824767"/>
            <a:ext cx="11360800" cy="977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SzPts val="1800"/>
              <a:buFont typeface="Permanent Marker" panose="02000000000000000000"/>
              <a:buNone/>
              <a:defRPr sz="2400">
                <a:latin typeface="Permanent Marker" panose="02000000000000000000"/>
                <a:ea typeface="Permanent Marker" panose="02000000000000000000"/>
                <a:cs typeface="Permanent Marker" panose="02000000000000000000"/>
                <a:sym typeface="Permanent Marker" panose="02000000000000000000"/>
              </a:defRPr>
            </a:lvl1pPr>
            <a:lvl2pPr lvl="1" algn="ctr" rtl="0">
              <a:spcBef>
                <a:spcPts val="0"/>
              </a:spcBef>
              <a:spcAft>
                <a:spcPts val="0"/>
              </a:spcAft>
              <a:buSzPts val="2400"/>
              <a:buFont typeface="Permanent Marker" panose="02000000000000000000"/>
              <a:buNone/>
              <a:defRPr sz="3200">
                <a:latin typeface="Permanent Marker" panose="02000000000000000000"/>
                <a:ea typeface="Permanent Marker" panose="02000000000000000000"/>
                <a:cs typeface="Permanent Marker" panose="02000000000000000000"/>
                <a:sym typeface="Permanent Marker" panose="02000000000000000000"/>
              </a:defRPr>
            </a:lvl2pPr>
            <a:lvl3pPr lvl="2" algn="ctr" rtl="0">
              <a:spcBef>
                <a:spcPts val="0"/>
              </a:spcBef>
              <a:spcAft>
                <a:spcPts val="0"/>
              </a:spcAft>
              <a:buSzPts val="2400"/>
              <a:buFont typeface="Permanent Marker" panose="02000000000000000000"/>
              <a:buNone/>
              <a:defRPr sz="3200">
                <a:latin typeface="Permanent Marker" panose="02000000000000000000"/>
                <a:ea typeface="Permanent Marker" panose="02000000000000000000"/>
                <a:cs typeface="Permanent Marker" panose="02000000000000000000"/>
                <a:sym typeface="Permanent Marker" panose="02000000000000000000"/>
              </a:defRPr>
            </a:lvl3pPr>
            <a:lvl4pPr lvl="3" algn="ctr" rtl="0">
              <a:spcBef>
                <a:spcPts val="0"/>
              </a:spcBef>
              <a:spcAft>
                <a:spcPts val="0"/>
              </a:spcAft>
              <a:buSzPts val="2400"/>
              <a:buFont typeface="Permanent Marker" panose="02000000000000000000"/>
              <a:buNone/>
              <a:defRPr sz="3200">
                <a:latin typeface="Permanent Marker" panose="02000000000000000000"/>
                <a:ea typeface="Permanent Marker" panose="02000000000000000000"/>
                <a:cs typeface="Permanent Marker" panose="02000000000000000000"/>
                <a:sym typeface="Permanent Marker" panose="02000000000000000000"/>
              </a:defRPr>
            </a:lvl4pPr>
            <a:lvl5pPr lvl="4" algn="ctr" rtl="0">
              <a:spcBef>
                <a:spcPts val="0"/>
              </a:spcBef>
              <a:spcAft>
                <a:spcPts val="0"/>
              </a:spcAft>
              <a:buSzPts val="2400"/>
              <a:buFont typeface="Permanent Marker" panose="02000000000000000000"/>
              <a:buNone/>
              <a:defRPr sz="3200">
                <a:latin typeface="Permanent Marker" panose="02000000000000000000"/>
                <a:ea typeface="Permanent Marker" panose="02000000000000000000"/>
                <a:cs typeface="Permanent Marker" panose="02000000000000000000"/>
                <a:sym typeface="Permanent Marker" panose="02000000000000000000"/>
              </a:defRPr>
            </a:lvl5pPr>
            <a:lvl6pPr lvl="5" algn="ctr" rtl="0">
              <a:spcBef>
                <a:spcPts val="0"/>
              </a:spcBef>
              <a:spcAft>
                <a:spcPts val="0"/>
              </a:spcAft>
              <a:buSzPts val="2400"/>
              <a:buFont typeface="Permanent Marker" panose="02000000000000000000"/>
              <a:buNone/>
              <a:defRPr sz="3200">
                <a:latin typeface="Permanent Marker" panose="02000000000000000000"/>
                <a:ea typeface="Permanent Marker" panose="02000000000000000000"/>
                <a:cs typeface="Permanent Marker" panose="02000000000000000000"/>
                <a:sym typeface="Permanent Marker" panose="02000000000000000000"/>
              </a:defRPr>
            </a:lvl6pPr>
            <a:lvl7pPr lvl="6" algn="ctr" rtl="0">
              <a:spcBef>
                <a:spcPts val="0"/>
              </a:spcBef>
              <a:spcAft>
                <a:spcPts val="0"/>
              </a:spcAft>
              <a:buSzPts val="2400"/>
              <a:buFont typeface="Permanent Marker" panose="02000000000000000000"/>
              <a:buNone/>
              <a:defRPr sz="3200">
                <a:latin typeface="Permanent Marker" panose="02000000000000000000"/>
                <a:ea typeface="Permanent Marker" panose="02000000000000000000"/>
                <a:cs typeface="Permanent Marker" panose="02000000000000000000"/>
                <a:sym typeface="Permanent Marker" panose="02000000000000000000"/>
              </a:defRPr>
            </a:lvl7pPr>
            <a:lvl8pPr lvl="7" algn="ctr" rtl="0">
              <a:spcBef>
                <a:spcPts val="0"/>
              </a:spcBef>
              <a:spcAft>
                <a:spcPts val="0"/>
              </a:spcAft>
              <a:buSzPts val="2400"/>
              <a:buFont typeface="Permanent Marker" panose="02000000000000000000"/>
              <a:buNone/>
              <a:defRPr sz="3200">
                <a:latin typeface="Permanent Marker" panose="02000000000000000000"/>
                <a:ea typeface="Permanent Marker" panose="02000000000000000000"/>
                <a:cs typeface="Permanent Marker" panose="02000000000000000000"/>
                <a:sym typeface="Permanent Marker" panose="02000000000000000000"/>
              </a:defRPr>
            </a:lvl8pPr>
            <a:lvl9pPr lvl="8" algn="ctr" rtl="0">
              <a:spcBef>
                <a:spcPts val="0"/>
              </a:spcBef>
              <a:spcAft>
                <a:spcPts val="0"/>
              </a:spcAft>
              <a:buSzPts val="2400"/>
              <a:buFont typeface="Permanent Marker" panose="02000000000000000000"/>
              <a:buNone/>
              <a:defRPr sz="3200">
                <a:latin typeface="Permanent Marker" panose="02000000000000000000"/>
                <a:ea typeface="Permanent Marker" panose="02000000000000000000"/>
                <a:cs typeface="Permanent Marker" panose="02000000000000000000"/>
                <a:sym typeface="Permanent Marker" panose="02000000000000000000"/>
              </a:defRPr>
            </a:lvl9pPr>
          </a:lstStyle>
          <a:p>
            <a:endParaRPr/>
          </a:p>
        </p:txBody>
      </p:sp>
      <p:sp>
        <p:nvSpPr>
          <p:cNvPr id="59" name="Google Shape;59;p4"/>
          <p:cNvSpPr txBox="1">
            <a:spLocks noGrp="1"/>
          </p:cNvSpPr>
          <p:nvPr>
            <p:ph type="subTitle" idx="1"/>
          </p:nvPr>
        </p:nvSpPr>
        <p:spPr>
          <a:xfrm>
            <a:off x="1521933" y="49527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60" name="Google Shape;60;p4"/>
          <p:cNvSpPr txBox="1">
            <a:spLocks noGrp="1"/>
          </p:cNvSpPr>
          <p:nvPr>
            <p:ph type="subTitle" idx="6"/>
          </p:nvPr>
        </p:nvSpPr>
        <p:spPr>
          <a:xfrm>
            <a:off x="3907300" y="49527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61" name="Google Shape;61;p4"/>
          <p:cNvSpPr txBox="1">
            <a:spLocks noGrp="1"/>
          </p:cNvSpPr>
          <p:nvPr>
            <p:ph type="subTitle" idx="7"/>
          </p:nvPr>
        </p:nvSpPr>
        <p:spPr>
          <a:xfrm>
            <a:off x="6292667" y="49527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62" name="Google Shape;62;p4"/>
          <p:cNvSpPr txBox="1">
            <a:spLocks noGrp="1"/>
          </p:cNvSpPr>
          <p:nvPr>
            <p:ph type="subTitle" idx="8"/>
          </p:nvPr>
        </p:nvSpPr>
        <p:spPr>
          <a:xfrm>
            <a:off x="8678100" y="49101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63" name="Google Shape;63;p4"/>
          <p:cNvSpPr txBox="1">
            <a:spLocks noGrp="1"/>
          </p:cNvSpPr>
          <p:nvPr>
            <p:ph type="subTitle" idx="9"/>
          </p:nvPr>
        </p:nvSpPr>
        <p:spPr>
          <a:xfrm>
            <a:off x="6292700" y="49527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Tree>
    <p:extLst>
      <p:ext uri="{BB962C8B-B14F-4D97-AF65-F5344CB8AC3E}">
        <p14:creationId xmlns:p14="http://schemas.microsoft.com/office/powerpoint/2010/main" val="3515976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363D6A7C-EEB0-D585-986D-0A00CE991414}"/>
              </a:ext>
            </a:extLst>
          </p:cNvPr>
          <p:cNvSpPr>
            <a:spLocks noGrp="1"/>
          </p:cNvSpPr>
          <p:nvPr>
            <p:ph type="dt" sz="half" idx="10"/>
          </p:nvPr>
        </p:nvSpPr>
        <p:spPr/>
        <p:txBody>
          <a:bodyPr/>
          <a:lstStyle>
            <a:lvl1pPr>
              <a:defRPr/>
            </a:lvl1pPr>
          </a:lstStyle>
          <a:p>
            <a:pPr>
              <a:defRPr/>
            </a:pPr>
            <a:fld id="{1BFDCAE2-BD71-4DEE-B3ED-898C187BEF3D}" type="datetimeFigureOut">
              <a:rPr lang="vi-VN"/>
              <a:pPr>
                <a:defRPr/>
              </a:pPr>
              <a:t>09/10/2024</a:t>
            </a:fld>
            <a:endParaRPr lang="vi-VN"/>
          </a:p>
        </p:txBody>
      </p:sp>
      <p:sp>
        <p:nvSpPr>
          <p:cNvPr id="5" name="Footer Placeholder 4">
            <a:extLst>
              <a:ext uri="{FF2B5EF4-FFF2-40B4-BE49-F238E27FC236}">
                <a16:creationId xmlns:a16="http://schemas.microsoft.com/office/drawing/2014/main" id="{605F590A-B551-BE01-9B63-055032794C9F}"/>
              </a:ext>
            </a:extLst>
          </p:cNvPr>
          <p:cNvSpPr>
            <a:spLocks noGrp="1"/>
          </p:cNvSpPr>
          <p:nvPr>
            <p:ph type="ftr" sz="quarter" idx="11"/>
          </p:nvPr>
        </p:nvSpPr>
        <p:spPr/>
        <p:txBody>
          <a:bodyPr/>
          <a:lstStyle>
            <a:lvl1pPr>
              <a:defRPr/>
            </a:lvl1pPr>
          </a:lstStyle>
          <a:p>
            <a:pPr>
              <a:defRPr/>
            </a:pPr>
            <a:endParaRPr lang="vi-VN"/>
          </a:p>
        </p:txBody>
      </p:sp>
      <p:sp>
        <p:nvSpPr>
          <p:cNvPr id="6" name="Slide Number Placeholder 5">
            <a:extLst>
              <a:ext uri="{FF2B5EF4-FFF2-40B4-BE49-F238E27FC236}">
                <a16:creationId xmlns:a16="http://schemas.microsoft.com/office/drawing/2014/main" id="{6F8FF0B7-8FAA-ACDC-B7CB-251A2C26E8F7}"/>
              </a:ext>
            </a:extLst>
          </p:cNvPr>
          <p:cNvSpPr>
            <a:spLocks noGrp="1"/>
          </p:cNvSpPr>
          <p:nvPr>
            <p:ph type="sldNum" sz="quarter" idx="12"/>
          </p:nvPr>
        </p:nvSpPr>
        <p:spPr/>
        <p:txBody>
          <a:bodyPr/>
          <a:lstStyle>
            <a:lvl1pPr>
              <a:defRPr/>
            </a:lvl1pPr>
          </a:lstStyle>
          <a:p>
            <a:fld id="{BF1B71FA-26D2-4382-B37C-131DA3C9EB4D}" type="slidenum">
              <a:rPr lang="vi-VN" altLang="en-US"/>
              <a:pPr/>
              <a:t>‹#›</a:t>
            </a:fld>
            <a:endParaRPr lang="vi-VN" altLang="en-US"/>
          </a:p>
        </p:txBody>
      </p:sp>
    </p:spTree>
    <p:extLst>
      <p:ext uri="{BB962C8B-B14F-4D97-AF65-F5344CB8AC3E}">
        <p14:creationId xmlns:p14="http://schemas.microsoft.com/office/powerpoint/2010/main" val="2598284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FC360E-2137-A706-8635-55366B5D6BE8}"/>
              </a:ext>
            </a:extLst>
          </p:cNvPr>
          <p:cNvSpPr>
            <a:spLocks noGrp="1"/>
          </p:cNvSpPr>
          <p:nvPr>
            <p:ph type="dt" sz="half" idx="10"/>
          </p:nvPr>
        </p:nvSpPr>
        <p:spPr/>
        <p:txBody>
          <a:bodyPr/>
          <a:lstStyle>
            <a:lvl1pPr>
              <a:defRPr/>
            </a:lvl1pPr>
          </a:lstStyle>
          <a:p>
            <a:pPr>
              <a:defRPr/>
            </a:pPr>
            <a:fld id="{3014CB8E-0B63-487E-8EA1-F189D9F8887F}" type="datetimeFigureOut">
              <a:rPr lang="vi-VN"/>
              <a:pPr>
                <a:defRPr/>
              </a:pPr>
              <a:t>09/10/2024</a:t>
            </a:fld>
            <a:endParaRPr lang="vi-VN"/>
          </a:p>
        </p:txBody>
      </p:sp>
      <p:sp>
        <p:nvSpPr>
          <p:cNvPr id="5" name="Footer Placeholder 4">
            <a:extLst>
              <a:ext uri="{FF2B5EF4-FFF2-40B4-BE49-F238E27FC236}">
                <a16:creationId xmlns:a16="http://schemas.microsoft.com/office/drawing/2014/main" id="{E41E4E1F-B38C-31A2-0C88-5A7DD579AD31}"/>
              </a:ext>
            </a:extLst>
          </p:cNvPr>
          <p:cNvSpPr>
            <a:spLocks noGrp="1"/>
          </p:cNvSpPr>
          <p:nvPr>
            <p:ph type="ftr" sz="quarter" idx="11"/>
          </p:nvPr>
        </p:nvSpPr>
        <p:spPr/>
        <p:txBody>
          <a:bodyPr/>
          <a:lstStyle>
            <a:lvl1pPr>
              <a:defRPr/>
            </a:lvl1pPr>
          </a:lstStyle>
          <a:p>
            <a:pPr>
              <a:defRPr/>
            </a:pPr>
            <a:endParaRPr lang="vi-VN"/>
          </a:p>
        </p:txBody>
      </p:sp>
      <p:sp>
        <p:nvSpPr>
          <p:cNvPr id="6" name="Slide Number Placeholder 5">
            <a:extLst>
              <a:ext uri="{FF2B5EF4-FFF2-40B4-BE49-F238E27FC236}">
                <a16:creationId xmlns:a16="http://schemas.microsoft.com/office/drawing/2014/main" id="{E4F3B945-BAB5-0360-C590-5B58FF40D95C}"/>
              </a:ext>
            </a:extLst>
          </p:cNvPr>
          <p:cNvSpPr>
            <a:spLocks noGrp="1"/>
          </p:cNvSpPr>
          <p:nvPr>
            <p:ph type="sldNum" sz="quarter" idx="12"/>
          </p:nvPr>
        </p:nvSpPr>
        <p:spPr/>
        <p:txBody>
          <a:bodyPr/>
          <a:lstStyle>
            <a:lvl1pPr>
              <a:defRPr/>
            </a:lvl1pPr>
          </a:lstStyle>
          <a:p>
            <a:fld id="{AC55063B-C1FD-4564-82AD-75C38C33006A}" type="slidenum">
              <a:rPr lang="vi-VN" altLang="en-US"/>
              <a:pPr/>
              <a:t>‹#›</a:t>
            </a:fld>
            <a:endParaRPr lang="vi-VN" altLang="en-US"/>
          </a:p>
        </p:txBody>
      </p:sp>
    </p:spTree>
    <p:extLst>
      <p:ext uri="{BB962C8B-B14F-4D97-AF65-F5344CB8AC3E}">
        <p14:creationId xmlns:p14="http://schemas.microsoft.com/office/powerpoint/2010/main" val="2106555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3">
            <a:extLst>
              <a:ext uri="{FF2B5EF4-FFF2-40B4-BE49-F238E27FC236}">
                <a16:creationId xmlns:a16="http://schemas.microsoft.com/office/drawing/2014/main" id="{019AACED-DEEE-A72A-F2A3-C6136140FF2D}"/>
              </a:ext>
            </a:extLst>
          </p:cNvPr>
          <p:cNvSpPr>
            <a:spLocks noGrp="1"/>
          </p:cNvSpPr>
          <p:nvPr>
            <p:ph type="dt" sz="half" idx="10"/>
          </p:nvPr>
        </p:nvSpPr>
        <p:spPr/>
        <p:txBody>
          <a:bodyPr/>
          <a:lstStyle>
            <a:lvl1pPr>
              <a:defRPr/>
            </a:lvl1pPr>
          </a:lstStyle>
          <a:p>
            <a:pPr>
              <a:defRPr/>
            </a:pPr>
            <a:fld id="{95010ED7-6124-4237-93A0-205BEC2C66F6}" type="datetimeFigureOut">
              <a:rPr lang="vi-VN"/>
              <a:pPr>
                <a:defRPr/>
              </a:pPr>
              <a:t>09/10/2024</a:t>
            </a:fld>
            <a:endParaRPr lang="vi-VN"/>
          </a:p>
        </p:txBody>
      </p:sp>
      <p:sp>
        <p:nvSpPr>
          <p:cNvPr id="6" name="Footer Placeholder 4">
            <a:extLst>
              <a:ext uri="{FF2B5EF4-FFF2-40B4-BE49-F238E27FC236}">
                <a16:creationId xmlns:a16="http://schemas.microsoft.com/office/drawing/2014/main" id="{D5A83CAE-37CB-B9AD-278E-3BC929FDF037}"/>
              </a:ext>
            </a:extLst>
          </p:cNvPr>
          <p:cNvSpPr>
            <a:spLocks noGrp="1"/>
          </p:cNvSpPr>
          <p:nvPr>
            <p:ph type="ftr" sz="quarter" idx="11"/>
          </p:nvPr>
        </p:nvSpPr>
        <p:spPr/>
        <p:txBody>
          <a:bodyPr/>
          <a:lstStyle>
            <a:lvl1pPr>
              <a:defRPr/>
            </a:lvl1pPr>
          </a:lstStyle>
          <a:p>
            <a:pPr>
              <a:defRPr/>
            </a:pPr>
            <a:endParaRPr lang="vi-VN"/>
          </a:p>
        </p:txBody>
      </p:sp>
      <p:sp>
        <p:nvSpPr>
          <p:cNvPr id="7" name="Slide Number Placeholder 5">
            <a:extLst>
              <a:ext uri="{FF2B5EF4-FFF2-40B4-BE49-F238E27FC236}">
                <a16:creationId xmlns:a16="http://schemas.microsoft.com/office/drawing/2014/main" id="{2292B7C8-B574-7BD7-A231-1CE0967C17B9}"/>
              </a:ext>
            </a:extLst>
          </p:cNvPr>
          <p:cNvSpPr>
            <a:spLocks noGrp="1"/>
          </p:cNvSpPr>
          <p:nvPr>
            <p:ph type="sldNum" sz="quarter" idx="12"/>
          </p:nvPr>
        </p:nvSpPr>
        <p:spPr/>
        <p:txBody>
          <a:bodyPr/>
          <a:lstStyle>
            <a:lvl1pPr>
              <a:defRPr/>
            </a:lvl1pPr>
          </a:lstStyle>
          <a:p>
            <a:fld id="{D2DAE622-FB01-45DC-B84E-56B02C8CD076}" type="slidenum">
              <a:rPr lang="vi-VN" altLang="en-US"/>
              <a:pPr/>
              <a:t>‹#›</a:t>
            </a:fld>
            <a:endParaRPr lang="vi-VN" altLang="en-US"/>
          </a:p>
        </p:txBody>
      </p:sp>
    </p:spTree>
    <p:extLst>
      <p:ext uri="{BB962C8B-B14F-4D97-AF65-F5344CB8AC3E}">
        <p14:creationId xmlns:p14="http://schemas.microsoft.com/office/powerpoint/2010/main" val="20638897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3">
            <a:extLst>
              <a:ext uri="{FF2B5EF4-FFF2-40B4-BE49-F238E27FC236}">
                <a16:creationId xmlns:a16="http://schemas.microsoft.com/office/drawing/2014/main" id="{7772745D-AF44-FD94-72E1-EFA643DE5A99}"/>
              </a:ext>
            </a:extLst>
          </p:cNvPr>
          <p:cNvSpPr>
            <a:spLocks noGrp="1"/>
          </p:cNvSpPr>
          <p:nvPr>
            <p:ph type="dt" sz="half" idx="10"/>
          </p:nvPr>
        </p:nvSpPr>
        <p:spPr/>
        <p:txBody>
          <a:bodyPr/>
          <a:lstStyle>
            <a:lvl1pPr>
              <a:defRPr/>
            </a:lvl1pPr>
          </a:lstStyle>
          <a:p>
            <a:pPr>
              <a:defRPr/>
            </a:pPr>
            <a:fld id="{A4978838-74E8-4CFE-A4D9-942D558AD561}" type="datetimeFigureOut">
              <a:rPr lang="vi-VN"/>
              <a:pPr>
                <a:defRPr/>
              </a:pPr>
              <a:t>09/10/2024</a:t>
            </a:fld>
            <a:endParaRPr lang="vi-VN"/>
          </a:p>
        </p:txBody>
      </p:sp>
      <p:sp>
        <p:nvSpPr>
          <p:cNvPr id="8" name="Footer Placeholder 4">
            <a:extLst>
              <a:ext uri="{FF2B5EF4-FFF2-40B4-BE49-F238E27FC236}">
                <a16:creationId xmlns:a16="http://schemas.microsoft.com/office/drawing/2014/main" id="{AFF7171B-142B-BD92-5344-5861769756B4}"/>
              </a:ext>
            </a:extLst>
          </p:cNvPr>
          <p:cNvSpPr>
            <a:spLocks noGrp="1"/>
          </p:cNvSpPr>
          <p:nvPr>
            <p:ph type="ftr" sz="quarter" idx="11"/>
          </p:nvPr>
        </p:nvSpPr>
        <p:spPr/>
        <p:txBody>
          <a:bodyPr/>
          <a:lstStyle>
            <a:lvl1pPr>
              <a:defRPr/>
            </a:lvl1pPr>
          </a:lstStyle>
          <a:p>
            <a:pPr>
              <a:defRPr/>
            </a:pPr>
            <a:endParaRPr lang="vi-VN"/>
          </a:p>
        </p:txBody>
      </p:sp>
      <p:sp>
        <p:nvSpPr>
          <p:cNvPr id="9" name="Slide Number Placeholder 5">
            <a:extLst>
              <a:ext uri="{FF2B5EF4-FFF2-40B4-BE49-F238E27FC236}">
                <a16:creationId xmlns:a16="http://schemas.microsoft.com/office/drawing/2014/main" id="{3783EDBC-3041-7164-A331-8AD40B55D95D}"/>
              </a:ext>
            </a:extLst>
          </p:cNvPr>
          <p:cNvSpPr>
            <a:spLocks noGrp="1"/>
          </p:cNvSpPr>
          <p:nvPr>
            <p:ph type="sldNum" sz="quarter" idx="12"/>
          </p:nvPr>
        </p:nvSpPr>
        <p:spPr/>
        <p:txBody>
          <a:bodyPr/>
          <a:lstStyle>
            <a:lvl1pPr>
              <a:defRPr/>
            </a:lvl1pPr>
          </a:lstStyle>
          <a:p>
            <a:fld id="{3110E8DF-5373-4674-8630-77A5B49C74B3}" type="slidenum">
              <a:rPr lang="vi-VN" altLang="en-US"/>
              <a:pPr/>
              <a:t>‹#›</a:t>
            </a:fld>
            <a:endParaRPr lang="vi-VN" altLang="en-US"/>
          </a:p>
        </p:txBody>
      </p:sp>
    </p:spTree>
    <p:extLst>
      <p:ext uri="{BB962C8B-B14F-4D97-AF65-F5344CB8AC3E}">
        <p14:creationId xmlns:p14="http://schemas.microsoft.com/office/powerpoint/2010/main" val="37679877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3">
            <a:extLst>
              <a:ext uri="{FF2B5EF4-FFF2-40B4-BE49-F238E27FC236}">
                <a16:creationId xmlns:a16="http://schemas.microsoft.com/office/drawing/2014/main" id="{A030089C-D2F8-B63F-C420-1B6EA278FCB4}"/>
              </a:ext>
            </a:extLst>
          </p:cNvPr>
          <p:cNvSpPr>
            <a:spLocks noGrp="1"/>
          </p:cNvSpPr>
          <p:nvPr>
            <p:ph type="dt" sz="half" idx="10"/>
          </p:nvPr>
        </p:nvSpPr>
        <p:spPr/>
        <p:txBody>
          <a:bodyPr/>
          <a:lstStyle>
            <a:lvl1pPr>
              <a:defRPr/>
            </a:lvl1pPr>
          </a:lstStyle>
          <a:p>
            <a:pPr>
              <a:defRPr/>
            </a:pPr>
            <a:fld id="{0AAF5757-6805-43E3-A4EF-C215333D9E3E}" type="datetimeFigureOut">
              <a:rPr lang="vi-VN"/>
              <a:pPr>
                <a:defRPr/>
              </a:pPr>
              <a:t>09/10/2024</a:t>
            </a:fld>
            <a:endParaRPr lang="vi-VN"/>
          </a:p>
        </p:txBody>
      </p:sp>
      <p:sp>
        <p:nvSpPr>
          <p:cNvPr id="4" name="Footer Placeholder 4">
            <a:extLst>
              <a:ext uri="{FF2B5EF4-FFF2-40B4-BE49-F238E27FC236}">
                <a16:creationId xmlns:a16="http://schemas.microsoft.com/office/drawing/2014/main" id="{13908103-A58C-B1C9-9361-07541E273937}"/>
              </a:ext>
            </a:extLst>
          </p:cNvPr>
          <p:cNvSpPr>
            <a:spLocks noGrp="1"/>
          </p:cNvSpPr>
          <p:nvPr>
            <p:ph type="ftr" sz="quarter" idx="11"/>
          </p:nvPr>
        </p:nvSpPr>
        <p:spPr/>
        <p:txBody>
          <a:bodyPr/>
          <a:lstStyle>
            <a:lvl1pPr>
              <a:defRPr/>
            </a:lvl1pPr>
          </a:lstStyle>
          <a:p>
            <a:pPr>
              <a:defRPr/>
            </a:pPr>
            <a:endParaRPr lang="vi-VN"/>
          </a:p>
        </p:txBody>
      </p:sp>
      <p:sp>
        <p:nvSpPr>
          <p:cNvPr id="5" name="Slide Number Placeholder 5">
            <a:extLst>
              <a:ext uri="{FF2B5EF4-FFF2-40B4-BE49-F238E27FC236}">
                <a16:creationId xmlns:a16="http://schemas.microsoft.com/office/drawing/2014/main" id="{2E672867-F6C2-DC24-3B8B-464DCC683703}"/>
              </a:ext>
            </a:extLst>
          </p:cNvPr>
          <p:cNvSpPr>
            <a:spLocks noGrp="1"/>
          </p:cNvSpPr>
          <p:nvPr>
            <p:ph type="sldNum" sz="quarter" idx="12"/>
          </p:nvPr>
        </p:nvSpPr>
        <p:spPr/>
        <p:txBody>
          <a:bodyPr/>
          <a:lstStyle>
            <a:lvl1pPr>
              <a:defRPr/>
            </a:lvl1pPr>
          </a:lstStyle>
          <a:p>
            <a:fld id="{DA379769-03AB-4D40-9AE2-E849E3954776}" type="slidenum">
              <a:rPr lang="vi-VN" altLang="en-US"/>
              <a:pPr/>
              <a:t>‹#›</a:t>
            </a:fld>
            <a:endParaRPr lang="vi-VN" altLang="en-US"/>
          </a:p>
        </p:txBody>
      </p:sp>
    </p:spTree>
    <p:extLst>
      <p:ext uri="{BB962C8B-B14F-4D97-AF65-F5344CB8AC3E}">
        <p14:creationId xmlns:p14="http://schemas.microsoft.com/office/powerpoint/2010/main" val="14528116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02F16663-492E-5E56-DB56-BA9A4990DA7E}"/>
              </a:ext>
            </a:extLst>
          </p:cNvPr>
          <p:cNvSpPr>
            <a:spLocks noGrp="1"/>
          </p:cNvSpPr>
          <p:nvPr>
            <p:ph type="dt" sz="half" idx="10"/>
          </p:nvPr>
        </p:nvSpPr>
        <p:spPr/>
        <p:txBody>
          <a:bodyPr/>
          <a:lstStyle>
            <a:lvl1pPr>
              <a:defRPr/>
            </a:lvl1pPr>
          </a:lstStyle>
          <a:p>
            <a:pPr>
              <a:defRPr/>
            </a:pPr>
            <a:fld id="{2721F35D-F8E0-44BB-A9E2-CA9C30136264}" type="datetimeFigureOut">
              <a:rPr lang="vi-VN"/>
              <a:pPr>
                <a:defRPr/>
              </a:pPr>
              <a:t>09/10/2024</a:t>
            </a:fld>
            <a:endParaRPr lang="vi-VN"/>
          </a:p>
        </p:txBody>
      </p:sp>
      <p:sp>
        <p:nvSpPr>
          <p:cNvPr id="3" name="Footer Placeholder 4">
            <a:extLst>
              <a:ext uri="{FF2B5EF4-FFF2-40B4-BE49-F238E27FC236}">
                <a16:creationId xmlns:a16="http://schemas.microsoft.com/office/drawing/2014/main" id="{ED24BD3C-ABD9-CBA5-0BEC-B040A374DF4D}"/>
              </a:ext>
            </a:extLst>
          </p:cNvPr>
          <p:cNvSpPr>
            <a:spLocks noGrp="1"/>
          </p:cNvSpPr>
          <p:nvPr>
            <p:ph type="ftr" sz="quarter" idx="11"/>
          </p:nvPr>
        </p:nvSpPr>
        <p:spPr/>
        <p:txBody>
          <a:bodyPr/>
          <a:lstStyle>
            <a:lvl1pPr>
              <a:defRPr/>
            </a:lvl1pPr>
          </a:lstStyle>
          <a:p>
            <a:pPr>
              <a:defRPr/>
            </a:pPr>
            <a:endParaRPr lang="vi-VN"/>
          </a:p>
        </p:txBody>
      </p:sp>
      <p:sp>
        <p:nvSpPr>
          <p:cNvPr id="4" name="Slide Number Placeholder 5">
            <a:extLst>
              <a:ext uri="{FF2B5EF4-FFF2-40B4-BE49-F238E27FC236}">
                <a16:creationId xmlns:a16="http://schemas.microsoft.com/office/drawing/2014/main" id="{167E598F-14B5-3575-AA9F-CA8EE8E20CB5}"/>
              </a:ext>
            </a:extLst>
          </p:cNvPr>
          <p:cNvSpPr>
            <a:spLocks noGrp="1"/>
          </p:cNvSpPr>
          <p:nvPr>
            <p:ph type="sldNum" sz="quarter" idx="12"/>
          </p:nvPr>
        </p:nvSpPr>
        <p:spPr/>
        <p:txBody>
          <a:bodyPr/>
          <a:lstStyle>
            <a:lvl1pPr>
              <a:defRPr/>
            </a:lvl1pPr>
          </a:lstStyle>
          <a:p>
            <a:fld id="{340105DD-AB27-4A90-98ED-2A5BE69183E7}" type="slidenum">
              <a:rPr lang="vi-VN" altLang="en-US"/>
              <a:pPr/>
              <a:t>‹#›</a:t>
            </a:fld>
            <a:endParaRPr lang="vi-VN" altLang="en-US"/>
          </a:p>
        </p:txBody>
      </p:sp>
    </p:spTree>
    <p:extLst>
      <p:ext uri="{BB962C8B-B14F-4D97-AF65-F5344CB8AC3E}">
        <p14:creationId xmlns:p14="http://schemas.microsoft.com/office/powerpoint/2010/main" val="1718923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ED0F5E8F-5598-5B8B-E722-BE700E6C526F}"/>
              </a:ext>
            </a:extLst>
          </p:cNvPr>
          <p:cNvSpPr>
            <a:spLocks noGrp="1"/>
          </p:cNvSpPr>
          <p:nvPr>
            <p:ph type="dt" sz="half" idx="10"/>
          </p:nvPr>
        </p:nvSpPr>
        <p:spPr/>
        <p:txBody>
          <a:bodyPr/>
          <a:lstStyle>
            <a:lvl1pPr>
              <a:defRPr/>
            </a:lvl1pPr>
          </a:lstStyle>
          <a:p>
            <a:pPr>
              <a:defRPr/>
            </a:pPr>
            <a:fld id="{AEB22BFD-E5A7-4431-89C8-585FC4E44FEC}" type="datetimeFigureOut">
              <a:rPr lang="vi-VN"/>
              <a:pPr>
                <a:defRPr/>
              </a:pPr>
              <a:t>09/10/2024</a:t>
            </a:fld>
            <a:endParaRPr lang="vi-VN"/>
          </a:p>
        </p:txBody>
      </p:sp>
      <p:sp>
        <p:nvSpPr>
          <p:cNvPr id="6" name="Footer Placeholder 4">
            <a:extLst>
              <a:ext uri="{FF2B5EF4-FFF2-40B4-BE49-F238E27FC236}">
                <a16:creationId xmlns:a16="http://schemas.microsoft.com/office/drawing/2014/main" id="{36DD65FB-0FA9-722C-508F-454D61A369FC}"/>
              </a:ext>
            </a:extLst>
          </p:cNvPr>
          <p:cNvSpPr>
            <a:spLocks noGrp="1"/>
          </p:cNvSpPr>
          <p:nvPr>
            <p:ph type="ftr" sz="quarter" idx="11"/>
          </p:nvPr>
        </p:nvSpPr>
        <p:spPr/>
        <p:txBody>
          <a:bodyPr/>
          <a:lstStyle>
            <a:lvl1pPr>
              <a:defRPr/>
            </a:lvl1pPr>
          </a:lstStyle>
          <a:p>
            <a:pPr>
              <a:defRPr/>
            </a:pPr>
            <a:endParaRPr lang="vi-VN"/>
          </a:p>
        </p:txBody>
      </p:sp>
      <p:sp>
        <p:nvSpPr>
          <p:cNvPr id="7" name="Slide Number Placeholder 5">
            <a:extLst>
              <a:ext uri="{FF2B5EF4-FFF2-40B4-BE49-F238E27FC236}">
                <a16:creationId xmlns:a16="http://schemas.microsoft.com/office/drawing/2014/main" id="{B0F05C80-461B-B21D-7A93-9048B88AE9C3}"/>
              </a:ext>
            </a:extLst>
          </p:cNvPr>
          <p:cNvSpPr>
            <a:spLocks noGrp="1"/>
          </p:cNvSpPr>
          <p:nvPr>
            <p:ph type="sldNum" sz="quarter" idx="12"/>
          </p:nvPr>
        </p:nvSpPr>
        <p:spPr/>
        <p:txBody>
          <a:bodyPr/>
          <a:lstStyle>
            <a:lvl1pPr>
              <a:defRPr/>
            </a:lvl1pPr>
          </a:lstStyle>
          <a:p>
            <a:fld id="{7FF54FF2-4167-4164-B97D-8621B435AC7B}" type="slidenum">
              <a:rPr lang="vi-VN" altLang="en-US"/>
              <a:pPr/>
              <a:t>‹#›</a:t>
            </a:fld>
            <a:endParaRPr lang="vi-VN" altLang="en-US"/>
          </a:p>
        </p:txBody>
      </p:sp>
    </p:spTree>
    <p:extLst>
      <p:ext uri="{BB962C8B-B14F-4D97-AF65-F5344CB8AC3E}">
        <p14:creationId xmlns:p14="http://schemas.microsoft.com/office/powerpoint/2010/main" val="2766873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vi-VN"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E9454851-2C8C-1A32-F838-732E34FCAE93}"/>
              </a:ext>
            </a:extLst>
          </p:cNvPr>
          <p:cNvSpPr>
            <a:spLocks noGrp="1"/>
          </p:cNvSpPr>
          <p:nvPr>
            <p:ph type="dt" sz="half" idx="10"/>
          </p:nvPr>
        </p:nvSpPr>
        <p:spPr/>
        <p:txBody>
          <a:bodyPr/>
          <a:lstStyle>
            <a:lvl1pPr>
              <a:defRPr/>
            </a:lvl1pPr>
          </a:lstStyle>
          <a:p>
            <a:pPr>
              <a:defRPr/>
            </a:pPr>
            <a:fld id="{24E4AC76-D63C-4B12-B534-28E5A1BE9486}" type="datetimeFigureOut">
              <a:rPr lang="vi-VN"/>
              <a:pPr>
                <a:defRPr/>
              </a:pPr>
              <a:t>09/10/2024</a:t>
            </a:fld>
            <a:endParaRPr lang="vi-VN"/>
          </a:p>
        </p:txBody>
      </p:sp>
      <p:sp>
        <p:nvSpPr>
          <p:cNvPr id="6" name="Footer Placeholder 4">
            <a:extLst>
              <a:ext uri="{FF2B5EF4-FFF2-40B4-BE49-F238E27FC236}">
                <a16:creationId xmlns:a16="http://schemas.microsoft.com/office/drawing/2014/main" id="{FDDF371E-C3AD-8839-2DB6-6E5E5963A9B9}"/>
              </a:ext>
            </a:extLst>
          </p:cNvPr>
          <p:cNvSpPr>
            <a:spLocks noGrp="1"/>
          </p:cNvSpPr>
          <p:nvPr>
            <p:ph type="ftr" sz="quarter" idx="11"/>
          </p:nvPr>
        </p:nvSpPr>
        <p:spPr/>
        <p:txBody>
          <a:bodyPr/>
          <a:lstStyle>
            <a:lvl1pPr>
              <a:defRPr/>
            </a:lvl1pPr>
          </a:lstStyle>
          <a:p>
            <a:pPr>
              <a:defRPr/>
            </a:pPr>
            <a:endParaRPr lang="vi-VN"/>
          </a:p>
        </p:txBody>
      </p:sp>
      <p:sp>
        <p:nvSpPr>
          <p:cNvPr id="7" name="Slide Number Placeholder 5">
            <a:extLst>
              <a:ext uri="{FF2B5EF4-FFF2-40B4-BE49-F238E27FC236}">
                <a16:creationId xmlns:a16="http://schemas.microsoft.com/office/drawing/2014/main" id="{F57F754A-E6B7-03FE-3B0A-7899DC00464D}"/>
              </a:ext>
            </a:extLst>
          </p:cNvPr>
          <p:cNvSpPr>
            <a:spLocks noGrp="1"/>
          </p:cNvSpPr>
          <p:nvPr>
            <p:ph type="sldNum" sz="quarter" idx="12"/>
          </p:nvPr>
        </p:nvSpPr>
        <p:spPr/>
        <p:txBody>
          <a:bodyPr/>
          <a:lstStyle>
            <a:lvl1pPr>
              <a:defRPr/>
            </a:lvl1pPr>
          </a:lstStyle>
          <a:p>
            <a:fld id="{0B65CBAB-3931-4C40-95D0-820DF21E8C9B}" type="slidenum">
              <a:rPr lang="vi-VN" altLang="en-US"/>
              <a:pPr/>
              <a:t>‹#›</a:t>
            </a:fld>
            <a:endParaRPr lang="vi-VN" altLang="en-US"/>
          </a:p>
        </p:txBody>
      </p:sp>
    </p:spTree>
    <p:extLst>
      <p:ext uri="{BB962C8B-B14F-4D97-AF65-F5344CB8AC3E}">
        <p14:creationId xmlns:p14="http://schemas.microsoft.com/office/powerpoint/2010/main" val="24130616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C57F959-DC6D-3AD4-0082-06CA6CC3861B}"/>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vi-VN" altLang="en-US"/>
          </a:p>
        </p:txBody>
      </p:sp>
      <p:sp>
        <p:nvSpPr>
          <p:cNvPr id="1027" name="Text Placeholder 2">
            <a:extLst>
              <a:ext uri="{FF2B5EF4-FFF2-40B4-BE49-F238E27FC236}">
                <a16:creationId xmlns:a16="http://schemas.microsoft.com/office/drawing/2014/main" id="{FA0AEFE5-7683-9FE0-D276-52A2032049B8}"/>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vi-VN" altLang="en-US"/>
          </a:p>
        </p:txBody>
      </p:sp>
      <p:sp>
        <p:nvSpPr>
          <p:cNvPr id="4" name="Date Placeholder 3">
            <a:extLst>
              <a:ext uri="{FF2B5EF4-FFF2-40B4-BE49-F238E27FC236}">
                <a16:creationId xmlns:a16="http://schemas.microsoft.com/office/drawing/2014/main" id="{85943C14-FE5F-349C-ECDD-36ED91A678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B5BBB718-0424-41E7-AE13-6AB4874F2524}" type="datetimeFigureOut">
              <a:rPr lang="vi-VN"/>
              <a:pPr>
                <a:defRPr/>
              </a:pPr>
              <a:t>09/10/2024</a:t>
            </a:fld>
            <a:endParaRPr lang="vi-VN"/>
          </a:p>
        </p:txBody>
      </p:sp>
      <p:sp>
        <p:nvSpPr>
          <p:cNvPr id="5" name="Footer Placeholder 4">
            <a:extLst>
              <a:ext uri="{FF2B5EF4-FFF2-40B4-BE49-F238E27FC236}">
                <a16:creationId xmlns:a16="http://schemas.microsoft.com/office/drawing/2014/main" id="{85057D92-F53D-9259-11EF-36A7F494EA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vi-VN"/>
          </a:p>
        </p:txBody>
      </p:sp>
      <p:sp>
        <p:nvSpPr>
          <p:cNvPr id="6" name="Slide Number Placeholder 5">
            <a:extLst>
              <a:ext uri="{FF2B5EF4-FFF2-40B4-BE49-F238E27FC236}">
                <a16:creationId xmlns:a16="http://schemas.microsoft.com/office/drawing/2014/main" id="{76B610C1-45C8-406A-EFD7-9E97CEBB379A}"/>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7BDAF4CD-EEA0-49A3-90E8-AE09E5D2603A}" type="slidenum">
              <a:rPr lang="vi-VN" altLang="en-US"/>
              <a:pPr/>
              <a:t>‹#›</a:t>
            </a:fld>
            <a:endParaRPr lang="vi-VN" altLang="en-US"/>
          </a:p>
        </p:txBody>
      </p:sp>
      <p:pic>
        <p:nvPicPr>
          <p:cNvPr id="1031" name="Picture 6">
            <a:extLst>
              <a:ext uri="{FF2B5EF4-FFF2-40B4-BE49-F238E27FC236}">
                <a16:creationId xmlns:a16="http://schemas.microsoft.com/office/drawing/2014/main" id="{87CA20F9-674F-EF32-0FCB-346B69BBDA76}"/>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Times New Roman" panose="02020603050405020304" pitchFamily="18" charset="0"/>
        </a:defRPr>
      </a:lvl2pPr>
      <a:lvl3pPr algn="l" rtl="0" fontAlgn="base">
        <a:lnSpc>
          <a:spcPct val="90000"/>
        </a:lnSpc>
        <a:spcBef>
          <a:spcPct val="0"/>
        </a:spcBef>
        <a:spcAft>
          <a:spcPct val="0"/>
        </a:spcAft>
        <a:defRPr sz="4400">
          <a:solidFill>
            <a:schemeClr val="tx1"/>
          </a:solidFill>
          <a:latin typeface="Times New Roman" panose="02020603050405020304" pitchFamily="18" charset="0"/>
        </a:defRPr>
      </a:lvl3pPr>
      <a:lvl4pPr algn="l" rtl="0" fontAlgn="base">
        <a:lnSpc>
          <a:spcPct val="90000"/>
        </a:lnSpc>
        <a:spcBef>
          <a:spcPct val="0"/>
        </a:spcBef>
        <a:spcAft>
          <a:spcPct val="0"/>
        </a:spcAft>
        <a:defRPr sz="4400">
          <a:solidFill>
            <a:schemeClr val="tx1"/>
          </a:solidFill>
          <a:latin typeface="Times New Roman" panose="02020603050405020304" pitchFamily="18" charset="0"/>
        </a:defRPr>
      </a:lvl4pPr>
      <a:lvl5pPr algn="l" rtl="0" fontAlgn="base">
        <a:lnSpc>
          <a:spcPct val="90000"/>
        </a:lnSpc>
        <a:spcBef>
          <a:spcPct val="0"/>
        </a:spcBef>
        <a:spcAft>
          <a:spcPct val="0"/>
        </a:spcAft>
        <a:defRPr sz="4400">
          <a:solidFill>
            <a:schemeClr val="tx1"/>
          </a:solidFill>
          <a:latin typeface="Times New Roman" panose="02020603050405020304" pitchFamily="18" charset="0"/>
        </a:defRPr>
      </a:lvl5pPr>
      <a:lvl6pPr marL="457200" algn="l" rtl="0" fontAlgn="base">
        <a:lnSpc>
          <a:spcPct val="90000"/>
        </a:lnSpc>
        <a:spcBef>
          <a:spcPct val="0"/>
        </a:spcBef>
        <a:spcAft>
          <a:spcPct val="0"/>
        </a:spcAft>
        <a:defRPr sz="4400">
          <a:solidFill>
            <a:schemeClr val="tx1"/>
          </a:solidFill>
          <a:latin typeface="Times New Roman" panose="02020603050405020304" pitchFamily="18" charset="0"/>
        </a:defRPr>
      </a:lvl6pPr>
      <a:lvl7pPr marL="914400" algn="l" rtl="0" fontAlgn="base">
        <a:lnSpc>
          <a:spcPct val="90000"/>
        </a:lnSpc>
        <a:spcBef>
          <a:spcPct val="0"/>
        </a:spcBef>
        <a:spcAft>
          <a:spcPct val="0"/>
        </a:spcAft>
        <a:defRPr sz="4400">
          <a:solidFill>
            <a:schemeClr val="tx1"/>
          </a:solidFill>
          <a:latin typeface="Times New Roman" panose="02020603050405020304" pitchFamily="18" charset="0"/>
        </a:defRPr>
      </a:lvl7pPr>
      <a:lvl8pPr marL="1371600" algn="l" rtl="0" fontAlgn="base">
        <a:lnSpc>
          <a:spcPct val="90000"/>
        </a:lnSpc>
        <a:spcBef>
          <a:spcPct val="0"/>
        </a:spcBef>
        <a:spcAft>
          <a:spcPct val="0"/>
        </a:spcAft>
        <a:defRPr sz="4400">
          <a:solidFill>
            <a:schemeClr val="tx1"/>
          </a:solidFill>
          <a:latin typeface="Times New Roman" panose="02020603050405020304" pitchFamily="18" charset="0"/>
        </a:defRPr>
      </a:lvl8pPr>
      <a:lvl9pPr marL="1828800" algn="l" rtl="0" fontAlgn="base">
        <a:lnSpc>
          <a:spcPct val="90000"/>
        </a:lnSpc>
        <a:spcBef>
          <a:spcPct val="0"/>
        </a:spcBef>
        <a:spcAft>
          <a:spcPct val="0"/>
        </a:spcAft>
        <a:defRPr sz="4400">
          <a:solidFill>
            <a:schemeClr val="tx1"/>
          </a:solidFill>
          <a:latin typeface="Times New Roman" panose="02020603050405020304" pitchFamily="18"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8.pn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hyperlink" Target="https://khoahoc.vietjack.com/question/1414084/em-hieu-nhu-the-nao-ve-loi-chia-se-sau-day-cua-nhac-si-trinh-cong-son-gian-hon-trach-moc-ma-lam-gi"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1.tiff"/><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0.tiff"/><Relationship Id="rId5" Type="http://schemas.openxmlformats.org/officeDocument/2006/relationships/image" Target="../media/image9.tiff"/><Relationship Id="rId4"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6"/>
          <p:cNvSpPr txBox="1">
            <a:spLocks noChangeArrowheads="1"/>
          </p:cNvSpPr>
          <p:nvPr/>
        </p:nvSpPr>
        <p:spPr bwMode="auto">
          <a:xfrm>
            <a:off x="1770019" y="277269"/>
            <a:ext cx="8879647" cy="2135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910679" eaLnBrk="1" hangingPunct="1">
              <a:spcBef>
                <a:spcPct val="50000"/>
              </a:spcBef>
            </a:pPr>
            <a:r>
              <a:rPr lang="en-US" altLang="en-US" sz="5311" b="1" dirty="0">
                <a:solidFill>
                  <a:srgbClr val="FF0000"/>
                </a:solidFill>
                <a:latin typeface="Times New Roman" panose="02020603050405020304" pitchFamily="18" charset="0"/>
              </a:rPr>
              <a:t>NHIỆT LIỆT CHÀO MỪNG</a:t>
            </a:r>
          </a:p>
          <a:p>
            <a:pPr algn="ctr" defTabSz="910679" eaLnBrk="1" hangingPunct="1">
              <a:spcBef>
                <a:spcPct val="50000"/>
              </a:spcBef>
            </a:pPr>
            <a:r>
              <a:rPr lang="en-US" altLang="en-US" sz="5311" b="1" dirty="0">
                <a:solidFill>
                  <a:srgbClr val="FF0000"/>
                </a:solidFill>
                <a:latin typeface="Times New Roman" panose="02020603050405020304" pitchFamily="18" charset="0"/>
              </a:rPr>
              <a:t> CÁC THẦY CÔ GIÁO</a:t>
            </a:r>
          </a:p>
        </p:txBody>
      </p:sp>
      <p:sp>
        <p:nvSpPr>
          <p:cNvPr id="2055" name="Text Box 7"/>
          <p:cNvSpPr txBox="1">
            <a:spLocks noChangeArrowheads="1"/>
          </p:cNvSpPr>
          <p:nvPr/>
        </p:nvSpPr>
        <p:spPr bwMode="auto">
          <a:xfrm>
            <a:off x="1540763" y="3466159"/>
            <a:ext cx="9823023" cy="178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910679" eaLnBrk="1" hangingPunct="1">
              <a:spcBef>
                <a:spcPts val="797"/>
              </a:spcBef>
              <a:spcAft>
                <a:spcPts val="797"/>
              </a:spcAft>
            </a:pPr>
            <a:r>
              <a:rPr lang="en-US" altLang="en-US" sz="2788" b="1" dirty="0">
                <a:solidFill>
                  <a:srgbClr val="0000FF"/>
                </a:solidFill>
                <a:latin typeface="Times New Roman" panose="02020603050405020304" pitchFamily="18" charset="0"/>
                <a:cs typeface="Times New Roman" panose="02020603050405020304" pitchFamily="18" charset="0"/>
              </a:rPr>
              <a:t>MÔN: GDCD </a:t>
            </a:r>
            <a:r>
              <a:rPr lang="en-US" altLang="en-US" sz="2788" b="1" dirty="0" smtClean="0">
                <a:solidFill>
                  <a:srgbClr val="0000FF"/>
                </a:solidFill>
                <a:latin typeface="Times New Roman" panose="02020603050405020304" pitchFamily="18" charset="0"/>
                <a:cs typeface="Times New Roman" panose="02020603050405020304" pitchFamily="18" charset="0"/>
              </a:rPr>
              <a:t>– LỚP </a:t>
            </a:r>
            <a:r>
              <a:rPr lang="en-US" altLang="en-US" sz="2788" b="1" dirty="0" smtClean="0">
                <a:solidFill>
                  <a:srgbClr val="0000FF"/>
                </a:solidFill>
                <a:latin typeface="Times New Roman" panose="02020603050405020304" pitchFamily="18" charset="0"/>
                <a:cs typeface="Times New Roman" panose="02020603050405020304" pitchFamily="18" charset="0"/>
              </a:rPr>
              <a:t>9</a:t>
            </a:r>
            <a:endParaRPr lang="en-US" altLang="en-US" sz="2788" b="1" dirty="0">
              <a:solidFill>
                <a:srgbClr val="0000FF"/>
              </a:solidFill>
              <a:latin typeface="Times New Roman" panose="02020603050405020304" pitchFamily="18" charset="0"/>
              <a:cs typeface="Times New Roman" panose="02020603050405020304" pitchFamily="18" charset="0"/>
            </a:endParaRPr>
          </a:p>
          <a:p>
            <a:pPr algn="ctr" defTabSz="910679" eaLnBrk="1" hangingPunct="1">
              <a:spcBef>
                <a:spcPts val="797"/>
              </a:spcBef>
              <a:spcAft>
                <a:spcPts val="797"/>
              </a:spcAft>
            </a:pPr>
            <a:r>
              <a:rPr lang="en-US" altLang="en-US" sz="2788" b="1" dirty="0">
                <a:solidFill>
                  <a:srgbClr val="0000FF"/>
                </a:solidFill>
                <a:latin typeface="Times New Roman" panose="02020603050405020304" pitchFamily="18" charset="0"/>
                <a:cs typeface="Times New Roman" panose="02020603050405020304" pitchFamily="18" charset="0"/>
              </a:rPr>
              <a:t>GIÁO VIÊN: PHẠM THỊ PHƯỢNG </a:t>
            </a:r>
          </a:p>
          <a:p>
            <a:pPr algn="ctr" defTabSz="910679" eaLnBrk="1" hangingPunct="1">
              <a:spcBef>
                <a:spcPts val="797"/>
              </a:spcBef>
              <a:spcAft>
                <a:spcPts val="797"/>
              </a:spcAft>
            </a:pPr>
            <a:r>
              <a:rPr lang="en-US" altLang="en-US" sz="2788" b="1" dirty="0" err="1">
                <a:solidFill>
                  <a:srgbClr val="0000FF"/>
                </a:solidFill>
                <a:latin typeface="Times New Roman" panose="02020603050405020304" pitchFamily="18" charset="0"/>
                <a:cs typeface="Times New Roman" panose="02020603050405020304" pitchFamily="18" charset="0"/>
              </a:rPr>
              <a:t>Trường</a:t>
            </a:r>
            <a:r>
              <a:rPr lang="en-US" altLang="en-US" sz="2788" b="1" dirty="0">
                <a:solidFill>
                  <a:srgbClr val="0000FF"/>
                </a:solidFill>
                <a:latin typeface="Times New Roman" panose="02020603050405020304" pitchFamily="18" charset="0"/>
                <a:cs typeface="Times New Roman" panose="02020603050405020304" pitchFamily="18" charset="0"/>
              </a:rPr>
              <a:t> THCS </a:t>
            </a:r>
            <a:r>
              <a:rPr lang="en-US" altLang="en-US" sz="2788" b="1" dirty="0" err="1">
                <a:solidFill>
                  <a:srgbClr val="0000FF"/>
                </a:solidFill>
                <a:latin typeface="Times New Roman" panose="02020603050405020304" pitchFamily="18" charset="0"/>
                <a:cs typeface="Times New Roman" panose="02020603050405020304" pitchFamily="18" charset="0"/>
              </a:rPr>
              <a:t>Tràng</a:t>
            </a:r>
            <a:r>
              <a:rPr lang="en-US" altLang="en-US" sz="2788" b="1" dirty="0">
                <a:solidFill>
                  <a:srgbClr val="0000FF"/>
                </a:solidFill>
                <a:latin typeface="Times New Roman" panose="02020603050405020304" pitchFamily="18" charset="0"/>
                <a:cs typeface="Times New Roman" panose="02020603050405020304" pitchFamily="18" charset="0"/>
              </a:rPr>
              <a:t> </a:t>
            </a:r>
            <a:r>
              <a:rPr lang="en-US" altLang="en-US" sz="2788" b="1" dirty="0" err="1">
                <a:solidFill>
                  <a:srgbClr val="0000FF"/>
                </a:solidFill>
                <a:latin typeface="Times New Roman" panose="02020603050405020304" pitchFamily="18" charset="0"/>
                <a:cs typeface="Times New Roman" panose="02020603050405020304" pitchFamily="18" charset="0"/>
              </a:rPr>
              <a:t>Cát</a:t>
            </a:r>
            <a:endParaRPr lang="en-US" altLang="en-US" sz="3984" b="1" dirty="0">
              <a:solidFill>
                <a:srgbClr val="0000FF"/>
              </a:solidFill>
              <a:latin typeface="Times New Roman" panose="02020603050405020304" pitchFamily="18" charset="0"/>
              <a:cs typeface="Times New Roman" panose="02020603050405020304" pitchFamily="18" charset="0"/>
            </a:endParaRPr>
          </a:p>
        </p:txBody>
      </p:sp>
      <p:pic>
        <p:nvPicPr>
          <p:cNvPr id="2056" name="Picture 8" descr="POINSET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625" y="43796"/>
            <a:ext cx="1973255" cy="196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POINSET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0114452" y="79568"/>
            <a:ext cx="1973255" cy="196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POINSET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91526" y="4972459"/>
            <a:ext cx="1992229" cy="1824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2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4448" y="4992741"/>
            <a:ext cx="1971674" cy="185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37566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E6C5AA1-996A-BCD6-B384-B6BD4996B125}"/>
              </a:ext>
            </a:extLst>
          </p:cNvPr>
          <p:cNvSpPr>
            <a:spLocks noGrp="1"/>
          </p:cNvSpPr>
          <p:nvPr>
            <p:ph type="body" sz="quarter" idx="4294967295"/>
          </p:nvPr>
        </p:nvSpPr>
        <p:spPr>
          <a:xfrm>
            <a:off x="266700" y="225425"/>
            <a:ext cx="4159250" cy="723900"/>
          </a:xfrm>
          <a:ln cap="flat">
            <a:solidFill>
              <a:srgbClr val="0000FF"/>
            </a:solidFill>
            <a:prstDash val="dash"/>
            <a:miter lim="800000"/>
            <a:headEnd/>
            <a:tailEnd/>
          </a:ln>
        </p:spPr>
        <p:txBody>
          <a:bodyPr anchor="ctr"/>
          <a:lstStyle/>
          <a:p>
            <a:pPr marL="0" indent="0" algn="ctr">
              <a:lnSpc>
                <a:spcPct val="100000"/>
              </a:lnSpc>
              <a:spcBef>
                <a:spcPct val="0"/>
              </a:spcBef>
              <a:buFontTx/>
              <a:buNone/>
            </a:pPr>
            <a:r>
              <a:rPr lang="en-US" altLang="en-US" sz="2700" b="1">
                <a:latin typeface="Arial" panose="020B0604020202020204" pitchFamily="34" charset="0"/>
              </a:rPr>
              <a:t>Khái niệm Khoan dung</a:t>
            </a:r>
            <a:r>
              <a:rPr lang="vi-VN" altLang="en-US" sz="2700"/>
              <a:t> </a:t>
            </a:r>
          </a:p>
        </p:txBody>
      </p:sp>
      <p:sp>
        <p:nvSpPr>
          <p:cNvPr id="4" name="Rectangle 3">
            <a:extLst>
              <a:ext uri="{FF2B5EF4-FFF2-40B4-BE49-F238E27FC236}">
                <a16:creationId xmlns:a16="http://schemas.microsoft.com/office/drawing/2014/main" id="{D4D51B88-614B-4624-08F6-382029EAF9EA}"/>
              </a:ext>
            </a:extLst>
          </p:cNvPr>
          <p:cNvSpPr/>
          <p:nvPr/>
        </p:nvSpPr>
        <p:spPr>
          <a:xfrm>
            <a:off x="6130925" y="1811338"/>
            <a:ext cx="5692775" cy="9413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86" fontAlgn="auto">
              <a:spcBef>
                <a:spcPts val="0"/>
              </a:spcBef>
              <a:spcAft>
                <a:spcPts val="0"/>
              </a:spcAft>
              <a:defRPr/>
            </a:pPr>
            <a:endParaRPr lang="ko-KR" altLang="en-US" sz="2701">
              <a:ea typeface="+mj-ea"/>
            </a:endParaRPr>
          </a:p>
        </p:txBody>
      </p:sp>
      <p:sp>
        <p:nvSpPr>
          <p:cNvPr id="6" name="Rectangle 5">
            <a:extLst>
              <a:ext uri="{FF2B5EF4-FFF2-40B4-BE49-F238E27FC236}">
                <a16:creationId xmlns:a16="http://schemas.microsoft.com/office/drawing/2014/main" id="{B94E4318-3192-1B3A-F370-FBCD39CDBB8D}"/>
              </a:ext>
            </a:extLst>
          </p:cNvPr>
          <p:cNvSpPr/>
          <p:nvPr/>
        </p:nvSpPr>
        <p:spPr>
          <a:xfrm>
            <a:off x="6116638" y="2913063"/>
            <a:ext cx="5692775" cy="942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86" fontAlgn="auto">
              <a:spcBef>
                <a:spcPts val="0"/>
              </a:spcBef>
              <a:spcAft>
                <a:spcPts val="0"/>
              </a:spcAft>
              <a:defRPr/>
            </a:pPr>
            <a:endParaRPr lang="ko-KR" altLang="en-US" sz="2701">
              <a:ea typeface="+mj-ea"/>
            </a:endParaRPr>
          </a:p>
        </p:txBody>
      </p:sp>
      <p:sp>
        <p:nvSpPr>
          <p:cNvPr id="8" name="Rectangle 7">
            <a:extLst>
              <a:ext uri="{FF2B5EF4-FFF2-40B4-BE49-F238E27FC236}">
                <a16:creationId xmlns:a16="http://schemas.microsoft.com/office/drawing/2014/main" id="{15B0EAAA-B3E8-FF2D-0D5F-B5BB7C0A8550}"/>
              </a:ext>
            </a:extLst>
          </p:cNvPr>
          <p:cNvSpPr/>
          <p:nvPr/>
        </p:nvSpPr>
        <p:spPr>
          <a:xfrm>
            <a:off x="6116638" y="4016375"/>
            <a:ext cx="5737225" cy="941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86" fontAlgn="auto">
              <a:spcBef>
                <a:spcPts val="0"/>
              </a:spcBef>
              <a:spcAft>
                <a:spcPts val="0"/>
              </a:spcAft>
              <a:defRPr/>
            </a:pPr>
            <a:endParaRPr lang="ko-KR" altLang="en-US" sz="2701">
              <a:ea typeface="+mj-ea"/>
            </a:endParaRPr>
          </a:p>
        </p:txBody>
      </p:sp>
      <p:sp>
        <p:nvSpPr>
          <p:cNvPr id="10" name="Rectangle 9">
            <a:extLst>
              <a:ext uri="{FF2B5EF4-FFF2-40B4-BE49-F238E27FC236}">
                <a16:creationId xmlns:a16="http://schemas.microsoft.com/office/drawing/2014/main" id="{010E4151-93D1-F4F3-5408-A0DF17374A6E}"/>
              </a:ext>
            </a:extLst>
          </p:cNvPr>
          <p:cNvSpPr/>
          <p:nvPr/>
        </p:nvSpPr>
        <p:spPr>
          <a:xfrm>
            <a:off x="6116638" y="5119688"/>
            <a:ext cx="5721350" cy="942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86" fontAlgn="auto">
              <a:spcBef>
                <a:spcPts val="0"/>
              </a:spcBef>
              <a:spcAft>
                <a:spcPts val="0"/>
              </a:spcAft>
              <a:defRPr/>
            </a:pPr>
            <a:endParaRPr lang="ko-KR" altLang="en-US" sz="2701">
              <a:ea typeface="+mj-ea"/>
            </a:endParaRPr>
          </a:p>
        </p:txBody>
      </p:sp>
      <p:sp>
        <p:nvSpPr>
          <p:cNvPr id="5" name="Isosceles Triangle 26">
            <a:extLst>
              <a:ext uri="{FF2B5EF4-FFF2-40B4-BE49-F238E27FC236}">
                <a16:creationId xmlns:a16="http://schemas.microsoft.com/office/drawing/2014/main" id="{3B5A7883-4670-42CF-0A5E-278145F19438}"/>
              </a:ext>
            </a:extLst>
          </p:cNvPr>
          <p:cNvSpPr/>
          <p:nvPr/>
        </p:nvSpPr>
        <p:spPr>
          <a:xfrm rot="16200000">
            <a:off x="4225132" y="1940719"/>
            <a:ext cx="2036762" cy="1778000"/>
          </a:xfrm>
          <a:custGeom>
            <a:avLst/>
            <a:gdLst>
              <a:gd name="connsiteX0" fmla="*/ 0 w 1008000"/>
              <a:gd name="connsiteY0" fmla="*/ 1096600 h 1096600"/>
              <a:gd name="connsiteX1" fmla="*/ 131856 w 1008000"/>
              <a:gd name="connsiteY1" fmla="*/ 0 h 1096600"/>
              <a:gd name="connsiteX2" fmla="*/ 1008000 w 1008000"/>
              <a:gd name="connsiteY2" fmla="*/ 1096600 h 1096600"/>
              <a:gd name="connsiteX3" fmla="*/ 0 w 1008000"/>
              <a:gd name="connsiteY3" fmla="*/ 1096600 h 1096600"/>
              <a:gd name="connsiteX0" fmla="*/ 1197213 w 2205213"/>
              <a:gd name="connsiteY0" fmla="*/ 1064702 h 1064702"/>
              <a:gd name="connsiteX1" fmla="*/ 0 w 2205213"/>
              <a:gd name="connsiteY1" fmla="*/ 0 h 1064702"/>
              <a:gd name="connsiteX2" fmla="*/ 2205213 w 2205213"/>
              <a:gd name="connsiteY2" fmla="*/ 1064702 h 1064702"/>
              <a:gd name="connsiteX3" fmla="*/ 1197213 w 2205213"/>
              <a:gd name="connsiteY3" fmla="*/ 1064702 h 1064702"/>
              <a:gd name="connsiteX0" fmla="*/ 1180481 w 2188481"/>
              <a:gd name="connsiteY0" fmla="*/ 1064702 h 1064702"/>
              <a:gd name="connsiteX1" fmla="*/ 0 w 2188481"/>
              <a:gd name="connsiteY1" fmla="*/ 0 h 1064702"/>
              <a:gd name="connsiteX2" fmla="*/ 2188481 w 2188481"/>
              <a:gd name="connsiteY2" fmla="*/ 1064702 h 1064702"/>
              <a:gd name="connsiteX3" fmla="*/ 1180481 w 2188481"/>
              <a:gd name="connsiteY3" fmla="*/ 1064702 h 1064702"/>
              <a:gd name="connsiteX0" fmla="*/ 1172115 w 2180115"/>
              <a:gd name="connsiteY0" fmla="*/ 1067431 h 1067431"/>
              <a:gd name="connsiteX1" fmla="*/ 0 w 2180115"/>
              <a:gd name="connsiteY1" fmla="*/ 0 h 1067431"/>
              <a:gd name="connsiteX2" fmla="*/ 2180115 w 2180115"/>
              <a:gd name="connsiteY2" fmla="*/ 1067431 h 1067431"/>
              <a:gd name="connsiteX3" fmla="*/ 1172115 w 2180115"/>
              <a:gd name="connsiteY3" fmla="*/ 1067431 h 1067431"/>
            </a:gdLst>
            <a:ahLst/>
            <a:cxnLst>
              <a:cxn ang="0">
                <a:pos x="connsiteX0" y="connsiteY0"/>
              </a:cxn>
              <a:cxn ang="0">
                <a:pos x="connsiteX1" y="connsiteY1"/>
              </a:cxn>
              <a:cxn ang="0">
                <a:pos x="connsiteX2" y="connsiteY2"/>
              </a:cxn>
              <a:cxn ang="0">
                <a:pos x="connsiteX3" y="connsiteY3"/>
              </a:cxn>
            </a:cxnLst>
            <a:rect l="l" t="t" r="r" b="b"/>
            <a:pathLst>
              <a:path w="2180115" h="1067431">
                <a:moveTo>
                  <a:pt x="1172115" y="1067431"/>
                </a:moveTo>
                <a:lnTo>
                  <a:pt x="0" y="0"/>
                </a:lnTo>
                <a:lnTo>
                  <a:pt x="2180115" y="1067431"/>
                </a:lnTo>
                <a:lnTo>
                  <a:pt x="1172115" y="1067431"/>
                </a:lnTo>
                <a:close/>
              </a:path>
            </a:pathLst>
          </a:custGeom>
          <a:gradFill>
            <a:gsLst>
              <a:gs pos="0">
                <a:schemeClr val="accent1">
                  <a:lumMod val="80000"/>
                </a:schemeClr>
              </a:gs>
              <a:gs pos="100000">
                <a:schemeClr val="accent1">
                  <a:lumMod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86" fontAlgn="auto">
              <a:spcBef>
                <a:spcPts val="0"/>
              </a:spcBef>
              <a:spcAft>
                <a:spcPts val="0"/>
              </a:spcAft>
              <a:defRPr/>
            </a:pPr>
            <a:endParaRPr lang="ko-KR" altLang="en-US" sz="2701">
              <a:ea typeface="+mj-ea"/>
            </a:endParaRPr>
          </a:p>
        </p:txBody>
      </p:sp>
      <p:sp>
        <p:nvSpPr>
          <p:cNvPr id="7" name="Isosceles Triangle 48">
            <a:extLst>
              <a:ext uri="{FF2B5EF4-FFF2-40B4-BE49-F238E27FC236}">
                <a16:creationId xmlns:a16="http://schemas.microsoft.com/office/drawing/2014/main" id="{3DA10ACD-2B18-67E4-6480-19D6EC9BB331}"/>
              </a:ext>
            </a:extLst>
          </p:cNvPr>
          <p:cNvSpPr/>
          <p:nvPr/>
        </p:nvSpPr>
        <p:spPr>
          <a:xfrm rot="16200000">
            <a:off x="4720431" y="2520157"/>
            <a:ext cx="1004887" cy="1790700"/>
          </a:xfrm>
          <a:custGeom>
            <a:avLst/>
            <a:gdLst>
              <a:gd name="connsiteX0" fmla="*/ 0 w 1008000"/>
              <a:gd name="connsiteY0" fmla="*/ 1096600 h 1096600"/>
              <a:gd name="connsiteX1" fmla="*/ 131856 w 1008000"/>
              <a:gd name="connsiteY1" fmla="*/ 0 h 1096600"/>
              <a:gd name="connsiteX2" fmla="*/ 1008000 w 1008000"/>
              <a:gd name="connsiteY2" fmla="*/ 1096600 h 1096600"/>
              <a:gd name="connsiteX3" fmla="*/ 0 w 1008000"/>
              <a:gd name="connsiteY3" fmla="*/ 1096600 h 1096600"/>
              <a:gd name="connsiteX0" fmla="*/ 112693 w 1120693"/>
              <a:gd name="connsiteY0" fmla="*/ 1075334 h 1075334"/>
              <a:gd name="connsiteX1" fmla="*/ 0 w 1120693"/>
              <a:gd name="connsiteY1" fmla="*/ 0 h 1075334"/>
              <a:gd name="connsiteX2" fmla="*/ 1120693 w 1120693"/>
              <a:gd name="connsiteY2" fmla="*/ 1075334 h 1075334"/>
              <a:gd name="connsiteX3" fmla="*/ 112693 w 1120693"/>
              <a:gd name="connsiteY3" fmla="*/ 1075334 h 1075334"/>
              <a:gd name="connsiteX0" fmla="*/ 83413 w 1091413"/>
              <a:gd name="connsiteY0" fmla="*/ 1072603 h 1072603"/>
              <a:gd name="connsiteX1" fmla="*/ 0 w 1091413"/>
              <a:gd name="connsiteY1" fmla="*/ 0 h 1072603"/>
              <a:gd name="connsiteX2" fmla="*/ 1091413 w 1091413"/>
              <a:gd name="connsiteY2" fmla="*/ 1072603 h 1072603"/>
              <a:gd name="connsiteX3" fmla="*/ 83413 w 1091413"/>
              <a:gd name="connsiteY3" fmla="*/ 1072603 h 1072603"/>
              <a:gd name="connsiteX0" fmla="*/ 79231 w 1087231"/>
              <a:gd name="connsiteY0" fmla="*/ 1069873 h 1069873"/>
              <a:gd name="connsiteX1" fmla="*/ 0 w 1087231"/>
              <a:gd name="connsiteY1" fmla="*/ 0 h 1069873"/>
              <a:gd name="connsiteX2" fmla="*/ 1087231 w 1087231"/>
              <a:gd name="connsiteY2" fmla="*/ 1069873 h 1069873"/>
              <a:gd name="connsiteX3" fmla="*/ 79231 w 1087231"/>
              <a:gd name="connsiteY3" fmla="*/ 1069873 h 1069873"/>
              <a:gd name="connsiteX0" fmla="*/ 62499 w 1070499"/>
              <a:gd name="connsiteY0" fmla="*/ 1075334 h 1075334"/>
              <a:gd name="connsiteX1" fmla="*/ 0 w 1070499"/>
              <a:gd name="connsiteY1" fmla="*/ 0 h 1075334"/>
              <a:gd name="connsiteX2" fmla="*/ 1070499 w 1070499"/>
              <a:gd name="connsiteY2" fmla="*/ 1075334 h 1075334"/>
              <a:gd name="connsiteX3" fmla="*/ 62499 w 1070499"/>
              <a:gd name="connsiteY3" fmla="*/ 1075334 h 1075334"/>
              <a:gd name="connsiteX0" fmla="*/ 66683 w 1074683"/>
              <a:gd name="connsiteY0" fmla="*/ 1075332 h 1075332"/>
              <a:gd name="connsiteX1" fmla="*/ 0 w 1074683"/>
              <a:gd name="connsiteY1" fmla="*/ 0 h 1075332"/>
              <a:gd name="connsiteX2" fmla="*/ 1074683 w 1074683"/>
              <a:gd name="connsiteY2" fmla="*/ 1075332 h 1075332"/>
              <a:gd name="connsiteX3" fmla="*/ 66683 w 1074683"/>
              <a:gd name="connsiteY3" fmla="*/ 1075332 h 1075332"/>
            </a:gdLst>
            <a:ahLst/>
            <a:cxnLst>
              <a:cxn ang="0">
                <a:pos x="connsiteX0" y="connsiteY0"/>
              </a:cxn>
              <a:cxn ang="0">
                <a:pos x="connsiteX1" y="connsiteY1"/>
              </a:cxn>
              <a:cxn ang="0">
                <a:pos x="connsiteX2" y="connsiteY2"/>
              </a:cxn>
              <a:cxn ang="0">
                <a:pos x="connsiteX3" y="connsiteY3"/>
              </a:cxn>
            </a:cxnLst>
            <a:rect l="l" t="t" r="r" b="b"/>
            <a:pathLst>
              <a:path w="1074683" h="1075332">
                <a:moveTo>
                  <a:pt x="66683" y="1075332"/>
                </a:moveTo>
                <a:lnTo>
                  <a:pt x="0" y="0"/>
                </a:lnTo>
                <a:lnTo>
                  <a:pt x="1074683" y="1075332"/>
                </a:lnTo>
                <a:lnTo>
                  <a:pt x="66683" y="1075332"/>
                </a:lnTo>
                <a:close/>
              </a:path>
            </a:pathLst>
          </a:custGeom>
          <a:gradFill>
            <a:gsLst>
              <a:gs pos="0">
                <a:schemeClr val="accent2">
                  <a:lumMod val="80000"/>
                </a:schemeClr>
              </a:gs>
              <a:gs pos="100000">
                <a:schemeClr val="accent2">
                  <a:lumMod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86" fontAlgn="auto">
              <a:spcBef>
                <a:spcPts val="0"/>
              </a:spcBef>
              <a:spcAft>
                <a:spcPts val="0"/>
              </a:spcAft>
              <a:defRPr/>
            </a:pPr>
            <a:endParaRPr lang="ko-KR" altLang="en-US" sz="2701">
              <a:ea typeface="+mj-ea"/>
            </a:endParaRPr>
          </a:p>
        </p:txBody>
      </p:sp>
      <p:sp>
        <p:nvSpPr>
          <p:cNvPr id="9" name="Isosceles Triangle 49">
            <a:extLst>
              <a:ext uri="{FF2B5EF4-FFF2-40B4-BE49-F238E27FC236}">
                <a16:creationId xmlns:a16="http://schemas.microsoft.com/office/drawing/2014/main" id="{20042500-1082-E5C8-16AC-0A6AAF851116}"/>
              </a:ext>
            </a:extLst>
          </p:cNvPr>
          <p:cNvSpPr/>
          <p:nvPr/>
        </p:nvSpPr>
        <p:spPr>
          <a:xfrm rot="16200000">
            <a:off x="4723606" y="3563144"/>
            <a:ext cx="998538" cy="1790700"/>
          </a:xfrm>
          <a:custGeom>
            <a:avLst/>
            <a:gdLst>
              <a:gd name="connsiteX0" fmla="*/ 0 w 1008000"/>
              <a:gd name="connsiteY0" fmla="*/ 1096600 h 1096600"/>
              <a:gd name="connsiteX1" fmla="*/ 131856 w 1008000"/>
              <a:gd name="connsiteY1" fmla="*/ 0 h 1096600"/>
              <a:gd name="connsiteX2" fmla="*/ 1008000 w 1008000"/>
              <a:gd name="connsiteY2" fmla="*/ 1096600 h 1096600"/>
              <a:gd name="connsiteX3" fmla="*/ 0 w 1008000"/>
              <a:gd name="connsiteY3" fmla="*/ 1096600 h 1096600"/>
              <a:gd name="connsiteX0" fmla="*/ 0 w 1035624"/>
              <a:gd name="connsiteY0" fmla="*/ 1085967 h 1085967"/>
              <a:gd name="connsiteX1" fmla="*/ 1035624 w 1035624"/>
              <a:gd name="connsiteY1" fmla="*/ 0 h 1085967"/>
              <a:gd name="connsiteX2" fmla="*/ 1008000 w 1035624"/>
              <a:gd name="connsiteY2" fmla="*/ 1085967 h 1085967"/>
              <a:gd name="connsiteX3" fmla="*/ 0 w 1035624"/>
              <a:gd name="connsiteY3" fmla="*/ 1085967 h 1085967"/>
              <a:gd name="connsiteX0" fmla="*/ 0 w 1060722"/>
              <a:gd name="connsiteY0" fmla="*/ 1075043 h 1075043"/>
              <a:gd name="connsiteX1" fmla="*/ 1060722 w 1060722"/>
              <a:gd name="connsiteY1" fmla="*/ 0 h 1075043"/>
              <a:gd name="connsiteX2" fmla="*/ 1008000 w 1060722"/>
              <a:gd name="connsiteY2" fmla="*/ 1075043 h 1075043"/>
              <a:gd name="connsiteX3" fmla="*/ 0 w 1060722"/>
              <a:gd name="connsiteY3" fmla="*/ 1075043 h 1075043"/>
              <a:gd name="connsiteX0" fmla="*/ 0 w 1069087"/>
              <a:gd name="connsiteY0" fmla="*/ 1075043 h 1075043"/>
              <a:gd name="connsiteX1" fmla="*/ 1069087 w 1069087"/>
              <a:gd name="connsiteY1" fmla="*/ 0 h 1075043"/>
              <a:gd name="connsiteX2" fmla="*/ 1008000 w 1069087"/>
              <a:gd name="connsiteY2" fmla="*/ 1075043 h 1075043"/>
              <a:gd name="connsiteX3" fmla="*/ 0 w 1069087"/>
              <a:gd name="connsiteY3" fmla="*/ 1075043 h 1075043"/>
            </a:gdLst>
            <a:ahLst/>
            <a:cxnLst>
              <a:cxn ang="0">
                <a:pos x="connsiteX0" y="connsiteY0"/>
              </a:cxn>
              <a:cxn ang="0">
                <a:pos x="connsiteX1" y="connsiteY1"/>
              </a:cxn>
              <a:cxn ang="0">
                <a:pos x="connsiteX2" y="connsiteY2"/>
              </a:cxn>
              <a:cxn ang="0">
                <a:pos x="connsiteX3" y="connsiteY3"/>
              </a:cxn>
            </a:cxnLst>
            <a:rect l="l" t="t" r="r" b="b"/>
            <a:pathLst>
              <a:path w="1069087" h="1075043">
                <a:moveTo>
                  <a:pt x="0" y="1075043"/>
                </a:moveTo>
                <a:lnTo>
                  <a:pt x="1069087" y="0"/>
                </a:lnTo>
                <a:lnTo>
                  <a:pt x="1008000" y="1075043"/>
                </a:lnTo>
                <a:lnTo>
                  <a:pt x="0" y="1075043"/>
                </a:lnTo>
                <a:close/>
              </a:path>
            </a:pathLst>
          </a:custGeom>
          <a:gradFill>
            <a:gsLst>
              <a:gs pos="0">
                <a:schemeClr val="accent3">
                  <a:lumMod val="80000"/>
                </a:schemeClr>
              </a:gs>
              <a:gs pos="100000">
                <a:schemeClr val="accent3">
                  <a:lumMod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86" fontAlgn="auto">
              <a:spcBef>
                <a:spcPts val="0"/>
              </a:spcBef>
              <a:spcAft>
                <a:spcPts val="0"/>
              </a:spcAft>
              <a:defRPr/>
            </a:pPr>
            <a:endParaRPr lang="ko-KR" altLang="en-US" sz="2701" dirty="0">
              <a:ea typeface="+mj-ea"/>
            </a:endParaRPr>
          </a:p>
        </p:txBody>
      </p:sp>
      <p:sp>
        <p:nvSpPr>
          <p:cNvPr id="11" name="Isosceles Triangle 50">
            <a:extLst>
              <a:ext uri="{FF2B5EF4-FFF2-40B4-BE49-F238E27FC236}">
                <a16:creationId xmlns:a16="http://schemas.microsoft.com/office/drawing/2014/main" id="{46585292-DE69-BC2A-2015-BEB094ADCFC9}"/>
              </a:ext>
            </a:extLst>
          </p:cNvPr>
          <p:cNvSpPr/>
          <p:nvPr/>
        </p:nvSpPr>
        <p:spPr>
          <a:xfrm rot="16200000">
            <a:off x="4218782" y="4163219"/>
            <a:ext cx="2025650" cy="1773237"/>
          </a:xfrm>
          <a:custGeom>
            <a:avLst/>
            <a:gdLst>
              <a:gd name="connsiteX0" fmla="*/ 0 w 1008000"/>
              <a:gd name="connsiteY0" fmla="*/ 1096600 h 1096600"/>
              <a:gd name="connsiteX1" fmla="*/ 131856 w 1008000"/>
              <a:gd name="connsiteY1" fmla="*/ 0 h 1096600"/>
              <a:gd name="connsiteX2" fmla="*/ 1008000 w 1008000"/>
              <a:gd name="connsiteY2" fmla="*/ 1096600 h 1096600"/>
              <a:gd name="connsiteX3" fmla="*/ 0 w 1008000"/>
              <a:gd name="connsiteY3" fmla="*/ 1096600 h 1096600"/>
              <a:gd name="connsiteX0" fmla="*/ 0 w 2109512"/>
              <a:gd name="connsiteY0" fmla="*/ 1054069 h 1054069"/>
              <a:gd name="connsiteX1" fmla="*/ 2109512 w 2109512"/>
              <a:gd name="connsiteY1" fmla="*/ 0 h 1054069"/>
              <a:gd name="connsiteX2" fmla="*/ 1008000 w 2109512"/>
              <a:gd name="connsiteY2" fmla="*/ 1054069 h 1054069"/>
              <a:gd name="connsiteX3" fmla="*/ 0 w 2109512"/>
              <a:gd name="connsiteY3" fmla="*/ 1054069 h 1054069"/>
              <a:gd name="connsiteX0" fmla="*/ 0 w 2172255"/>
              <a:gd name="connsiteY0" fmla="*/ 1064989 h 1064989"/>
              <a:gd name="connsiteX1" fmla="*/ 2172255 w 2172255"/>
              <a:gd name="connsiteY1" fmla="*/ 0 h 1064989"/>
              <a:gd name="connsiteX2" fmla="*/ 1008000 w 2172255"/>
              <a:gd name="connsiteY2" fmla="*/ 1064989 h 1064989"/>
              <a:gd name="connsiteX3" fmla="*/ 0 w 2172255"/>
              <a:gd name="connsiteY3" fmla="*/ 1064989 h 1064989"/>
              <a:gd name="connsiteX0" fmla="*/ 0 w 2168072"/>
              <a:gd name="connsiteY0" fmla="*/ 1064989 h 1064989"/>
              <a:gd name="connsiteX1" fmla="*/ 2168072 w 2168072"/>
              <a:gd name="connsiteY1" fmla="*/ 0 h 1064989"/>
              <a:gd name="connsiteX2" fmla="*/ 1008000 w 2168072"/>
              <a:gd name="connsiteY2" fmla="*/ 1064989 h 1064989"/>
              <a:gd name="connsiteX3" fmla="*/ 0 w 2168072"/>
              <a:gd name="connsiteY3" fmla="*/ 1064989 h 1064989"/>
            </a:gdLst>
            <a:ahLst/>
            <a:cxnLst>
              <a:cxn ang="0">
                <a:pos x="connsiteX0" y="connsiteY0"/>
              </a:cxn>
              <a:cxn ang="0">
                <a:pos x="connsiteX1" y="connsiteY1"/>
              </a:cxn>
              <a:cxn ang="0">
                <a:pos x="connsiteX2" y="connsiteY2"/>
              </a:cxn>
              <a:cxn ang="0">
                <a:pos x="connsiteX3" y="connsiteY3"/>
              </a:cxn>
            </a:cxnLst>
            <a:rect l="l" t="t" r="r" b="b"/>
            <a:pathLst>
              <a:path w="2168072" h="1064989">
                <a:moveTo>
                  <a:pt x="0" y="1064989"/>
                </a:moveTo>
                <a:lnTo>
                  <a:pt x="2168072" y="0"/>
                </a:lnTo>
                <a:lnTo>
                  <a:pt x="1008000" y="1064989"/>
                </a:lnTo>
                <a:lnTo>
                  <a:pt x="0" y="1064989"/>
                </a:lnTo>
                <a:close/>
              </a:path>
            </a:pathLst>
          </a:custGeom>
          <a:gradFill>
            <a:gsLst>
              <a:gs pos="0">
                <a:schemeClr val="accent4">
                  <a:lumMod val="80000"/>
                </a:schemeClr>
              </a:gs>
              <a:gs pos="100000">
                <a:schemeClr val="accent4">
                  <a:lumMod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86" fontAlgn="auto">
              <a:spcBef>
                <a:spcPts val="0"/>
              </a:spcBef>
              <a:spcAft>
                <a:spcPts val="0"/>
              </a:spcAft>
              <a:defRPr/>
            </a:pPr>
            <a:endParaRPr lang="ko-KR" altLang="en-US" sz="2701" dirty="0">
              <a:ea typeface="+mj-ea"/>
            </a:endParaRPr>
          </a:p>
        </p:txBody>
      </p:sp>
      <p:sp>
        <p:nvSpPr>
          <p:cNvPr id="30767" name="Rectangle 47">
            <a:extLst>
              <a:ext uri="{FF2B5EF4-FFF2-40B4-BE49-F238E27FC236}">
                <a16:creationId xmlns:a16="http://schemas.microsoft.com/office/drawing/2014/main" id="{F3DA8EAA-0B53-8BF0-C816-9A35853811C0}"/>
              </a:ext>
            </a:extLst>
          </p:cNvPr>
          <p:cNvSpPr>
            <a:spLocks noChangeArrowheads="1"/>
          </p:cNvSpPr>
          <p:nvPr/>
        </p:nvSpPr>
        <p:spPr bwMode="auto">
          <a:xfrm>
            <a:off x="6184900" y="2008188"/>
            <a:ext cx="54657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vi-VN" altLang="ko-KR" sz="3200">
                <a:solidFill>
                  <a:schemeClr val="bg1"/>
                </a:solidFill>
              </a:rPr>
              <a:t>Tha thứ cho chính mình </a:t>
            </a:r>
            <a:endParaRPr lang="vi-VN" altLang="en-US" sz="3200">
              <a:solidFill>
                <a:schemeClr val="bg1"/>
              </a:solidFill>
            </a:endParaRPr>
          </a:p>
        </p:txBody>
      </p:sp>
      <p:sp>
        <p:nvSpPr>
          <p:cNvPr id="30768" name="Rectangle 48">
            <a:extLst>
              <a:ext uri="{FF2B5EF4-FFF2-40B4-BE49-F238E27FC236}">
                <a16:creationId xmlns:a16="http://schemas.microsoft.com/office/drawing/2014/main" id="{870FEE11-4BB9-66B9-8169-36875970167C}"/>
              </a:ext>
            </a:extLst>
          </p:cNvPr>
          <p:cNvSpPr>
            <a:spLocks noChangeArrowheads="1"/>
          </p:cNvSpPr>
          <p:nvPr/>
        </p:nvSpPr>
        <p:spPr bwMode="auto">
          <a:xfrm>
            <a:off x="6346825" y="2916238"/>
            <a:ext cx="5348288"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vi-VN" altLang="ko-KR" sz="2800">
                <a:solidFill>
                  <a:schemeClr val="bg1"/>
                </a:solidFill>
              </a:rPr>
              <a:t>Tha thứ cho người khác khi đã biết hối hận và sửa chữa lỗi lầm</a:t>
            </a:r>
            <a:r>
              <a:rPr lang="en-US" altLang="ko-KR" sz="2800">
                <a:solidFill>
                  <a:schemeClr val="bg1"/>
                </a:solidFill>
                <a:ea typeface="Gulim" panose="020B0600000101010101" pitchFamily="34" charset="-127"/>
              </a:rPr>
              <a:t> </a:t>
            </a:r>
            <a:endParaRPr lang="vi-VN" altLang="en-US" sz="2800">
              <a:solidFill>
                <a:schemeClr val="bg1"/>
              </a:solidFill>
            </a:endParaRPr>
          </a:p>
        </p:txBody>
      </p:sp>
      <p:sp>
        <p:nvSpPr>
          <p:cNvPr id="30769" name="Rectangle 49">
            <a:extLst>
              <a:ext uri="{FF2B5EF4-FFF2-40B4-BE49-F238E27FC236}">
                <a16:creationId xmlns:a16="http://schemas.microsoft.com/office/drawing/2014/main" id="{5112013F-66EE-9D35-A6D0-2602DA4AACB6}"/>
              </a:ext>
            </a:extLst>
          </p:cNvPr>
          <p:cNvSpPr>
            <a:spLocks noChangeArrowheads="1"/>
          </p:cNvSpPr>
          <p:nvPr/>
        </p:nvSpPr>
        <p:spPr bwMode="auto">
          <a:xfrm>
            <a:off x="6443663" y="4016375"/>
            <a:ext cx="5259387"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vi-VN" altLang="ko-KR" sz="2800">
                <a:solidFill>
                  <a:schemeClr val="bg1"/>
                </a:solidFill>
              </a:rPr>
              <a:t>Lắng nghe và tôn trọng sự khác biệt của người khác</a:t>
            </a:r>
            <a:r>
              <a:rPr lang="en-US" altLang="ko-KR" sz="2800">
                <a:solidFill>
                  <a:schemeClr val="bg1"/>
                </a:solidFill>
                <a:ea typeface="Gulim" panose="020B0600000101010101" pitchFamily="34" charset="-127"/>
              </a:rPr>
              <a:t> </a:t>
            </a:r>
            <a:endParaRPr lang="vi-VN" altLang="en-US" sz="2800">
              <a:solidFill>
                <a:schemeClr val="bg1"/>
              </a:solidFill>
            </a:endParaRPr>
          </a:p>
        </p:txBody>
      </p:sp>
      <p:sp>
        <p:nvSpPr>
          <p:cNvPr id="30776" name="Rectangle 56">
            <a:extLst>
              <a:ext uri="{FF2B5EF4-FFF2-40B4-BE49-F238E27FC236}">
                <a16:creationId xmlns:a16="http://schemas.microsoft.com/office/drawing/2014/main" id="{5306A611-1F09-9C2B-E6C6-822BCACC91AC}"/>
              </a:ext>
            </a:extLst>
          </p:cNvPr>
          <p:cNvSpPr>
            <a:spLocks noChangeArrowheads="1"/>
          </p:cNvSpPr>
          <p:nvPr/>
        </p:nvSpPr>
        <p:spPr bwMode="auto">
          <a:xfrm>
            <a:off x="6299200" y="5305425"/>
            <a:ext cx="5468938"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ko-KR" sz="2700">
                <a:solidFill>
                  <a:schemeClr val="bg1"/>
                </a:solidFill>
                <a:ea typeface="Gulim" panose="020B0600000101010101" pitchFamily="34" charset="-127"/>
              </a:rPr>
              <a:t>K</a:t>
            </a:r>
            <a:r>
              <a:rPr lang="vi-VN" altLang="ko-KR" sz="2700">
                <a:solidFill>
                  <a:schemeClr val="bg1"/>
                </a:solidFill>
              </a:rPr>
              <a:t>hông cố chấp, hẹp hòi, định kiến.</a:t>
            </a:r>
            <a:r>
              <a:rPr lang="en-US" altLang="ko-KR" sz="2700">
                <a:solidFill>
                  <a:schemeClr val="bg1"/>
                </a:solidFill>
                <a:ea typeface="Gulim" panose="020B0600000101010101" pitchFamily="34" charset="-127"/>
              </a:rPr>
              <a:t> </a:t>
            </a:r>
            <a:endParaRPr lang="vi-VN" altLang="en-US" sz="2700">
              <a:solidFill>
                <a:schemeClr val="bg1"/>
              </a:solidFill>
            </a:endParaRPr>
          </a:p>
        </p:txBody>
      </p:sp>
      <p:sp>
        <p:nvSpPr>
          <p:cNvPr id="30777" name="Rectangle 57">
            <a:extLst>
              <a:ext uri="{FF2B5EF4-FFF2-40B4-BE49-F238E27FC236}">
                <a16:creationId xmlns:a16="http://schemas.microsoft.com/office/drawing/2014/main" id="{E8FB4E61-404C-E472-D022-9FDC37B2A96F}"/>
              </a:ext>
            </a:extLst>
          </p:cNvPr>
          <p:cNvSpPr>
            <a:spLocks noChangeArrowheads="1"/>
          </p:cNvSpPr>
          <p:nvPr/>
        </p:nvSpPr>
        <p:spPr bwMode="auto">
          <a:xfrm>
            <a:off x="441325" y="3435350"/>
            <a:ext cx="4019550" cy="11271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vi-VN" altLang="ko-KR" sz="3400">
                <a:solidFill>
                  <a:schemeClr val="bg1"/>
                </a:solidFill>
              </a:rPr>
              <a:t>Khoan dung là rộng lòng tha thứ.</a:t>
            </a:r>
            <a:r>
              <a:rPr lang="en-US" altLang="ko-KR" sz="3400">
                <a:solidFill>
                  <a:schemeClr val="bg1"/>
                </a:solidFill>
                <a:ea typeface="Gulim" panose="020B0600000101010101" pitchFamily="34" charset="-127"/>
              </a:rPr>
              <a:t> </a:t>
            </a:r>
          </a:p>
        </p:txBody>
      </p:sp>
      <p:sp>
        <p:nvSpPr>
          <p:cNvPr id="30778" name="AutoShape 58">
            <a:extLst>
              <a:ext uri="{FF2B5EF4-FFF2-40B4-BE49-F238E27FC236}">
                <a16:creationId xmlns:a16="http://schemas.microsoft.com/office/drawing/2014/main" id="{667754D2-DE09-209C-83C1-9D61C46BB656}"/>
              </a:ext>
            </a:extLst>
          </p:cNvPr>
          <p:cNvSpPr>
            <a:spLocks noChangeArrowheads="1"/>
          </p:cNvSpPr>
          <p:nvPr/>
        </p:nvSpPr>
        <p:spPr bwMode="auto">
          <a:xfrm>
            <a:off x="1798638" y="962025"/>
            <a:ext cx="885825" cy="654050"/>
          </a:xfrm>
          <a:prstGeom prst="downArrow">
            <a:avLst>
              <a:gd name="adj1" fmla="val 50000"/>
              <a:gd name="adj2" fmla="val 25000"/>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Text Placeholder 2">
            <a:extLst>
              <a:ext uri="{FF2B5EF4-FFF2-40B4-BE49-F238E27FC236}">
                <a16:creationId xmlns:a16="http://schemas.microsoft.com/office/drawing/2014/main" id="{2DA41BD3-5051-75B8-7822-1EB2E01D2E54}"/>
              </a:ext>
            </a:extLst>
          </p:cNvPr>
          <p:cNvSpPr>
            <a:spLocks/>
          </p:cNvSpPr>
          <p:nvPr/>
        </p:nvSpPr>
        <p:spPr bwMode="auto">
          <a:xfrm>
            <a:off x="266700" y="225425"/>
            <a:ext cx="4159250" cy="723900"/>
          </a:xfrm>
          <a:prstGeom prst="rect">
            <a:avLst/>
          </a:prstGeom>
          <a:noFill/>
          <a:ln w="9525">
            <a:solidFill>
              <a:srgbClr val="0000FF"/>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0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16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sz="1400">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sz="1400">
                <a:solidFill>
                  <a:schemeClr val="tx1"/>
                </a:solidFill>
                <a:latin typeface="Arial" panose="020B0604020202020204" pitchFamily="34" charset="0"/>
              </a:defRPr>
            </a:lvl5pPr>
            <a:lvl6pPr marL="2514600" indent="-228600" fontAlgn="base">
              <a:lnSpc>
                <a:spcPct val="90000"/>
              </a:lnSpc>
              <a:spcBef>
                <a:spcPts val="500"/>
              </a:spcBef>
              <a:spcAft>
                <a:spcPct val="0"/>
              </a:spcAft>
              <a:buFont typeface="Arial" panose="020B0604020202020204" pitchFamily="34" charset="0"/>
              <a:buChar char="•"/>
              <a:defRPr sz="1400">
                <a:solidFill>
                  <a:schemeClr val="tx1"/>
                </a:solidFill>
                <a:latin typeface="Arial" panose="020B0604020202020204" pitchFamily="34" charset="0"/>
              </a:defRPr>
            </a:lvl6pPr>
            <a:lvl7pPr marL="2971800" indent="-228600" fontAlgn="base">
              <a:lnSpc>
                <a:spcPct val="90000"/>
              </a:lnSpc>
              <a:spcBef>
                <a:spcPts val="500"/>
              </a:spcBef>
              <a:spcAft>
                <a:spcPct val="0"/>
              </a:spcAft>
              <a:buFont typeface="Arial" panose="020B0604020202020204" pitchFamily="34" charset="0"/>
              <a:buChar char="•"/>
              <a:defRPr sz="1400">
                <a:solidFill>
                  <a:schemeClr val="tx1"/>
                </a:solidFill>
                <a:latin typeface="Arial" panose="020B0604020202020204" pitchFamily="34" charset="0"/>
              </a:defRPr>
            </a:lvl7pPr>
            <a:lvl8pPr marL="3429000" indent="-228600" fontAlgn="base">
              <a:lnSpc>
                <a:spcPct val="90000"/>
              </a:lnSpc>
              <a:spcBef>
                <a:spcPts val="500"/>
              </a:spcBef>
              <a:spcAft>
                <a:spcPct val="0"/>
              </a:spcAft>
              <a:buFont typeface="Arial" panose="020B0604020202020204" pitchFamily="34" charset="0"/>
              <a:buChar char="•"/>
              <a:defRPr sz="1400">
                <a:solidFill>
                  <a:schemeClr val="tx1"/>
                </a:solidFill>
                <a:latin typeface="Arial" panose="020B0604020202020204" pitchFamily="34" charset="0"/>
              </a:defRPr>
            </a:lvl8pPr>
            <a:lvl9pPr marL="3886200" indent="-228600" fontAlgn="base">
              <a:lnSpc>
                <a:spcPct val="90000"/>
              </a:lnSpc>
              <a:spcBef>
                <a:spcPts val="500"/>
              </a:spcBef>
              <a:spcAft>
                <a:spcPct val="0"/>
              </a:spcAft>
              <a:buFont typeface="Arial" panose="020B0604020202020204" pitchFamily="34" charset="0"/>
              <a:buChar char="•"/>
              <a:defRPr sz="1400">
                <a:solidFill>
                  <a:schemeClr val="tx1"/>
                </a:solidFill>
                <a:latin typeface="Arial" panose="020B0604020202020204" pitchFamily="34" charset="0"/>
              </a:defRPr>
            </a:lvl9pPr>
          </a:lstStyle>
          <a:p>
            <a:pPr algn="ctr">
              <a:lnSpc>
                <a:spcPct val="100000"/>
              </a:lnSpc>
              <a:spcBef>
                <a:spcPct val="0"/>
              </a:spcBef>
              <a:buFontTx/>
              <a:buNone/>
            </a:pPr>
            <a:r>
              <a:rPr lang="en-US" altLang="en-US" sz="2700" b="1"/>
              <a:t>Khái niệm Khoan dung</a:t>
            </a:r>
            <a:r>
              <a:rPr lang="vi-VN" altLang="en-US" sz="2700"/>
              <a:t> </a:t>
            </a:r>
          </a:p>
        </p:txBody>
      </p:sp>
      <p:sp>
        <p:nvSpPr>
          <p:cNvPr id="12" name="Text Placeholder 2">
            <a:extLst>
              <a:ext uri="{FF2B5EF4-FFF2-40B4-BE49-F238E27FC236}">
                <a16:creationId xmlns:a16="http://schemas.microsoft.com/office/drawing/2014/main" id="{BCBDCB2D-2916-AF3F-02C4-842DDD802402}"/>
              </a:ext>
            </a:extLst>
          </p:cNvPr>
          <p:cNvSpPr>
            <a:spLocks/>
          </p:cNvSpPr>
          <p:nvPr/>
        </p:nvSpPr>
        <p:spPr bwMode="auto">
          <a:xfrm>
            <a:off x="6926263" y="177800"/>
            <a:ext cx="4159250" cy="723900"/>
          </a:xfrm>
          <a:prstGeom prst="rect">
            <a:avLst/>
          </a:prstGeom>
          <a:noFill/>
          <a:ln w="9525">
            <a:solidFill>
              <a:srgbClr val="0000FF"/>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0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16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sz="1400">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sz="1400">
                <a:solidFill>
                  <a:schemeClr val="tx1"/>
                </a:solidFill>
                <a:latin typeface="Arial" panose="020B0604020202020204" pitchFamily="34" charset="0"/>
              </a:defRPr>
            </a:lvl5pPr>
            <a:lvl6pPr marL="2514600" indent="-228600" fontAlgn="base">
              <a:lnSpc>
                <a:spcPct val="90000"/>
              </a:lnSpc>
              <a:spcBef>
                <a:spcPts val="500"/>
              </a:spcBef>
              <a:spcAft>
                <a:spcPct val="0"/>
              </a:spcAft>
              <a:buFont typeface="Arial" panose="020B0604020202020204" pitchFamily="34" charset="0"/>
              <a:buChar char="•"/>
              <a:defRPr sz="1400">
                <a:solidFill>
                  <a:schemeClr val="tx1"/>
                </a:solidFill>
                <a:latin typeface="Arial" panose="020B0604020202020204" pitchFamily="34" charset="0"/>
              </a:defRPr>
            </a:lvl6pPr>
            <a:lvl7pPr marL="2971800" indent="-228600" fontAlgn="base">
              <a:lnSpc>
                <a:spcPct val="90000"/>
              </a:lnSpc>
              <a:spcBef>
                <a:spcPts val="500"/>
              </a:spcBef>
              <a:spcAft>
                <a:spcPct val="0"/>
              </a:spcAft>
              <a:buFont typeface="Arial" panose="020B0604020202020204" pitchFamily="34" charset="0"/>
              <a:buChar char="•"/>
              <a:defRPr sz="1400">
                <a:solidFill>
                  <a:schemeClr val="tx1"/>
                </a:solidFill>
                <a:latin typeface="Arial" panose="020B0604020202020204" pitchFamily="34" charset="0"/>
              </a:defRPr>
            </a:lvl7pPr>
            <a:lvl8pPr marL="3429000" indent="-228600" fontAlgn="base">
              <a:lnSpc>
                <a:spcPct val="90000"/>
              </a:lnSpc>
              <a:spcBef>
                <a:spcPts val="500"/>
              </a:spcBef>
              <a:spcAft>
                <a:spcPct val="0"/>
              </a:spcAft>
              <a:buFont typeface="Arial" panose="020B0604020202020204" pitchFamily="34" charset="0"/>
              <a:buChar char="•"/>
              <a:defRPr sz="1400">
                <a:solidFill>
                  <a:schemeClr val="tx1"/>
                </a:solidFill>
                <a:latin typeface="Arial" panose="020B0604020202020204" pitchFamily="34" charset="0"/>
              </a:defRPr>
            </a:lvl8pPr>
            <a:lvl9pPr marL="3886200" indent="-228600" fontAlgn="base">
              <a:lnSpc>
                <a:spcPct val="90000"/>
              </a:lnSpc>
              <a:spcBef>
                <a:spcPts val="500"/>
              </a:spcBef>
              <a:spcAft>
                <a:spcPct val="0"/>
              </a:spcAft>
              <a:buFont typeface="Arial" panose="020B0604020202020204" pitchFamily="34" charset="0"/>
              <a:buChar char="•"/>
              <a:defRPr sz="1400">
                <a:solidFill>
                  <a:schemeClr val="tx1"/>
                </a:solidFill>
                <a:latin typeface="Arial" panose="020B0604020202020204" pitchFamily="34" charset="0"/>
              </a:defRPr>
            </a:lvl9pPr>
          </a:lstStyle>
          <a:p>
            <a:pPr algn="ctr">
              <a:lnSpc>
                <a:spcPct val="100000"/>
              </a:lnSpc>
              <a:spcBef>
                <a:spcPct val="0"/>
              </a:spcBef>
              <a:buFontTx/>
              <a:buNone/>
            </a:pPr>
            <a:r>
              <a:rPr lang="en-US" altLang="en-US" sz="2700" b="1"/>
              <a:t>Biểu hiện Khoan dung</a:t>
            </a:r>
            <a:r>
              <a:rPr lang="vi-VN" altLang="en-US" sz="2700"/>
              <a:t> </a:t>
            </a:r>
          </a:p>
        </p:txBody>
      </p:sp>
      <p:sp>
        <p:nvSpPr>
          <p:cNvPr id="30781" name="AutoShape 61">
            <a:extLst>
              <a:ext uri="{FF2B5EF4-FFF2-40B4-BE49-F238E27FC236}">
                <a16:creationId xmlns:a16="http://schemas.microsoft.com/office/drawing/2014/main" id="{759C6744-0E9A-93EC-26F7-689E29990F1D}"/>
              </a:ext>
            </a:extLst>
          </p:cNvPr>
          <p:cNvSpPr>
            <a:spLocks noChangeArrowheads="1"/>
          </p:cNvSpPr>
          <p:nvPr/>
        </p:nvSpPr>
        <p:spPr bwMode="auto">
          <a:xfrm>
            <a:off x="8720138" y="903288"/>
            <a:ext cx="885825" cy="654050"/>
          </a:xfrm>
          <a:prstGeom prst="downArrow">
            <a:avLst>
              <a:gd name="adj1" fmla="val 50000"/>
              <a:gd name="adj2" fmla="val 25000"/>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30778"/>
                                        </p:tgtEl>
                                        <p:attrNameLst>
                                          <p:attrName>style.visibility</p:attrName>
                                        </p:attrNameLst>
                                      </p:cBhvr>
                                      <p:to>
                                        <p:strVal val="visible"/>
                                      </p:to>
                                    </p:set>
                                    <p:animEffect transition="in" filter="blinds(horizontal)">
                                      <p:cBhvr>
                                        <p:cTn id="20" dur="500"/>
                                        <p:tgtEl>
                                          <p:spTgt spid="3077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30777"/>
                                        </p:tgtEl>
                                        <p:attrNameLst>
                                          <p:attrName>style.visibility</p:attrName>
                                        </p:attrNameLst>
                                      </p:cBhvr>
                                      <p:to>
                                        <p:strVal val="visible"/>
                                      </p:to>
                                    </p:set>
                                    <p:animEffect transition="in" filter="blinds(horizontal)">
                                      <p:cBhvr>
                                        <p:cTn id="25" dur="500"/>
                                        <p:tgtEl>
                                          <p:spTgt spid="3077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30781"/>
                                        </p:tgtEl>
                                        <p:attrNameLst>
                                          <p:attrName>style.visibility</p:attrName>
                                        </p:attrNameLst>
                                      </p:cBhvr>
                                      <p:to>
                                        <p:strVal val="visible"/>
                                      </p:to>
                                    </p:set>
                                    <p:animEffect transition="in" filter="blinds(horizontal)">
                                      <p:cBhvr>
                                        <p:cTn id="35" dur="500"/>
                                        <p:tgtEl>
                                          <p:spTgt spid="30781"/>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blinds(horizontal)">
                                      <p:cBhvr>
                                        <p:cTn id="40" dur="500"/>
                                        <p:tgtEl>
                                          <p:spTgt spid="5"/>
                                        </p:tgtEl>
                                      </p:cBhvr>
                                    </p:animEffect>
                                  </p:childTnLst>
                                </p:cTn>
                              </p:par>
                              <p:par>
                                <p:cTn id="41" presetID="3" presetClass="entr" presetSubtype="10"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blinds(horizontal)">
                                      <p:cBhvr>
                                        <p:cTn id="43" dur="500"/>
                                        <p:tgtEl>
                                          <p:spTgt spid="4"/>
                                        </p:tgtEl>
                                      </p:cBhvr>
                                    </p:animEffect>
                                  </p:childTnLst>
                                </p:cTn>
                              </p:par>
                              <p:par>
                                <p:cTn id="44" presetID="3" presetClass="entr" presetSubtype="10" fill="hold" nodeType="withEffect">
                                  <p:stCondLst>
                                    <p:cond delay="0"/>
                                  </p:stCondLst>
                                  <p:childTnLst>
                                    <p:set>
                                      <p:cBhvr>
                                        <p:cTn id="45" dur="1" fill="hold">
                                          <p:stCondLst>
                                            <p:cond delay="0"/>
                                          </p:stCondLst>
                                        </p:cTn>
                                        <p:tgtEl>
                                          <p:spTgt spid="30767"/>
                                        </p:tgtEl>
                                        <p:attrNameLst>
                                          <p:attrName>style.visibility</p:attrName>
                                        </p:attrNameLst>
                                      </p:cBhvr>
                                      <p:to>
                                        <p:strVal val="visible"/>
                                      </p:to>
                                    </p:set>
                                    <p:animEffect transition="in" filter="blinds(horizontal)">
                                      <p:cBhvr>
                                        <p:cTn id="46" dur="500"/>
                                        <p:tgtEl>
                                          <p:spTgt spid="30767"/>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3" presetClass="entr" presetSubtype="10"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blinds(horizontal)">
                                      <p:cBhvr>
                                        <p:cTn id="51" dur="500"/>
                                        <p:tgtEl>
                                          <p:spTgt spid="7"/>
                                        </p:tgtEl>
                                      </p:cBhvr>
                                    </p:animEffect>
                                  </p:childTnLst>
                                </p:cTn>
                              </p:par>
                              <p:par>
                                <p:cTn id="52" presetID="3" presetClass="entr" presetSubtype="10"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blinds(horizontal)">
                                      <p:cBhvr>
                                        <p:cTn id="54" dur="500"/>
                                        <p:tgtEl>
                                          <p:spTgt spid="6"/>
                                        </p:tgtEl>
                                      </p:cBhvr>
                                    </p:animEffect>
                                  </p:childTnLst>
                                </p:cTn>
                              </p:par>
                              <p:par>
                                <p:cTn id="55" presetID="3" presetClass="entr" presetSubtype="10" fill="hold" nodeType="withEffect">
                                  <p:stCondLst>
                                    <p:cond delay="0"/>
                                  </p:stCondLst>
                                  <p:childTnLst>
                                    <p:set>
                                      <p:cBhvr>
                                        <p:cTn id="56" dur="1" fill="hold">
                                          <p:stCondLst>
                                            <p:cond delay="0"/>
                                          </p:stCondLst>
                                        </p:cTn>
                                        <p:tgtEl>
                                          <p:spTgt spid="30768"/>
                                        </p:tgtEl>
                                        <p:attrNameLst>
                                          <p:attrName>style.visibility</p:attrName>
                                        </p:attrNameLst>
                                      </p:cBhvr>
                                      <p:to>
                                        <p:strVal val="visible"/>
                                      </p:to>
                                    </p:set>
                                    <p:animEffect transition="in" filter="blinds(horizontal)">
                                      <p:cBhvr>
                                        <p:cTn id="57" dur="500"/>
                                        <p:tgtEl>
                                          <p:spTgt spid="3076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blinds(horizontal)">
                                      <p:cBhvr>
                                        <p:cTn id="62" dur="500"/>
                                        <p:tgtEl>
                                          <p:spTgt spid="9"/>
                                        </p:tgtEl>
                                      </p:cBhvr>
                                    </p:animEffect>
                                  </p:childTnLst>
                                </p:cTn>
                              </p:par>
                              <p:par>
                                <p:cTn id="63" presetID="3" presetClass="entr" presetSubtype="10" fill="hold" nodeType="with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blinds(horizontal)">
                                      <p:cBhvr>
                                        <p:cTn id="65" dur="500"/>
                                        <p:tgtEl>
                                          <p:spTgt spid="8"/>
                                        </p:tgtEl>
                                      </p:cBhvr>
                                    </p:animEffect>
                                  </p:childTnLst>
                                </p:cTn>
                              </p:par>
                              <p:par>
                                <p:cTn id="66" presetID="3" presetClass="entr" presetSubtype="10" fill="hold" nodeType="withEffect">
                                  <p:stCondLst>
                                    <p:cond delay="0"/>
                                  </p:stCondLst>
                                  <p:childTnLst>
                                    <p:set>
                                      <p:cBhvr>
                                        <p:cTn id="67" dur="1" fill="hold">
                                          <p:stCondLst>
                                            <p:cond delay="0"/>
                                          </p:stCondLst>
                                        </p:cTn>
                                        <p:tgtEl>
                                          <p:spTgt spid="30769"/>
                                        </p:tgtEl>
                                        <p:attrNameLst>
                                          <p:attrName>style.visibility</p:attrName>
                                        </p:attrNameLst>
                                      </p:cBhvr>
                                      <p:to>
                                        <p:strVal val="visible"/>
                                      </p:to>
                                    </p:set>
                                    <p:animEffect transition="in" filter="blinds(horizontal)">
                                      <p:cBhvr>
                                        <p:cTn id="68" dur="500"/>
                                        <p:tgtEl>
                                          <p:spTgt spid="30769"/>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3" presetClass="entr" presetSubtype="10" fill="hold" nodeType="click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blinds(horizontal)">
                                      <p:cBhvr>
                                        <p:cTn id="73" dur="500"/>
                                        <p:tgtEl>
                                          <p:spTgt spid="11"/>
                                        </p:tgtEl>
                                      </p:cBhvr>
                                    </p:animEffect>
                                  </p:childTnLst>
                                </p:cTn>
                              </p:par>
                              <p:par>
                                <p:cTn id="74" presetID="3" presetClass="entr" presetSubtype="10" fill="hold" nodeType="with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blinds(horizontal)">
                                      <p:cBhvr>
                                        <p:cTn id="76" dur="500"/>
                                        <p:tgtEl>
                                          <p:spTgt spid="10"/>
                                        </p:tgtEl>
                                      </p:cBhvr>
                                    </p:animEffect>
                                  </p:childTnLst>
                                </p:cTn>
                              </p:par>
                              <p:par>
                                <p:cTn id="77" presetID="3" presetClass="entr" presetSubtype="10" fill="hold" nodeType="withEffect">
                                  <p:stCondLst>
                                    <p:cond delay="0"/>
                                  </p:stCondLst>
                                  <p:childTnLst>
                                    <p:set>
                                      <p:cBhvr>
                                        <p:cTn id="78" dur="1" fill="hold">
                                          <p:stCondLst>
                                            <p:cond delay="0"/>
                                          </p:stCondLst>
                                        </p:cTn>
                                        <p:tgtEl>
                                          <p:spTgt spid="30776"/>
                                        </p:tgtEl>
                                        <p:attrNameLst>
                                          <p:attrName>style.visibility</p:attrName>
                                        </p:attrNameLst>
                                      </p:cBhvr>
                                      <p:to>
                                        <p:strVal val="visible"/>
                                      </p:to>
                                    </p:set>
                                    <p:animEffect transition="in" filter="blinds(horizontal)">
                                      <p:cBhvr>
                                        <p:cTn id="79" dur="500"/>
                                        <p:tgtEl>
                                          <p:spTgt spid="30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P spid="6" grpId="0" animBg="1"/>
      <p:bldP spid="8" grpId="0" animBg="1"/>
      <p:bldP spid="10" grpId="0" animBg="1"/>
      <p:bldP spid="30767" grpId="0"/>
      <p:bldP spid="30768" grpId="0"/>
      <p:bldP spid="30769" grpId="0"/>
      <p:bldP spid="30776" grpId="0"/>
      <p:bldP spid="30777" grpId="0" animBg="1"/>
      <p:bldP spid="2"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rtial Circle 1">
            <a:extLst>
              <a:ext uri="{FF2B5EF4-FFF2-40B4-BE49-F238E27FC236}">
                <a16:creationId xmlns:a16="http://schemas.microsoft.com/office/drawing/2014/main" id="{7C650D7F-C81C-9204-4FA5-984A26295FAE}"/>
              </a:ext>
            </a:extLst>
          </p:cNvPr>
          <p:cNvSpPr/>
          <p:nvPr/>
        </p:nvSpPr>
        <p:spPr>
          <a:xfrm>
            <a:off x="3983038" y="1595438"/>
            <a:ext cx="2773362" cy="2773362"/>
          </a:xfrm>
          <a:prstGeom prst="pie">
            <a:avLst>
              <a:gd name="adj1" fmla="val 9291428"/>
              <a:gd name="adj2" fmla="val 12219335"/>
            </a:avLst>
          </a:prstGeom>
          <a:solidFill>
            <a:srgbClr val="77843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3" name="Freeform: Shape 2">
            <a:extLst>
              <a:ext uri="{FF2B5EF4-FFF2-40B4-BE49-F238E27FC236}">
                <a16:creationId xmlns:a16="http://schemas.microsoft.com/office/drawing/2014/main" id="{98027E68-486D-CF0B-2C41-AE4C38E7D044}"/>
              </a:ext>
            </a:extLst>
          </p:cNvPr>
          <p:cNvSpPr/>
          <p:nvPr/>
        </p:nvSpPr>
        <p:spPr>
          <a:xfrm>
            <a:off x="4102100" y="1701800"/>
            <a:ext cx="1268413" cy="1281113"/>
          </a:xfrm>
          <a:custGeom>
            <a:avLst/>
            <a:gdLst>
              <a:gd name="connsiteX0" fmla="*/ 735203 w 1268299"/>
              <a:gd name="connsiteY0" fmla="*/ 0 h 1280054"/>
              <a:gd name="connsiteX1" fmla="*/ 1268299 w 1268299"/>
              <a:gd name="connsiteY1" fmla="*/ 1280054 h 1280054"/>
              <a:gd name="connsiteX2" fmla="*/ 262837 w 1268299"/>
              <a:gd name="connsiteY2" fmla="*/ 835718 h 1280054"/>
              <a:gd name="connsiteX3" fmla="*/ 240952 w 1268299"/>
              <a:gd name="connsiteY3" fmla="*/ 883102 h 1280054"/>
              <a:gd name="connsiteX4" fmla="*/ 257457 w 1268299"/>
              <a:gd name="connsiteY4" fmla="*/ 913180 h 1280054"/>
              <a:gd name="connsiteX5" fmla="*/ 251746 w 1268299"/>
              <a:gd name="connsiteY5" fmla="*/ 993205 h 1280054"/>
              <a:gd name="connsiteX6" fmla="*/ 119309 w 1268299"/>
              <a:gd name="connsiteY6" fmla="*/ 1048940 h 1280054"/>
              <a:gd name="connsiteX7" fmla="*/ 75873 w 1268299"/>
              <a:gd name="connsiteY7" fmla="*/ 911975 h 1280054"/>
              <a:gd name="connsiteX8" fmla="*/ 133096 w 1268299"/>
              <a:gd name="connsiteY8" fmla="*/ 855741 h 1280054"/>
              <a:gd name="connsiteX9" fmla="*/ 163926 w 1268299"/>
              <a:gd name="connsiteY9" fmla="*/ 849377 h 1280054"/>
              <a:gd name="connsiteX10" fmla="*/ 185932 w 1268299"/>
              <a:gd name="connsiteY10" fmla="*/ 801732 h 1280054"/>
              <a:gd name="connsiteX11" fmla="*/ 0 w 1268299"/>
              <a:gd name="connsiteY11" fmla="*/ 719565 h 1280054"/>
              <a:gd name="connsiteX12" fmla="*/ 735203 w 1268299"/>
              <a:gd name="connsiteY12" fmla="*/ 0 h 12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8299" h="1280054">
                <a:moveTo>
                  <a:pt x="735203" y="0"/>
                </a:moveTo>
                <a:lnTo>
                  <a:pt x="1268299" y="1280054"/>
                </a:lnTo>
                <a:lnTo>
                  <a:pt x="262837" y="835718"/>
                </a:lnTo>
                <a:lnTo>
                  <a:pt x="240952" y="883102"/>
                </a:lnTo>
                <a:lnTo>
                  <a:pt x="257457" y="913180"/>
                </a:lnTo>
                <a:cubicBezTo>
                  <a:pt x="265317" y="937965"/>
                  <a:pt x="264034" y="966598"/>
                  <a:pt x="251746" y="993205"/>
                </a:cubicBezTo>
                <a:cubicBezTo>
                  <a:pt x="227169" y="1046417"/>
                  <a:pt x="167875" y="1071371"/>
                  <a:pt x="119309" y="1048940"/>
                </a:cubicBezTo>
                <a:cubicBezTo>
                  <a:pt x="70743" y="1026509"/>
                  <a:pt x="51296" y="965188"/>
                  <a:pt x="75873" y="911975"/>
                </a:cubicBezTo>
                <a:cubicBezTo>
                  <a:pt x="88162" y="885369"/>
                  <a:pt x="109129" y="865828"/>
                  <a:pt x="133096" y="855741"/>
                </a:cubicBezTo>
                <a:lnTo>
                  <a:pt x="163926" y="849377"/>
                </a:lnTo>
                <a:lnTo>
                  <a:pt x="185932" y="801732"/>
                </a:lnTo>
                <a:lnTo>
                  <a:pt x="0" y="719565"/>
                </a:lnTo>
                <a:cubicBezTo>
                  <a:pt x="143736" y="394312"/>
                  <a:pt x="406936" y="136711"/>
                  <a:pt x="735203" y="0"/>
                </a:cubicBezTo>
                <a:close/>
              </a:path>
            </a:pathLst>
          </a:custGeom>
          <a:solidFill>
            <a:srgbClr val="AABA7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4" name="Freeform: Shape 3">
            <a:extLst>
              <a:ext uri="{FF2B5EF4-FFF2-40B4-BE49-F238E27FC236}">
                <a16:creationId xmlns:a16="http://schemas.microsoft.com/office/drawing/2014/main" id="{D8D5BDEE-1757-7EEC-F7C9-3D78B5249DBE}"/>
              </a:ext>
            </a:extLst>
          </p:cNvPr>
          <p:cNvSpPr/>
          <p:nvPr/>
        </p:nvSpPr>
        <p:spPr>
          <a:xfrm>
            <a:off x="5370513" y="1798638"/>
            <a:ext cx="1333500" cy="1184275"/>
          </a:xfrm>
          <a:custGeom>
            <a:avLst/>
            <a:gdLst>
              <a:gd name="connsiteX0" fmla="*/ 723399 w 1333499"/>
              <a:gd name="connsiteY0" fmla="*/ 0 h 1182972"/>
              <a:gd name="connsiteX1" fmla="*/ 1333499 w 1333499"/>
              <a:gd name="connsiteY1" fmla="*/ 802827 h 1182972"/>
              <a:gd name="connsiteX2" fmla="*/ 1052085 w 1333499"/>
              <a:gd name="connsiteY2" fmla="*/ 883051 h 1182972"/>
              <a:gd name="connsiteX3" fmla="*/ 1064735 w 1333499"/>
              <a:gd name="connsiteY3" fmla="*/ 930541 h 1182972"/>
              <a:gd name="connsiteX4" fmla="*/ 1096647 w 1333499"/>
              <a:gd name="connsiteY4" fmla="*/ 943136 h 1182972"/>
              <a:gd name="connsiteX5" fmla="*/ 1143377 w 1333499"/>
              <a:gd name="connsiteY5" fmla="*/ 1008351 h 1182972"/>
              <a:gd name="connsiteX6" fmla="*/ 1077095 w 1333499"/>
              <a:gd name="connsiteY6" fmla="*/ 1135837 h 1182972"/>
              <a:gd name="connsiteX7" fmla="*/ 956179 w 1333499"/>
              <a:gd name="connsiteY7" fmla="*/ 1058214 h 1182972"/>
              <a:gd name="connsiteX8" fmla="*/ 964278 w 1333499"/>
              <a:gd name="connsiteY8" fmla="*/ 978395 h 1182972"/>
              <a:gd name="connsiteX9" fmla="*/ 983931 w 1333499"/>
              <a:gd name="connsiteY9" fmla="*/ 953803 h 1182972"/>
              <a:gd name="connsiteX10" fmla="*/ 971225 w 1333499"/>
              <a:gd name="connsiteY10" fmla="*/ 906102 h 1182972"/>
              <a:gd name="connsiteX11" fmla="*/ 0 w 1333499"/>
              <a:gd name="connsiteY11" fmla="*/ 1182972 h 1182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3499" h="1182972">
                <a:moveTo>
                  <a:pt x="723399" y="0"/>
                </a:moveTo>
                <a:cubicBezTo>
                  <a:pt x="1020309" y="181563"/>
                  <a:pt x="1238088" y="468137"/>
                  <a:pt x="1333499" y="802827"/>
                </a:cubicBezTo>
                <a:lnTo>
                  <a:pt x="1052085" y="883051"/>
                </a:lnTo>
                <a:lnTo>
                  <a:pt x="1064735" y="930541"/>
                </a:lnTo>
                <a:lnTo>
                  <a:pt x="1096647" y="943136"/>
                </a:lnTo>
                <a:cubicBezTo>
                  <a:pt x="1118528" y="957184"/>
                  <a:pt x="1135834" y="980031"/>
                  <a:pt x="1143377" y="1008351"/>
                </a:cubicBezTo>
                <a:cubicBezTo>
                  <a:pt x="1158464" y="1064990"/>
                  <a:pt x="1128788" y="1122068"/>
                  <a:pt x="1077095" y="1135837"/>
                </a:cubicBezTo>
                <a:cubicBezTo>
                  <a:pt x="1025402" y="1149606"/>
                  <a:pt x="971266" y="1114853"/>
                  <a:pt x="956179" y="1058214"/>
                </a:cubicBezTo>
                <a:cubicBezTo>
                  <a:pt x="948636" y="1029894"/>
                  <a:pt x="952283" y="1001465"/>
                  <a:pt x="964278" y="978395"/>
                </a:cubicBezTo>
                <a:lnTo>
                  <a:pt x="983931" y="953803"/>
                </a:lnTo>
                <a:lnTo>
                  <a:pt x="971225" y="906102"/>
                </a:lnTo>
                <a:lnTo>
                  <a:pt x="0" y="1182972"/>
                </a:lnTo>
                <a:close/>
              </a:path>
            </a:pathLst>
          </a:custGeom>
          <a:solidFill>
            <a:srgbClr val="AB4F9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5" name="Freeform: Shape 4">
            <a:extLst>
              <a:ext uri="{FF2B5EF4-FFF2-40B4-BE49-F238E27FC236}">
                <a16:creationId xmlns:a16="http://schemas.microsoft.com/office/drawing/2014/main" id="{7246FDFB-F5EB-E033-6DDC-03C768FA9881}"/>
              </a:ext>
            </a:extLst>
          </p:cNvPr>
          <p:cNvSpPr/>
          <p:nvPr/>
        </p:nvSpPr>
        <p:spPr>
          <a:xfrm>
            <a:off x="4679950" y="1595438"/>
            <a:ext cx="1474788" cy="1387475"/>
          </a:xfrm>
          <a:custGeom>
            <a:avLst/>
            <a:gdLst>
              <a:gd name="connsiteX0" fmla="*/ 727184 w 1473503"/>
              <a:gd name="connsiteY0" fmla="*/ 524 h 1386628"/>
              <a:gd name="connsiteX1" fmla="*/ 1411232 w 1473503"/>
              <a:gd name="connsiteY1" fmla="*/ 202871 h 1386628"/>
              <a:gd name="connsiteX2" fmla="*/ 1280731 w 1473503"/>
              <a:gd name="connsiteY2" fmla="*/ 416802 h 1386628"/>
              <a:gd name="connsiteX3" fmla="*/ 1318479 w 1473503"/>
              <a:gd name="connsiteY3" fmla="*/ 444924 h 1386628"/>
              <a:gd name="connsiteX4" fmla="*/ 1351313 w 1473503"/>
              <a:gd name="connsiteY4" fmla="*/ 434973 h 1386628"/>
              <a:gd name="connsiteX5" fmla="*/ 1428442 w 1473503"/>
              <a:gd name="connsiteY5" fmla="*/ 457056 h 1386628"/>
              <a:gd name="connsiteX6" fmla="*/ 1455683 w 1473503"/>
              <a:gd name="connsiteY6" fmla="*/ 598137 h 1386628"/>
              <a:gd name="connsiteX7" fmla="*/ 1312707 w 1473503"/>
              <a:gd name="connsiteY7" fmla="*/ 612409 h 1386628"/>
              <a:gd name="connsiteX8" fmla="*/ 1269475 w 1473503"/>
              <a:gd name="connsiteY8" fmla="*/ 544825 h 1386628"/>
              <a:gd name="connsiteX9" fmla="*/ 1269602 w 1473503"/>
              <a:gd name="connsiteY9" fmla="*/ 513344 h 1386628"/>
              <a:gd name="connsiteX10" fmla="*/ 1236762 w 1473503"/>
              <a:gd name="connsiteY10" fmla="*/ 488879 h 1386628"/>
              <a:gd name="connsiteX11" fmla="*/ 689118 w 1473503"/>
              <a:gd name="connsiteY11" fmla="*/ 1386628 h 1386628"/>
              <a:gd name="connsiteX12" fmla="*/ 257328 w 1473503"/>
              <a:gd name="connsiteY12" fmla="*/ 377686 h 1386628"/>
              <a:gd name="connsiteX13" fmla="*/ 208744 w 1473503"/>
              <a:gd name="connsiteY13" fmla="*/ 396759 h 1386628"/>
              <a:gd name="connsiteX14" fmla="*/ 199854 w 1473503"/>
              <a:gd name="connsiteY14" fmla="*/ 429896 h 1386628"/>
              <a:gd name="connsiteX15" fmla="*/ 140366 w 1473503"/>
              <a:gd name="connsiteY15" fmla="*/ 483728 h 1386628"/>
              <a:gd name="connsiteX16" fmla="*/ 6179 w 1473503"/>
              <a:gd name="connsiteY16" fmla="*/ 432349 h 1386628"/>
              <a:gd name="connsiteX17" fmla="*/ 69571 w 1473503"/>
              <a:gd name="connsiteY17" fmla="*/ 303402 h 1386628"/>
              <a:gd name="connsiteX18" fmla="*/ 149794 w 1473503"/>
              <a:gd name="connsiteY18" fmla="*/ 302385 h 1386628"/>
              <a:gd name="connsiteX19" fmla="*/ 176458 w 1473503"/>
              <a:gd name="connsiteY19" fmla="*/ 319119 h 1386628"/>
              <a:gd name="connsiteX20" fmla="*/ 224236 w 1473503"/>
              <a:gd name="connsiteY20" fmla="*/ 300362 h 1386628"/>
              <a:gd name="connsiteX21" fmla="*/ 143554 w 1473503"/>
              <a:gd name="connsiteY21" fmla="*/ 111838 h 1386628"/>
              <a:gd name="connsiteX22" fmla="*/ 624914 w 1473503"/>
              <a:gd name="connsiteY22" fmla="*/ 1483 h 1386628"/>
              <a:gd name="connsiteX23" fmla="*/ 727184 w 1473503"/>
              <a:gd name="connsiteY23" fmla="*/ 524 h 1386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73503" h="1386628">
                <a:moveTo>
                  <a:pt x="727184" y="524"/>
                </a:moveTo>
                <a:cubicBezTo>
                  <a:pt x="965649" y="7081"/>
                  <a:pt x="1201802" y="75115"/>
                  <a:pt x="1411232" y="202871"/>
                </a:cubicBezTo>
                <a:lnTo>
                  <a:pt x="1280731" y="416802"/>
                </a:lnTo>
                <a:lnTo>
                  <a:pt x="1318479" y="444924"/>
                </a:lnTo>
                <a:lnTo>
                  <a:pt x="1351313" y="434973"/>
                </a:lnTo>
                <a:cubicBezTo>
                  <a:pt x="1377186" y="432390"/>
                  <a:pt x="1404940" y="439547"/>
                  <a:pt x="1428442" y="457056"/>
                </a:cubicBezTo>
                <a:cubicBezTo>
                  <a:pt x="1475447" y="492074"/>
                  <a:pt x="1487643" y="555238"/>
                  <a:pt x="1455683" y="598137"/>
                </a:cubicBezTo>
                <a:cubicBezTo>
                  <a:pt x="1423723" y="641037"/>
                  <a:pt x="1359711" y="647427"/>
                  <a:pt x="1312707" y="612409"/>
                </a:cubicBezTo>
                <a:cubicBezTo>
                  <a:pt x="1289204" y="594900"/>
                  <a:pt x="1274404" y="570355"/>
                  <a:pt x="1269475" y="544825"/>
                </a:cubicBezTo>
                <a:lnTo>
                  <a:pt x="1269602" y="513344"/>
                </a:lnTo>
                <a:lnTo>
                  <a:pt x="1236762" y="488879"/>
                </a:lnTo>
                <a:lnTo>
                  <a:pt x="689118" y="1386628"/>
                </a:lnTo>
                <a:lnTo>
                  <a:pt x="257328" y="377686"/>
                </a:lnTo>
                <a:lnTo>
                  <a:pt x="208744" y="396759"/>
                </a:lnTo>
                <a:lnTo>
                  <a:pt x="199854" y="429896"/>
                </a:lnTo>
                <a:cubicBezTo>
                  <a:pt x="188382" y="453230"/>
                  <a:pt x="167647" y="473018"/>
                  <a:pt x="140366" y="483728"/>
                </a:cubicBezTo>
                <a:cubicBezTo>
                  <a:pt x="85806" y="505148"/>
                  <a:pt x="25728" y="482145"/>
                  <a:pt x="6179" y="432349"/>
                </a:cubicBezTo>
                <a:cubicBezTo>
                  <a:pt x="-13371" y="382554"/>
                  <a:pt x="15011" y="324822"/>
                  <a:pt x="69571" y="303402"/>
                </a:cubicBezTo>
                <a:cubicBezTo>
                  <a:pt x="96852" y="292692"/>
                  <a:pt x="125511" y="293088"/>
                  <a:pt x="149794" y="302385"/>
                </a:cubicBezTo>
                <a:lnTo>
                  <a:pt x="176458" y="319119"/>
                </a:lnTo>
                <a:lnTo>
                  <a:pt x="224236" y="300362"/>
                </a:lnTo>
                <a:lnTo>
                  <a:pt x="143554" y="111838"/>
                </a:lnTo>
                <a:cubicBezTo>
                  <a:pt x="298207" y="45652"/>
                  <a:pt x="461284" y="9055"/>
                  <a:pt x="624914" y="1483"/>
                </a:cubicBezTo>
                <a:cubicBezTo>
                  <a:pt x="659004" y="-95"/>
                  <a:pt x="693118" y="-413"/>
                  <a:pt x="727184" y="524"/>
                </a:cubicBezTo>
                <a:close/>
              </a:path>
            </a:pathLst>
          </a:custGeom>
          <a:solidFill>
            <a:srgbClr val="AB504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6" name="Freeform: Shape 5">
            <a:extLst>
              <a:ext uri="{FF2B5EF4-FFF2-40B4-BE49-F238E27FC236}">
                <a16:creationId xmlns:a16="http://schemas.microsoft.com/office/drawing/2014/main" id="{FFB654D3-877A-F517-878C-82CDBB5C0605}"/>
              </a:ext>
            </a:extLst>
          </p:cNvPr>
          <p:cNvSpPr/>
          <p:nvPr/>
        </p:nvSpPr>
        <p:spPr>
          <a:xfrm>
            <a:off x="4119563" y="2982913"/>
            <a:ext cx="1350962" cy="1385887"/>
          </a:xfrm>
          <a:custGeom>
            <a:avLst/>
            <a:gdLst>
              <a:gd name="connsiteX0" fmla="*/ 1250594 w 1350999"/>
              <a:gd name="connsiteY0" fmla="*/ 0 h 1386644"/>
              <a:gd name="connsiteX1" fmla="*/ 1350999 w 1350999"/>
              <a:gd name="connsiteY1" fmla="*/ 1382985 h 1386644"/>
              <a:gd name="connsiteX2" fmla="*/ 0 w 1350999"/>
              <a:gd name="connsiteY2" fmla="*/ 598951 h 1386644"/>
              <a:gd name="connsiteX3" fmla="*/ 198589 w 1350999"/>
              <a:gd name="connsiteY3" fmla="*/ 503841 h 1386644"/>
              <a:gd name="connsiteX4" fmla="*/ 180641 w 1350999"/>
              <a:gd name="connsiteY4" fmla="*/ 470626 h 1386644"/>
              <a:gd name="connsiteX5" fmla="*/ 146673 w 1350999"/>
              <a:gd name="connsiteY5" fmla="*/ 465810 h 1386644"/>
              <a:gd name="connsiteX6" fmla="*/ 86038 w 1350999"/>
              <a:gd name="connsiteY6" fmla="*/ 413273 h 1386644"/>
              <a:gd name="connsiteX7" fmla="*/ 120803 w 1350999"/>
              <a:gd name="connsiteY7" fmla="*/ 273855 h 1386644"/>
              <a:gd name="connsiteX8" fmla="*/ 256473 w 1350999"/>
              <a:gd name="connsiteY8" fmla="*/ 321180 h 1386644"/>
              <a:gd name="connsiteX9" fmla="*/ 267189 w 1350999"/>
              <a:gd name="connsiteY9" fmla="*/ 400690 h 1386644"/>
              <a:gd name="connsiteX10" fmla="*/ 253804 w 1350999"/>
              <a:gd name="connsiteY10" fmla="*/ 429183 h 1386644"/>
              <a:gd name="connsiteX11" fmla="*/ 274500 w 1350999"/>
              <a:gd name="connsiteY11" fmla="*/ 467484 h 138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50999" h="1386644">
                <a:moveTo>
                  <a:pt x="1250594" y="0"/>
                </a:moveTo>
                <a:lnTo>
                  <a:pt x="1350999" y="1382985"/>
                </a:lnTo>
                <a:cubicBezTo>
                  <a:pt x="782297" y="1424273"/>
                  <a:pt x="246296" y="1113211"/>
                  <a:pt x="0" y="598951"/>
                </a:cubicBezTo>
                <a:lnTo>
                  <a:pt x="198589" y="503841"/>
                </a:lnTo>
                <a:lnTo>
                  <a:pt x="180641" y="470626"/>
                </a:lnTo>
                <a:lnTo>
                  <a:pt x="146673" y="465810"/>
                </a:lnTo>
                <a:cubicBezTo>
                  <a:pt x="122122" y="457246"/>
                  <a:pt x="99970" y="439057"/>
                  <a:pt x="86038" y="413273"/>
                </a:cubicBezTo>
                <a:cubicBezTo>
                  <a:pt x="58174" y="361706"/>
                  <a:pt x="73739" y="299286"/>
                  <a:pt x="120803" y="273855"/>
                </a:cubicBezTo>
                <a:cubicBezTo>
                  <a:pt x="167868" y="248424"/>
                  <a:pt x="228609" y="269612"/>
                  <a:pt x="256473" y="321180"/>
                </a:cubicBezTo>
                <a:cubicBezTo>
                  <a:pt x="270406" y="346964"/>
                  <a:pt x="273480" y="375460"/>
                  <a:pt x="267189" y="400690"/>
                </a:cubicBezTo>
                <a:lnTo>
                  <a:pt x="253804" y="429183"/>
                </a:lnTo>
                <a:lnTo>
                  <a:pt x="274500" y="467484"/>
                </a:lnTo>
                <a:close/>
              </a:path>
            </a:pathLst>
          </a:custGeom>
          <a:solidFill>
            <a:srgbClr val="40887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7" name="Freeform: Shape 6">
            <a:extLst>
              <a:ext uri="{FF2B5EF4-FFF2-40B4-BE49-F238E27FC236}">
                <a16:creationId xmlns:a16="http://schemas.microsoft.com/office/drawing/2014/main" id="{F47597E7-D6E7-17C3-3BF2-A57B6721436E}"/>
              </a:ext>
            </a:extLst>
          </p:cNvPr>
          <p:cNvSpPr/>
          <p:nvPr/>
        </p:nvSpPr>
        <p:spPr>
          <a:xfrm rot="18750306">
            <a:off x="6705601" y="3590925"/>
            <a:ext cx="825500" cy="1844675"/>
          </a:xfrm>
          <a:custGeom>
            <a:avLst/>
            <a:gdLst>
              <a:gd name="connsiteX0" fmla="*/ 825503 w 825503"/>
              <a:gd name="connsiteY0" fmla="*/ 133758 h 1844402"/>
              <a:gd name="connsiteX1" fmla="*/ 773151 w 825503"/>
              <a:gd name="connsiteY1" fmla="*/ 1844402 h 1844402"/>
              <a:gd name="connsiteX2" fmla="*/ 50377 w 825503"/>
              <a:gd name="connsiteY2" fmla="*/ 1831828 h 1844402"/>
              <a:gd name="connsiteX3" fmla="*/ 0 w 825503"/>
              <a:gd name="connsiteY3" fmla="*/ 122715 h 1844402"/>
              <a:gd name="connsiteX4" fmla="*/ 133760 w 825503"/>
              <a:gd name="connsiteY4" fmla="*/ 124 h 1844402"/>
              <a:gd name="connsiteX5" fmla="*/ 702914 w 825503"/>
              <a:gd name="connsiteY5" fmla="*/ 0 h 1844402"/>
              <a:gd name="connsiteX6" fmla="*/ 825503 w 825503"/>
              <a:gd name="connsiteY6" fmla="*/ 133758 h 184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5503" h="1844402">
                <a:moveTo>
                  <a:pt x="825503" y="133758"/>
                </a:moveTo>
                <a:lnTo>
                  <a:pt x="773151" y="1844402"/>
                </a:lnTo>
                <a:lnTo>
                  <a:pt x="50377" y="1831828"/>
                </a:lnTo>
                <a:lnTo>
                  <a:pt x="0" y="122715"/>
                </a:lnTo>
                <a:lnTo>
                  <a:pt x="133760" y="124"/>
                </a:lnTo>
                <a:lnTo>
                  <a:pt x="702914" y="0"/>
                </a:lnTo>
                <a:lnTo>
                  <a:pt x="825503" y="133758"/>
                </a:lnTo>
                <a:close/>
              </a:path>
            </a:pathLst>
          </a:cu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Freeform: Shape 7">
            <a:extLst>
              <a:ext uri="{FF2B5EF4-FFF2-40B4-BE49-F238E27FC236}">
                <a16:creationId xmlns:a16="http://schemas.microsoft.com/office/drawing/2014/main" id="{2BE9916A-7966-73DF-E02B-6ACE0D42872D}"/>
              </a:ext>
            </a:extLst>
          </p:cNvPr>
          <p:cNvSpPr/>
          <p:nvPr/>
        </p:nvSpPr>
        <p:spPr>
          <a:xfrm>
            <a:off x="5370513" y="2613025"/>
            <a:ext cx="1409700" cy="1751013"/>
          </a:xfrm>
          <a:custGeom>
            <a:avLst/>
            <a:gdLst>
              <a:gd name="connsiteX0" fmla="*/ 1336796 w 1409936"/>
              <a:gd name="connsiteY0" fmla="*/ 0 h 1750729"/>
              <a:gd name="connsiteX1" fmla="*/ 1135224 w 1409936"/>
              <a:gd name="connsiteY1" fmla="*/ 1164622 h 1750729"/>
              <a:gd name="connsiteX2" fmla="*/ 1101263 w 1409936"/>
              <a:gd name="connsiteY2" fmla="*/ 1207735 h 1750729"/>
              <a:gd name="connsiteX3" fmla="*/ 1176076 w 1409936"/>
              <a:gd name="connsiteY3" fmla="*/ 1272058 h 1750729"/>
              <a:gd name="connsiteX4" fmla="*/ 1228929 w 1409936"/>
              <a:gd name="connsiteY4" fmla="*/ 1259993 h 1750729"/>
              <a:gd name="connsiteX5" fmla="*/ 1348074 w 1409936"/>
              <a:gd name="connsiteY5" fmla="*/ 1303311 h 1750729"/>
              <a:gd name="connsiteX6" fmla="*/ 1375453 w 1409936"/>
              <a:gd name="connsiteY6" fmla="*/ 1528703 h 1750729"/>
              <a:gd name="connsiteX7" fmla="*/ 1148503 w 1409936"/>
              <a:gd name="connsiteY7" fmla="*/ 1535430 h 1750729"/>
              <a:gd name="connsiteX8" fmla="*/ 1087811 w 1409936"/>
              <a:gd name="connsiteY8" fmla="*/ 1424127 h 1750729"/>
              <a:gd name="connsiteX9" fmla="*/ 1091483 w 1409936"/>
              <a:gd name="connsiteY9" fmla="*/ 1374518 h 1750729"/>
              <a:gd name="connsiteX10" fmla="*/ 1016153 w 1409936"/>
              <a:gd name="connsiteY10" fmla="*/ 1309751 h 1750729"/>
              <a:gd name="connsiteX11" fmla="*/ 932629 w 1409936"/>
              <a:gd name="connsiteY11" fmla="*/ 1394523 h 1750729"/>
              <a:gd name="connsiteX12" fmla="*/ 108845 w 1409936"/>
              <a:gd name="connsiteY12" fmla="*/ 1750729 h 1750729"/>
              <a:gd name="connsiteX13" fmla="*/ 0 w 1409936"/>
              <a:gd name="connsiteY13" fmla="*/ 368383 h 175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9936" h="1750729">
                <a:moveTo>
                  <a:pt x="1336796" y="0"/>
                </a:moveTo>
                <a:cubicBezTo>
                  <a:pt x="1446705" y="398839"/>
                  <a:pt x="1372785" y="825923"/>
                  <a:pt x="1135224" y="1164622"/>
                </a:cubicBezTo>
                <a:lnTo>
                  <a:pt x="1101263" y="1207735"/>
                </a:lnTo>
                <a:lnTo>
                  <a:pt x="1176076" y="1272058"/>
                </a:lnTo>
                <a:lnTo>
                  <a:pt x="1228929" y="1259993"/>
                </a:lnTo>
                <a:cubicBezTo>
                  <a:pt x="1269998" y="1258776"/>
                  <a:pt x="1312958" y="1273119"/>
                  <a:pt x="1348074" y="1303311"/>
                </a:cubicBezTo>
                <a:cubicBezTo>
                  <a:pt x="1418304" y="1363693"/>
                  <a:pt x="1430563" y="1464605"/>
                  <a:pt x="1375453" y="1528703"/>
                </a:cubicBezTo>
                <a:cubicBezTo>
                  <a:pt x="1320343" y="1592801"/>
                  <a:pt x="1218734" y="1595812"/>
                  <a:pt x="1148503" y="1535430"/>
                </a:cubicBezTo>
                <a:cubicBezTo>
                  <a:pt x="1113387" y="1505238"/>
                  <a:pt x="1092765" y="1464915"/>
                  <a:pt x="1087811" y="1424127"/>
                </a:cubicBezTo>
                <a:lnTo>
                  <a:pt x="1091483" y="1374518"/>
                </a:lnTo>
                <a:lnTo>
                  <a:pt x="1016153" y="1309751"/>
                </a:lnTo>
                <a:lnTo>
                  <a:pt x="932629" y="1394523"/>
                </a:lnTo>
                <a:cubicBezTo>
                  <a:pt x="707216" y="1599384"/>
                  <a:pt x="418167" y="1726374"/>
                  <a:pt x="108845" y="1750729"/>
                </a:cubicBezTo>
                <a:lnTo>
                  <a:pt x="0" y="368383"/>
                </a:lnTo>
                <a:close/>
              </a:path>
            </a:pathLst>
          </a:custGeom>
          <a:solidFill>
            <a:srgbClr val="642B5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9" name="Freeform: Shape 8">
            <a:extLst>
              <a:ext uri="{FF2B5EF4-FFF2-40B4-BE49-F238E27FC236}">
                <a16:creationId xmlns:a16="http://schemas.microsoft.com/office/drawing/2014/main" id="{991DAE09-F5D4-5AC9-18F2-EF347CEF5D95}"/>
              </a:ext>
            </a:extLst>
          </p:cNvPr>
          <p:cNvSpPr/>
          <p:nvPr/>
        </p:nvSpPr>
        <p:spPr>
          <a:xfrm>
            <a:off x="4603750" y="2982913"/>
            <a:ext cx="1231900" cy="901700"/>
          </a:xfrm>
          <a:custGeom>
            <a:avLst/>
            <a:gdLst>
              <a:gd name="connsiteX0" fmla="*/ 766453 w 1232886"/>
              <a:gd name="connsiteY0" fmla="*/ 0 h 903219"/>
              <a:gd name="connsiteX1" fmla="*/ 1232886 w 1232886"/>
              <a:gd name="connsiteY1" fmla="*/ 642798 h 903219"/>
              <a:gd name="connsiteX2" fmla="*/ 502355 w 1232886"/>
              <a:gd name="connsiteY2" fmla="*/ 749000 h 903219"/>
              <a:gd name="connsiteX3" fmla="*/ 412898 w 1232886"/>
              <a:gd name="connsiteY3" fmla="*/ 711169 h 903219"/>
              <a:gd name="connsiteX4" fmla="*/ 398877 w 1232886"/>
              <a:gd name="connsiteY4" fmla="*/ 703106 h 903219"/>
              <a:gd name="connsiteX5" fmla="*/ 380693 w 1232886"/>
              <a:gd name="connsiteY5" fmla="*/ 735737 h 903219"/>
              <a:gd name="connsiteX6" fmla="*/ 394874 w 1232886"/>
              <a:gd name="connsiteY6" fmla="*/ 766977 h 903219"/>
              <a:gd name="connsiteX7" fmla="*/ 383124 w 1232886"/>
              <a:gd name="connsiteY7" fmla="*/ 846340 h 903219"/>
              <a:gd name="connsiteX8" fmla="*/ 246850 w 1232886"/>
              <a:gd name="connsiteY8" fmla="*/ 891895 h 903219"/>
              <a:gd name="connsiteX9" fmla="*/ 213902 w 1232886"/>
              <a:gd name="connsiteY9" fmla="*/ 752036 h 903219"/>
              <a:gd name="connsiteX10" fmla="*/ 275216 w 1232886"/>
              <a:gd name="connsiteY10" fmla="*/ 700293 h 903219"/>
              <a:gd name="connsiteX11" fmla="*/ 306439 w 1232886"/>
              <a:gd name="connsiteY11" fmla="*/ 696280 h 903219"/>
              <a:gd name="connsiteX12" fmla="*/ 326239 w 1232886"/>
              <a:gd name="connsiteY12" fmla="*/ 660751 h 903219"/>
              <a:gd name="connsiteX13" fmla="*/ 253260 w 1232886"/>
              <a:gd name="connsiteY13" fmla="*/ 606126 h 903219"/>
              <a:gd name="connsiteX14" fmla="*/ 0 w 1232886"/>
              <a:gd name="connsiteY14" fmla="*/ 208080 h 903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32886" h="903219">
                <a:moveTo>
                  <a:pt x="766453" y="0"/>
                </a:moveTo>
                <a:lnTo>
                  <a:pt x="1232886" y="642798"/>
                </a:lnTo>
                <a:cubicBezTo>
                  <a:pt x="1021623" y="796096"/>
                  <a:pt x="748522" y="835799"/>
                  <a:pt x="502355" y="749000"/>
                </a:cubicBezTo>
                <a:cubicBezTo>
                  <a:pt x="471584" y="738150"/>
                  <a:pt x="441726" y="725497"/>
                  <a:pt x="412898" y="711169"/>
                </a:cubicBezTo>
                <a:lnTo>
                  <a:pt x="398877" y="703106"/>
                </a:lnTo>
                <a:lnTo>
                  <a:pt x="380693" y="735737"/>
                </a:lnTo>
                <a:lnTo>
                  <a:pt x="394874" y="766977"/>
                </a:lnTo>
                <a:cubicBezTo>
                  <a:pt x="400836" y="792286"/>
                  <a:pt x="397391" y="820740"/>
                  <a:pt x="383124" y="846340"/>
                </a:cubicBezTo>
                <a:cubicBezTo>
                  <a:pt x="354591" y="897541"/>
                  <a:pt x="293579" y="917936"/>
                  <a:pt x="246850" y="891895"/>
                </a:cubicBezTo>
                <a:cubicBezTo>
                  <a:pt x="200120" y="865853"/>
                  <a:pt x="185369" y="803237"/>
                  <a:pt x="213902" y="752036"/>
                </a:cubicBezTo>
                <a:cubicBezTo>
                  <a:pt x="228169" y="726436"/>
                  <a:pt x="250555" y="708537"/>
                  <a:pt x="275216" y="700293"/>
                </a:cubicBezTo>
                <a:lnTo>
                  <a:pt x="306439" y="696280"/>
                </a:lnTo>
                <a:lnTo>
                  <a:pt x="326239" y="660751"/>
                </a:lnTo>
                <a:lnTo>
                  <a:pt x="253260" y="606126"/>
                </a:lnTo>
                <a:cubicBezTo>
                  <a:pt x="132130" y="503551"/>
                  <a:pt x="42743" y="365520"/>
                  <a:pt x="0" y="208080"/>
                </a:cubicBezTo>
                <a:close/>
              </a:path>
            </a:pathLst>
          </a:custGeom>
          <a:solidFill>
            <a:srgbClr val="E0814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45" name="Freeform: Shape 44">
            <a:extLst>
              <a:ext uri="{FF2B5EF4-FFF2-40B4-BE49-F238E27FC236}">
                <a16:creationId xmlns:a16="http://schemas.microsoft.com/office/drawing/2014/main" id="{45E75792-556D-46FA-F10C-30254D2CAB0F}"/>
              </a:ext>
            </a:extLst>
          </p:cNvPr>
          <p:cNvSpPr/>
          <p:nvPr/>
        </p:nvSpPr>
        <p:spPr>
          <a:xfrm>
            <a:off x="5599113" y="2765425"/>
            <a:ext cx="234950" cy="250825"/>
          </a:xfrm>
          <a:custGeom>
            <a:avLst/>
            <a:gdLst>
              <a:gd name="connsiteX0" fmla="*/ 74487 w 234984"/>
              <a:gd name="connsiteY0" fmla="*/ 0 h 251231"/>
              <a:gd name="connsiteX1" fmla="*/ 96299 w 234984"/>
              <a:gd name="connsiteY1" fmla="*/ 28225 h 251231"/>
              <a:gd name="connsiteX2" fmla="*/ 133925 w 234984"/>
              <a:gd name="connsiteY2" fmla="*/ 27409 h 251231"/>
              <a:gd name="connsiteX3" fmla="*/ 208890 w 234984"/>
              <a:gd name="connsiteY3" fmla="*/ 73518 h 251231"/>
              <a:gd name="connsiteX4" fmla="*/ 196004 w 234984"/>
              <a:gd name="connsiteY4" fmla="*/ 230614 h 251231"/>
              <a:gd name="connsiteX5" fmla="*/ 40736 w 234984"/>
              <a:gd name="connsiteY5" fmla="*/ 203467 h 251231"/>
              <a:gd name="connsiteX6" fmla="*/ 15022 w 234984"/>
              <a:gd name="connsiteY6" fmla="*/ 119297 h 251231"/>
              <a:gd name="connsiteX7" fmla="*/ 24454 w 234984"/>
              <a:gd name="connsiteY7" fmla="*/ 86076 h 251231"/>
              <a:gd name="connsiteX8" fmla="*/ 0 w 234984"/>
              <a:gd name="connsiteY8" fmla="*/ 54432 h 251231"/>
              <a:gd name="connsiteX9" fmla="*/ 74487 w 234984"/>
              <a:gd name="connsiteY9" fmla="*/ 0 h 251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4984" h="251231">
                <a:moveTo>
                  <a:pt x="74487" y="0"/>
                </a:moveTo>
                <a:lnTo>
                  <a:pt x="96299" y="28225"/>
                </a:lnTo>
                <a:lnTo>
                  <a:pt x="133925" y="27409"/>
                </a:lnTo>
                <a:cubicBezTo>
                  <a:pt x="162023" y="32322"/>
                  <a:pt x="189231" y="48080"/>
                  <a:pt x="208890" y="73518"/>
                </a:cubicBezTo>
                <a:cubicBezTo>
                  <a:pt x="248208" y="124396"/>
                  <a:pt x="242439" y="194730"/>
                  <a:pt x="196004" y="230614"/>
                </a:cubicBezTo>
                <a:cubicBezTo>
                  <a:pt x="149570" y="266498"/>
                  <a:pt x="80054" y="254344"/>
                  <a:pt x="40736" y="203467"/>
                </a:cubicBezTo>
                <a:cubicBezTo>
                  <a:pt x="21077" y="178028"/>
                  <a:pt x="12691" y="147725"/>
                  <a:pt x="15022" y="119297"/>
                </a:cubicBezTo>
                <a:lnTo>
                  <a:pt x="24454" y="86076"/>
                </a:lnTo>
                <a:lnTo>
                  <a:pt x="0" y="54432"/>
                </a:lnTo>
                <a:lnTo>
                  <a:pt x="74487" y="0"/>
                </a:lnTo>
                <a:close/>
              </a:path>
            </a:pathLst>
          </a:custGeom>
          <a:solidFill>
            <a:srgbClr val="F2E5B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44" name="Freeform: Shape 43">
            <a:extLst>
              <a:ext uri="{FF2B5EF4-FFF2-40B4-BE49-F238E27FC236}">
                <a16:creationId xmlns:a16="http://schemas.microsoft.com/office/drawing/2014/main" id="{34E6AAF7-2026-C191-B52B-3F1B49948A4D}"/>
              </a:ext>
            </a:extLst>
          </p:cNvPr>
          <p:cNvSpPr/>
          <p:nvPr/>
        </p:nvSpPr>
        <p:spPr>
          <a:xfrm>
            <a:off x="4854575" y="1930400"/>
            <a:ext cx="1157288" cy="1052513"/>
          </a:xfrm>
          <a:custGeom>
            <a:avLst/>
            <a:gdLst>
              <a:gd name="connsiteX0" fmla="*/ 540462 w 1158642"/>
              <a:gd name="connsiteY0" fmla="*/ 231 h 1051645"/>
              <a:gd name="connsiteX1" fmla="*/ 646102 w 1158642"/>
              <a:gd name="connsiteY1" fmla="*/ 132575 h 1051645"/>
              <a:gd name="connsiteX2" fmla="*/ 606897 w 1158642"/>
              <a:gd name="connsiteY2" fmla="*/ 218615 h 1051645"/>
              <a:gd name="connsiteX3" fmla="*/ 575665 w 1158642"/>
              <a:gd name="connsiteY3" fmla="*/ 238639 h 1051645"/>
              <a:gd name="connsiteX4" fmla="*/ 574208 w 1158642"/>
              <a:gd name="connsiteY4" fmla="*/ 260649 h 1051645"/>
              <a:gd name="connsiteX5" fmla="*/ 609396 w 1158642"/>
              <a:gd name="connsiteY5" fmla="*/ 262978 h 1051645"/>
              <a:gd name="connsiteX6" fmla="*/ 1158642 w 1158642"/>
              <a:gd name="connsiteY6" fmla="*/ 585222 h 1051645"/>
              <a:gd name="connsiteX7" fmla="*/ 817920 w 1158642"/>
              <a:gd name="connsiteY7" fmla="*/ 832452 h 1051645"/>
              <a:gd name="connsiteX8" fmla="*/ 820054 w 1158642"/>
              <a:gd name="connsiteY8" fmla="*/ 835213 h 1051645"/>
              <a:gd name="connsiteX9" fmla="*/ 745567 w 1158642"/>
              <a:gd name="connsiteY9" fmla="*/ 889645 h 1051645"/>
              <a:gd name="connsiteX10" fmla="*/ 743243 w 1158642"/>
              <a:gd name="connsiteY10" fmla="*/ 886638 h 1051645"/>
              <a:gd name="connsiteX11" fmla="*/ 515837 w 1158642"/>
              <a:gd name="connsiteY11" fmla="*/ 1051645 h 1051645"/>
              <a:gd name="connsiteX12" fmla="*/ 0 w 1158642"/>
              <a:gd name="connsiteY12" fmla="*/ 447773 h 1051645"/>
              <a:gd name="connsiteX13" fmla="*/ 445049 w 1158642"/>
              <a:gd name="connsiteY13" fmla="*/ 260604 h 1051645"/>
              <a:gd name="connsiteX14" fmla="*/ 474993 w 1158642"/>
              <a:gd name="connsiteY14" fmla="*/ 259478 h 1051645"/>
              <a:gd name="connsiteX15" fmla="*/ 476675 w 1158642"/>
              <a:gd name="connsiteY15" fmla="*/ 234069 h 1051645"/>
              <a:gd name="connsiteX16" fmla="*/ 445812 w 1158642"/>
              <a:gd name="connsiteY16" fmla="*/ 207949 h 1051645"/>
              <a:gd name="connsiteX17" fmla="*/ 418294 w 1158642"/>
              <a:gd name="connsiteY17" fmla="*/ 117491 h 1051645"/>
              <a:gd name="connsiteX18" fmla="*/ 540462 w 1158642"/>
              <a:gd name="connsiteY18" fmla="*/ 231 h 1051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58642" h="1051645">
                <a:moveTo>
                  <a:pt x="540462" y="231"/>
                </a:moveTo>
                <a:cubicBezTo>
                  <a:pt x="603370" y="4396"/>
                  <a:pt x="650666" y="63649"/>
                  <a:pt x="646102" y="132575"/>
                </a:cubicBezTo>
                <a:cubicBezTo>
                  <a:pt x="643820" y="167039"/>
                  <a:pt x="629005" y="197395"/>
                  <a:pt x="606897" y="218615"/>
                </a:cubicBezTo>
                <a:lnTo>
                  <a:pt x="575665" y="238639"/>
                </a:lnTo>
                <a:lnTo>
                  <a:pt x="574208" y="260649"/>
                </a:lnTo>
                <a:lnTo>
                  <a:pt x="609396" y="262978"/>
                </a:lnTo>
                <a:cubicBezTo>
                  <a:pt x="829412" y="289078"/>
                  <a:pt x="1028523" y="405897"/>
                  <a:pt x="1158642" y="585222"/>
                </a:cubicBezTo>
                <a:lnTo>
                  <a:pt x="817920" y="832452"/>
                </a:lnTo>
                <a:lnTo>
                  <a:pt x="820054" y="835213"/>
                </a:lnTo>
                <a:lnTo>
                  <a:pt x="745567" y="889645"/>
                </a:lnTo>
                <a:lnTo>
                  <a:pt x="743243" y="886638"/>
                </a:lnTo>
                <a:lnTo>
                  <a:pt x="515837" y="1051645"/>
                </a:lnTo>
                <a:lnTo>
                  <a:pt x="0" y="447773"/>
                </a:lnTo>
                <a:cubicBezTo>
                  <a:pt x="126348" y="339845"/>
                  <a:pt x="282200" y="275180"/>
                  <a:pt x="445049" y="260604"/>
                </a:cubicBezTo>
                <a:lnTo>
                  <a:pt x="474993" y="259478"/>
                </a:lnTo>
                <a:lnTo>
                  <a:pt x="476675" y="234069"/>
                </a:lnTo>
                <a:lnTo>
                  <a:pt x="445812" y="207949"/>
                </a:lnTo>
                <a:cubicBezTo>
                  <a:pt x="426695" y="183999"/>
                  <a:pt x="416012" y="151955"/>
                  <a:pt x="418294" y="117491"/>
                </a:cubicBezTo>
                <a:cubicBezTo>
                  <a:pt x="422858" y="48565"/>
                  <a:pt x="477554" y="-3935"/>
                  <a:pt x="540462" y="231"/>
                </a:cubicBezTo>
                <a:close/>
              </a:path>
            </a:pathLst>
          </a:custGeom>
          <a:solidFill>
            <a:srgbClr val="F2E5B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43" name="Freeform: Shape 42">
            <a:extLst>
              <a:ext uri="{FF2B5EF4-FFF2-40B4-BE49-F238E27FC236}">
                <a16:creationId xmlns:a16="http://schemas.microsoft.com/office/drawing/2014/main" id="{D7F43B5A-6F7D-31F6-AF9D-4D40D070BE91}"/>
              </a:ext>
            </a:extLst>
          </p:cNvPr>
          <p:cNvSpPr/>
          <p:nvPr/>
        </p:nvSpPr>
        <p:spPr>
          <a:xfrm>
            <a:off x="5341938" y="2516188"/>
            <a:ext cx="930275" cy="1189037"/>
          </a:xfrm>
          <a:custGeom>
            <a:avLst/>
            <a:gdLst>
              <a:gd name="connsiteX0" fmla="*/ 843816 w 929615"/>
              <a:gd name="connsiteY0" fmla="*/ 197 h 1189790"/>
              <a:gd name="connsiteX1" fmla="*/ 920895 w 929615"/>
              <a:gd name="connsiteY1" fmla="*/ 43821 h 1189790"/>
              <a:gd name="connsiteX2" fmla="*/ 885795 w 929615"/>
              <a:gd name="connsiteY2" fmla="*/ 151553 h 1189790"/>
              <a:gd name="connsiteX3" fmla="*/ 824659 w 929615"/>
              <a:gd name="connsiteY3" fmla="*/ 156315 h 1189790"/>
              <a:gd name="connsiteX4" fmla="*/ 802374 w 929615"/>
              <a:gd name="connsiteY4" fmla="*/ 143933 h 1189790"/>
              <a:gd name="connsiteX5" fmla="*/ 762095 w 929615"/>
              <a:gd name="connsiteY5" fmla="*/ 164415 h 1189790"/>
              <a:gd name="connsiteX6" fmla="*/ 780629 w 929615"/>
              <a:gd name="connsiteY6" fmla="*/ 210528 h 1189790"/>
              <a:gd name="connsiteX7" fmla="*/ 813679 w 929615"/>
              <a:gd name="connsiteY7" fmla="*/ 598735 h 1189790"/>
              <a:gd name="connsiteX8" fmla="*/ 702941 w 929615"/>
              <a:gd name="connsiteY8" fmla="*/ 891719 h 1189790"/>
              <a:gd name="connsiteX9" fmla="*/ 643243 w 929615"/>
              <a:gd name="connsiteY9" fmla="*/ 968862 h 1189790"/>
              <a:gd name="connsiteX10" fmla="*/ 674410 w 929615"/>
              <a:gd name="connsiteY10" fmla="*/ 995658 h 1189790"/>
              <a:gd name="connsiteX11" fmla="*/ 707857 w 929615"/>
              <a:gd name="connsiteY11" fmla="*/ 988023 h 1189790"/>
              <a:gd name="connsiteX12" fmla="*/ 783258 w 929615"/>
              <a:gd name="connsiteY12" fmla="*/ 1015436 h 1189790"/>
              <a:gd name="connsiteX13" fmla="*/ 800584 w 929615"/>
              <a:gd name="connsiteY13" fmla="*/ 1158075 h 1189790"/>
              <a:gd name="connsiteX14" fmla="*/ 656960 w 929615"/>
              <a:gd name="connsiteY14" fmla="*/ 1162332 h 1189790"/>
              <a:gd name="connsiteX15" fmla="*/ 618551 w 929615"/>
              <a:gd name="connsiteY15" fmla="*/ 1091895 h 1189790"/>
              <a:gd name="connsiteX16" fmla="*/ 620876 w 929615"/>
              <a:gd name="connsiteY16" fmla="*/ 1060500 h 1189790"/>
              <a:gd name="connsiteX17" fmla="*/ 587929 w 929615"/>
              <a:gd name="connsiteY17" fmla="*/ 1032173 h 1189790"/>
              <a:gd name="connsiteX18" fmla="*/ 487537 w 929615"/>
              <a:gd name="connsiteY18" fmla="*/ 1119103 h 1189790"/>
              <a:gd name="connsiteX19" fmla="*/ 280600 w 929615"/>
              <a:gd name="connsiteY19" fmla="*/ 825504 h 1189790"/>
              <a:gd name="connsiteX20" fmla="*/ 223951 w 929615"/>
              <a:gd name="connsiteY20" fmla="*/ 867006 h 1189790"/>
              <a:gd name="connsiteX21" fmla="*/ 223802 w 929615"/>
              <a:gd name="connsiteY21" fmla="*/ 904641 h 1189790"/>
              <a:gd name="connsiteX22" fmla="*/ 175785 w 929615"/>
              <a:gd name="connsiteY22" fmla="*/ 978399 h 1189790"/>
              <a:gd name="connsiteX23" fmla="*/ 19072 w 929615"/>
              <a:gd name="connsiteY23" fmla="*/ 961488 h 1189790"/>
              <a:gd name="connsiteX24" fmla="*/ 50192 w 929615"/>
              <a:gd name="connsiteY24" fmla="*/ 806968 h 1189790"/>
              <a:gd name="connsiteX25" fmla="*/ 134994 w 929615"/>
              <a:gd name="connsiteY25" fmla="*/ 783421 h 1189790"/>
              <a:gd name="connsiteX26" fmla="*/ 167962 w 929615"/>
              <a:gd name="connsiteY26" fmla="*/ 793701 h 1189790"/>
              <a:gd name="connsiteX27" fmla="*/ 227461 w 929615"/>
              <a:gd name="connsiteY27" fmla="*/ 750111 h 1189790"/>
              <a:gd name="connsiteX28" fmla="*/ 29994 w 929615"/>
              <a:gd name="connsiteY28" fmla="*/ 469948 h 1189790"/>
              <a:gd name="connsiteX29" fmla="*/ 256969 w 929615"/>
              <a:gd name="connsiteY29" fmla="*/ 304082 h 1189790"/>
              <a:gd name="connsiteX30" fmla="*/ 281423 w 929615"/>
              <a:gd name="connsiteY30" fmla="*/ 335726 h 1189790"/>
              <a:gd name="connsiteX31" fmla="*/ 271991 w 929615"/>
              <a:gd name="connsiteY31" fmla="*/ 368947 h 1189790"/>
              <a:gd name="connsiteX32" fmla="*/ 297705 w 929615"/>
              <a:gd name="connsiteY32" fmla="*/ 453117 h 1189790"/>
              <a:gd name="connsiteX33" fmla="*/ 452973 w 929615"/>
              <a:gd name="connsiteY33" fmla="*/ 480264 h 1189790"/>
              <a:gd name="connsiteX34" fmla="*/ 465859 w 929615"/>
              <a:gd name="connsiteY34" fmla="*/ 323168 h 1189790"/>
              <a:gd name="connsiteX35" fmla="*/ 390894 w 929615"/>
              <a:gd name="connsiteY35" fmla="*/ 277059 h 1189790"/>
              <a:gd name="connsiteX36" fmla="*/ 353268 w 929615"/>
              <a:gd name="connsiteY36" fmla="*/ 277875 h 1189790"/>
              <a:gd name="connsiteX37" fmla="*/ 331456 w 929615"/>
              <a:gd name="connsiteY37" fmla="*/ 249650 h 1189790"/>
              <a:gd name="connsiteX38" fmla="*/ 671222 w 929615"/>
              <a:gd name="connsiteY38" fmla="*/ 1359 h 1189790"/>
              <a:gd name="connsiteX39" fmla="*/ 729859 w 929615"/>
              <a:gd name="connsiteY39" fmla="*/ 101122 h 1189790"/>
              <a:gd name="connsiteX40" fmla="*/ 770179 w 929615"/>
              <a:gd name="connsiteY40" fmla="*/ 80619 h 1189790"/>
              <a:gd name="connsiteX41" fmla="*/ 773301 w 929615"/>
              <a:gd name="connsiteY41" fmla="*/ 55317 h 1189790"/>
              <a:gd name="connsiteX42" fmla="*/ 813164 w 929615"/>
              <a:gd name="connsiteY42" fmla="*/ 8721 h 1189790"/>
              <a:gd name="connsiteX43" fmla="*/ 843816 w 929615"/>
              <a:gd name="connsiteY43" fmla="*/ 197 h 1189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29615" h="1189790">
                <a:moveTo>
                  <a:pt x="843816" y="197"/>
                </a:moveTo>
                <a:cubicBezTo>
                  <a:pt x="874961" y="-1995"/>
                  <a:pt x="905853" y="14240"/>
                  <a:pt x="920895" y="43821"/>
                </a:cubicBezTo>
                <a:cubicBezTo>
                  <a:pt x="940952" y="83264"/>
                  <a:pt x="925237" y="131496"/>
                  <a:pt x="885795" y="151553"/>
                </a:cubicBezTo>
                <a:cubicBezTo>
                  <a:pt x="866073" y="161582"/>
                  <a:pt x="844155" y="162667"/>
                  <a:pt x="824659" y="156315"/>
                </a:cubicBezTo>
                <a:lnTo>
                  <a:pt x="802374" y="143933"/>
                </a:lnTo>
                <a:lnTo>
                  <a:pt x="762095" y="164415"/>
                </a:lnTo>
                <a:lnTo>
                  <a:pt x="780629" y="210528"/>
                </a:lnTo>
                <a:cubicBezTo>
                  <a:pt x="823311" y="334042"/>
                  <a:pt x="835266" y="467378"/>
                  <a:pt x="813679" y="598735"/>
                </a:cubicBezTo>
                <a:cubicBezTo>
                  <a:pt x="796410" y="703821"/>
                  <a:pt x="758398" y="803237"/>
                  <a:pt x="702941" y="891719"/>
                </a:cubicBezTo>
                <a:lnTo>
                  <a:pt x="643243" y="968862"/>
                </a:lnTo>
                <a:lnTo>
                  <a:pt x="674410" y="995658"/>
                </a:lnTo>
                <a:lnTo>
                  <a:pt x="707857" y="988023"/>
                </a:lnTo>
                <a:cubicBezTo>
                  <a:pt x="733848" y="987253"/>
                  <a:pt x="761035" y="996330"/>
                  <a:pt x="783258" y="1015436"/>
                </a:cubicBezTo>
                <a:cubicBezTo>
                  <a:pt x="827703" y="1053649"/>
                  <a:pt x="835460" y="1117511"/>
                  <a:pt x="800584" y="1158075"/>
                </a:cubicBezTo>
                <a:cubicBezTo>
                  <a:pt x="765708" y="1198639"/>
                  <a:pt x="701405" y="1200545"/>
                  <a:pt x="656960" y="1162332"/>
                </a:cubicBezTo>
                <a:cubicBezTo>
                  <a:pt x="634737" y="1143225"/>
                  <a:pt x="621687" y="1117707"/>
                  <a:pt x="618551" y="1091895"/>
                </a:cubicBezTo>
                <a:lnTo>
                  <a:pt x="620876" y="1060500"/>
                </a:lnTo>
                <a:lnTo>
                  <a:pt x="587929" y="1032173"/>
                </a:lnTo>
                <a:lnTo>
                  <a:pt x="487537" y="1119103"/>
                </a:lnTo>
                <a:lnTo>
                  <a:pt x="280600" y="825504"/>
                </a:lnTo>
                <a:lnTo>
                  <a:pt x="223951" y="867006"/>
                </a:lnTo>
                <a:lnTo>
                  <a:pt x="223802" y="904641"/>
                </a:lnTo>
                <a:cubicBezTo>
                  <a:pt x="218170" y="932604"/>
                  <a:pt x="201720" y="959399"/>
                  <a:pt x="175785" y="978399"/>
                </a:cubicBezTo>
                <a:cubicBezTo>
                  <a:pt x="123917" y="1016399"/>
                  <a:pt x="53754" y="1008828"/>
                  <a:pt x="19072" y="961488"/>
                </a:cubicBezTo>
                <a:cubicBezTo>
                  <a:pt x="-15610" y="914149"/>
                  <a:pt x="-1676" y="844968"/>
                  <a:pt x="50192" y="806968"/>
                </a:cubicBezTo>
                <a:cubicBezTo>
                  <a:pt x="76127" y="787968"/>
                  <a:pt x="106635" y="780361"/>
                  <a:pt x="134994" y="783421"/>
                </a:cubicBezTo>
                <a:lnTo>
                  <a:pt x="167962" y="793701"/>
                </a:lnTo>
                <a:lnTo>
                  <a:pt x="227461" y="750111"/>
                </a:lnTo>
                <a:lnTo>
                  <a:pt x="29994" y="469948"/>
                </a:lnTo>
                <a:lnTo>
                  <a:pt x="256969" y="304082"/>
                </a:lnTo>
                <a:lnTo>
                  <a:pt x="281423" y="335726"/>
                </a:lnTo>
                <a:lnTo>
                  <a:pt x="271991" y="368947"/>
                </a:lnTo>
                <a:cubicBezTo>
                  <a:pt x="269660" y="397375"/>
                  <a:pt x="278046" y="427678"/>
                  <a:pt x="297705" y="453117"/>
                </a:cubicBezTo>
                <a:cubicBezTo>
                  <a:pt x="337023" y="503994"/>
                  <a:pt x="406539" y="516148"/>
                  <a:pt x="452973" y="480264"/>
                </a:cubicBezTo>
                <a:cubicBezTo>
                  <a:pt x="499408" y="444380"/>
                  <a:pt x="505177" y="374046"/>
                  <a:pt x="465859" y="323168"/>
                </a:cubicBezTo>
                <a:cubicBezTo>
                  <a:pt x="446200" y="297730"/>
                  <a:pt x="418992" y="281972"/>
                  <a:pt x="390894" y="277059"/>
                </a:cubicBezTo>
                <a:lnTo>
                  <a:pt x="353268" y="277875"/>
                </a:lnTo>
                <a:lnTo>
                  <a:pt x="331456" y="249650"/>
                </a:lnTo>
                <a:lnTo>
                  <a:pt x="671222" y="1359"/>
                </a:lnTo>
                <a:lnTo>
                  <a:pt x="729859" y="101122"/>
                </a:lnTo>
                <a:lnTo>
                  <a:pt x="770179" y="80619"/>
                </a:lnTo>
                <a:lnTo>
                  <a:pt x="773301" y="55317"/>
                </a:lnTo>
                <a:cubicBezTo>
                  <a:pt x="779654" y="35822"/>
                  <a:pt x="793442" y="18750"/>
                  <a:pt x="813164" y="8721"/>
                </a:cubicBezTo>
                <a:cubicBezTo>
                  <a:pt x="823024" y="3707"/>
                  <a:pt x="833434" y="928"/>
                  <a:pt x="843816" y="197"/>
                </a:cubicBezTo>
                <a:close/>
              </a:path>
            </a:pathLst>
          </a:custGeom>
          <a:solidFill>
            <a:srgbClr val="E6966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11" name="Freeform: Shape 10">
            <a:extLst>
              <a:ext uri="{FF2B5EF4-FFF2-40B4-BE49-F238E27FC236}">
                <a16:creationId xmlns:a16="http://schemas.microsoft.com/office/drawing/2014/main" id="{D4DBDC37-93CB-73CC-47CE-366C6548632D}"/>
              </a:ext>
            </a:extLst>
          </p:cNvPr>
          <p:cNvSpPr/>
          <p:nvPr/>
        </p:nvSpPr>
        <p:spPr>
          <a:xfrm rot="18750306">
            <a:off x="7757318" y="4596607"/>
            <a:ext cx="715963" cy="1651000"/>
          </a:xfrm>
          <a:custGeom>
            <a:avLst/>
            <a:gdLst>
              <a:gd name="connsiteX0" fmla="*/ 440685 w 717189"/>
              <a:gd name="connsiteY0" fmla="*/ 45893 h 1652161"/>
              <a:gd name="connsiteX1" fmla="*/ 489075 w 717189"/>
              <a:gd name="connsiteY1" fmla="*/ 163070 h 1652161"/>
              <a:gd name="connsiteX2" fmla="*/ 447847 w 717189"/>
              <a:gd name="connsiteY2" fmla="*/ 282953 h 1652161"/>
              <a:gd name="connsiteX3" fmla="*/ 408746 w 717189"/>
              <a:gd name="connsiteY3" fmla="*/ 313705 h 1652161"/>
              <a:gd name="connsiteX4" fmla="*/ 411257 w 717189"/>
              <a:gd name="connsiteY4" fmla="*/ 396809 h 1652161"/>
              <a:gd name="connsiteX5" fmla="*/ 717189 w 717189"/>
              <a:gd name="connsiteY5" fmla="*/ 402131 h 1652161"/>
              <a:gd name="connsiteX6" fmla="*/ 688559 w 717189"/>
              <a:gd name="connsiteY6" fmla="*/ 1337640 h 1652161"/>
              <a:gd name="connsiteX7" fmla="*/ 684254 w 717189"/>
              <a:gd name="connsiteY7" fmla="*/ 1337667 h 1652161"/>
              <a:gd name="connsiteX8" fmla="*/ 679222 w 717189"/>
              <a:gd name="connsiteY8" fmla="*/ 1387582 h 1652161"/>
              <a:gd name="connsiteX9" fmla="*/ 354595 w 717189"/>
              <a:gd name="connsiteY9" fmla="*/ 1652161 h 1652161"/>
              <a:gd name="connsiteX10" fmla="*/ 354596 w 717189"/>
              <a:gd name="connsiteY10" fmla="*/ 1652160 h 1652161"/>
              <a:gd name="connsiteX11" fmla="*/ 23237 w 717189"/>
              <a:gd name="connsiteY11" fmla="*/ 1320802 h 1652161"/>
              <a:gd name="connsiteX12" fmla="*/ 23237 w 717189"/>
              <a:gd name="connsiteY12" fmla="*/ 1178000 h 1652161"/>
              <a:gd name="connsiteX13" fmla="*/ 0 w 717189"/>
              <a:gd name="connsiteY13" fmla="*/ 389655 h 1652161"/>
              <a:gd name="connsiteX14" fmla="*/ 278284 w 717189"/>
              <a:gd name="connsiteY14" fmla="*/ 394496 h 1652161"/>
              <a:gd name="connsiteX15" fmla="*/ 276045 w 717189"/>
              <a:gd name="connsiteY15" fmla="*/ 320370 h 1652161"/>
              <a:gd name="connsiteX16" fmla="*/ 231487 w 717189"/>
              <a:gd name="connsiteY16" fmla="*/ 289490 h 1652161"/>
              <a:gd name="connsiteX17" fmla="*/ 183098 w 717189"/>
              <a:gd name="connsiteY17" fmla="*/ 172313 h 1652161"/>
              <a:gd name="connsiteX18" fmla="*/ 331023 w 717189"/>
              <a:gd name="connsiteY18" fmla="*/ 64 h 1652161"/>
              <a:gd name="connsiteX19" fmla="*/ 440685 w 717189"/>
              <a:gd name="connsiteY19" fmla="*/ 45893 h 1652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17189" h="1652161">
                <a:moveTo>
                  <a:pt x="440685" y="45893"/>
                </a:moveTo>
                <a:cubicBezTo>
                  <a:pt x="469287" y="75392"/>
                  <a:pt x="487677" y="116781"/>
                  <a:pt x="489075" y="163070"/>
                </a:cubicBezTo>
                <a:cubicBezTo>
                  <a:pt x="490473" y="209359"/>
                  <a:pt x="474616" y="251783"/>
                  <a:pt x="447847" y="282953"/>
                </a:cubicBezTo>
                <a:lnTo>
                  <a:pt x="408746" y="313705"/>
                </a:lnTo>
                <a:lnTo>
                  <a:pt x="411257" y="396809"/>
                </a:lnTo>
                <a:lnTo>
                  <a:pt x="717189" y="402131"/>
                </a:lnTo>
                <a:lnTo>
                  <a:pt x="688559" y="1337640"/>
                </a:lnTo>
                <a:lnTo>
                  <a:pt x="684254" y="1337667"/>
                </a:lnTo>
                <a:lnTo>
                  <a:pt x="679222" y="1387582"/>
                </a:lnTo>
                <a:cubicBezTo>
                  <a:pt x="648324" y="1538578"/>
                  <a:pt x="514724" y="1652161"/>
                  <a:pt x="354595" y="1652161"/>
                </a:cubicBezTo>
                <a:lnTo>
                  <a:pt x="354596" y="1652160"/>
                </a:lnTo>
                <a:cubicBezTo>
                  <a:pt x="171592" y="1652160"/>
                  <a:pt x="23237" y="1503806"/>
                  <a:pt x="23237" y="1320802"/>
                </a:cubicBezTo>
                <a:lnTo>
                  <a:pt x="23237" y="1178000"/>
                </a:lnTo>
                <a:lnTo>
                  <a:pt x="0" y="389655"/>
                </a:lnTo>
                <a:lnTo>
                  <a:pt x="278284" y="394496"/>
                </a:lnTo>
                <a:lnTo>
                  <a:pt x="276045" y="320370"/>
                </a:lnTo>
                <a:lnTo>
                  <a:pt x="231487" y="289490"/>
                </a:lnTo>
                <a:cubicBezTo>
                  <a:pt x="202886" y="259991"/>
                  <a:pt x="184496" y="218602"/>
                  <a:pt x="183098" y="172313"/>
                </a:cubicBezTo>
                <a:cubicBezTo>
                  <a:pt x="180301" y="79735"/>
                  <a:pt x="246530" y="2617"/>
                  <a:pt x="331023" y="64"/>
                </a:cubicBezTo>
                <a:cubicBezTo>
                  <a:pt x="373269" y="-1212"/>
                  <a:pt x="412084" y="16395"/>
                  <a:pt x="440685" y="45893"/>
                </a:cubicBezTo>
                <a:close/>
              </a:path>
            </a:pathLst>
          </a:custGeom>
          <a:solidFill>
            <a:srgbClr val="2D4368"/>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Freeform: Shape 12">
            <a:extLst>
              <a:ext uri="{FF2B5EF4-FFF2-40B4-BE49-F238E27FC236}">
                <a16:creationId xmlns:a16="http://schemas.microsoft.com/office/drawing/2014/main" id="{5D745CE5-4205-289B-4707-F03DD323AD3E}"/>
              </a:ext>
            </a:extLst>
          </p:cNvPr>
          <p:cNvSpPr/>
          <p:nvPr/>
        </p:nvSpPr>
        <p:spPr>
          <a:xfrm>
            <a:off x="4575175" y="2368550"/>
            <a:ext cx="795338" cy="977900"/>
          </a:xfrm>
          <a:custGeom>
            <a:avLst/>
            <a:gdLst>
              <a:gd name="connsiteX0" fmla="*/ 289490 w 794228"/>
              <a:gd name="connsiteY0" fmla="*/ 0 h 977059"/>
              <a:gd name="connsiteX1" fmla="*/ 469517 w 794228"/>
              <a:gd name="connsiteY1" fmla="*/ 218705 h 977059"/>
              <a:gd name="connsiteX2" fmla="*/ 496050 w 794228"/>
              <a:gd name="connsiteY2" fmla="*/ 197610 h 977059"/>
              <a:gd name="connsiteX3" fmla="*/ 495141 w 794228"/>
              <a:gd name="connsiteY3" fmla="*/ 172001 h 977059"/>
              <a:gd name="connsiteX4" fmla="*/ 525827 w 794228"/>
              <a:gd name="connsiteY4" fmla="*/ 120532 h 977059"/>
              <a:gd name="connsiteX5" fmla="*/ 632898 w 794228"/>
              <a:gd name="connsiteY5" fmla="*/ 127827 h 977059"/>
              <a:gd name="connsiteX6" fmla="*/ 615876 w 794228"/>
              <a:gd name="connsiteY6" fmla="*/ 233789 h 977059"/>
              <a:gd name="connsiteX7" fmla="*/ 558816 w 794228"/>
              <a:gd name="connsiteY7" fmla="*/ 252086 h 977059"/>
              <a:gd name="connsiteX8" fmla="*/ 536110 w 794228"/>
              <a:gd name="connsiteY8" fmla="*/ 245977 h 977059"/>
              <a:gd name="connsiteX9" fmla="*/ 509429 w 794228"/>
              <a:gd name="connsiteY9" fmla="*/ 267192 h 977059"/>
              <a:gd name="connsiteX10" fmla="*/ 794228 w 794228"/>
              <a:gd name="connsiteY10" fmla="*/ 613179 h 977059"/>
              <a:gd name="connsiteX11" fmla="*/ 404251 w 794228"/>
              <a:gd name="connsiteY11" fmla="*/ 716005 h 977059"/>
              <a:gd name="connsiteX12" fmla="*/ 421308 w 794228"/>
              <a:gd name="connsiteY12" fmla="*/ 770656 h 977059"/>
              <a:gd name="connsiteX13" fmla="*/ 453375 w 794228"/>
              <a:gd name="connsiteY13" fmla="*/ 781772 h 977059"/>
              <a:gd name="connsiteX14" fmla="*/ 502283 w 794228"/>
              <a:gd name="connsiteY14" fmla="*/ 844277 h 977059"/>
              <a:gd name="connsiteX15" fmla="*/ 442094 w 794228"/>
              <a:gd name="connsiteY15" fmla="*/ 973046 h 977059"/>
              <a:gd name="connsiteX16" fmla="*/ 319345 w 794228"/>
              <a:gd name="connsiteY16" fmla="*/ 901374 h 977059"/>
              <a:gd name="connsiteX17" fmla="*/ 324018 w 794228"/>
              <a:gd name="connsiteY17" fmla="*/ 822146 h 977059"/>
              <a:gd name="connsiteX18" fmla="*/ 342416 w 794228"/>
              <a:gd name="connsiteY18" fmla="*/ 797020 h 977059"/>
              <a:gd name="connsiteX19" fmla="*/ 323754 w 794228"/>
              <a:gd name="connsiteY19" fmla="*/ 737229 h 977059"/>
              <a:gd name="connsiteX20" fmla="*/ 26277 w 794228"/>
              <a:gd name="connsiteY20" fmla="*/ 815665 h 977059"/>
              <a:gd name="connsiteX21" fmla="*/ 289490 w 794228"/>
              <a:gd name="connsiteY21" fmla="*/ 0 h 977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4228" h="977059">
                <a:moveTo>
                  <a:pt x="289490" y="0"/>
                </a:moveTo>
                <a:lnTo>
                  <a:pt x="469517" y="218705"/>
                </a:lnTo>
                <a:lnTo>
                  <a:pt x="496050" y="197610"/>
                </a:lnTo>
                <a:lnTo>
                  <a:pt x="495141" y="172001"/>
                </a:lnTo>
                <a:cubicBezTo>
                  <a:pt x="498221" y="152826"/>
                  <a:pt x="508693" y="134155"/>
                  <a:pt x="525827" y="120532"/>
                </a:cubicBezTo>
                <a:cubicBezTo>
                  <a:pt x="560094" y="93286"/>
                  <a:pt x="608032" y="96552"/>
                  <a:pt x="632898" y="127827"/>
                </a:cubicBezTo>
                <a:cubicBezTo>
                  <a:pt x="657765" y="159102"/>
                  <a:pt x="650144" y="206543"/>
                  <a:pt x="615876" y="233789"/>
                </a:cubicBezTo>
                <a:cubicBezTo>
                  <a:pt x="598743" y="247412"/>
                  <a:pt x="578192" y="253406"/>
                  <a:pt x="558816" y="252086"/>
                </a:cubicBezTo>
                <a:lnTo>
                  <a:pt x="536110" y="245977"/>
                </a:lnTo>
                <a:lnTo>
                  <a:pt x="509429" y="267192"/>
                </a:lnTo>
                <a:lnTo>
                  <a:pt x="794228" y="613179"/>
                </a:lnTo>
                <a:lnTo>
                  <a:pt x="404251" y="716005"/>
                </a:lnTo>
                <a:lnTo>
                  <a:pt x="421308" y="770656"/>
                </a:lnTo>
                <a:lnTo>
                  <a:pt x="453375" y="781772"/>
                </a:lnTo>
                <a:cubicBezTo>
                  <a:pt x="475588" y="794742"/>
                  <a:pt x="493645" y="816602"/>
                  <a:pt x="502283" y="844277"/>
                </a:cubicBezTo>
                <a:cubicBezTo>
                  <a:pt x="519559" y="899628"/>
                  <a:pt x="492611" y="957280"/>
                  <a:pt x="442094" y="973046"/>
                </a:cubicBezTo>
                <a:cubicBezTo>
                  <a:pt x="391577" y="988813"/>
                  <a:pt x="336621" y="956724"/>
                  <a:pt x="319345" y="901374"/>
                </a:cubicBezTo>
                <a:cubicBezTo>
                  <a:pt x="310708" y="873699"/>
                  <a:pt x="313126" y="845448"/>
                  <a:pt x="324018" y="822146"/>
                </a:cubicBezTo>
                <a:lnTo>
                  <a:pt x="342416" y="797020"/>
                </a:lnTo>
                <a:lnTo>
                  <a:pt x="323754" y="737229"/>
                </a:lnTo>
                <a:lnTo>
                  <a:pt x="26277" y="815665"/>
                </a:lnTo>
                <a:cubicBezTo>
                  <a:pt x="-52814" y="515705"/>
                  <a:pt x="49983" y="197150"/>
                  <a:pt x="289490" y="0"/>
                </a:cubicBezTo>
                <a:close/>
              </a:path>
            </a:pathLst>
          </a:custGeom>
          <a:solidFill>
            <a:srgbClr val="E2BC1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grpSp>
        <p:nvGrpSpPr>
          <p:cNvPr id="85011" name="Group 17">
            <a:extLst>
              <a:ext uri="{FF2B5EF4-FFF2-40B4-BE49-F238E27FC236}">
                <a16:creationId xmlns:a16="http://schemas.microsoft.com/office/drawing/2014/main" id="{1B7402B4-2FAA-1DD4-2B9B-8DCE1CFE6C44}"/>
              </a:ext>
            </a:extLst>
          </p:cNvPr>
          <p:cNvGrpSpPr>
            <a:grpSpLocks/>
          </p:cNvGrpSpPr>
          <p:nvPr/>
        </p:nvGrpSpPr>
        <p:grpSpPr bwMode="auto">
          <a:xfrm>
            <a:off x="6527800" y="1339850"/>
            <a:ext cx="1708150" cy="1069975"/>
            <a:chOff x="6600825" y="2773491"/>
            <a:chExt cx="1707935" cy="1070331"/>
          </a:xfrm>
        </p:grpSpPr>
        <p:cxnSp>
          <p:nvCxnSpPr>
            <p:cNvPr id="19" name="Straight Connector 18">
              <a:extLst>
                <a:ext uri="{FF2B5EF4-FFF2-40B4-BE49-F238E27FC236}">
                  <a16:creationId xmlns:a16="http://schemas.microsoft.com/office/drawing/2014/main" id="{19EC1D88-7511-9ABA-0A54-967BBDD4C41B}"/>
                </a:ext>
              </a:extLst>
            </p:cNvPr>
            <p:cNvCxnSpPr/>
            <p:nvPr/>
          </p:nvCxnSpPr>
          <p:spPr>
            <a:xfrm flipV="1">
              <a:off x="6600825" y="2913237"/>
              <a:ext cx="866666" cy="930585"/>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2E51D42-329B-EE45-39BE-3315714538C4}"/>
                </a:ext>
              </a:extLst>
            </p:cNvPr>
            <p:cNvCxnSpPr>
              <a:cxnSpLocks/>
            </p:cNvCxnSpPr>
            <p:nvPr/>
          </p:nvCxnSpPr>
          <p:spPr>
            <a:xfrm flipV="1">
              <a:off x="7467491" y="2913237"/>
              <a:ext cx="561904"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8125BCBF-A7EC-038A-F6DB-20587055F596}"/>
                </a:ext>
              </a:extLst>
            </p:cNvPr>
            <p:cNvSpPr/>
            <p:nvPr/>
          </p:nvSpPr>
          <p:spPr>
            <a:xfrm>
              <a:off x="8029395" y="2773491"/>
              <a:ext cx="279365" cy="279493"/>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85015" name="Group 21">
            <a:extLst>
              <a:ext uri="{FF2B5EF4-FFF2-40B4-BE49-F238E27FC236}">
                <a16:creationId xmlns:a16="http://schemas.microsoft.com/office/drawing/2014/main" id="{3132D14C-20D6-818F-0D30-9D340F7E19ED}"/>
              </a:ext>
            </a:extLst>
          </p:cNvPr>
          <p:cNvGrpSpPr>
            <a:grpSpLocks/>
          </p:cNvGrpSpPr>
          <p:nvPr/>
        </p:nvGrpSpPr>
        <p:grpSpPr bwMode="auto">
          <a:xfrm flipH="1" flipV="1">
            <a:off x="3449638" y="4140200"/>
            <a:ext cx="1706562" cy="1071563"/>
            <a:chOff x="6600825" y="2773491"/>
            <a:chExt cx="1707935" cy="1070331"/>
          </a:xfrm>
        </p:grpSpPr>
        <p:cxnSp>
          <p:nvCxnSpPr>
            <p:cNvPr id="23" name="Straight Connector 22">
              <a:extLst>
                <a:ext uri="{FF2B5EF4-FFF2-40B4-BE49-F238E27FC236}">
                  <a16:creationId xmlns:a16="http://schemas.microsoft.com/office/drawing/2014/main" id="{D8ADCC1F-8A9C-1855-237C-6225BC25C91C}"/>
                </a:ext>
              </a:extLst>
            </p:cNvPr>
            <p:cNvCxnSpPr/>
            <p:nvPr/>
          </p:nvCxnSpPr>
          <p:spPr>
            <a:xfrm flipV="1">
              <a:off x="6600825" y="2913030"/>
              <a:ext cx="867472" cy="930792"/>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A18B71F-BDAE-1D50-4E2A-98D5A7F52F11}"/>
                </a:ext>
              </a:extLst>
            </p:cNvPr>
            <p:cNvCxnSpPr>
              <a:cxnSpLocks/>
            </p:cNvCxnSpPr>
            <p:nvPr/>
          </p:nvCxnSpPr>
          <p:spPr>
            <a:xfrm flipV="1">
              <a:off x="7468297" y="2913030"/>
              <a:ext cx="560838"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54E7BD9A-B8B1-669E-6342-4120F3A602CA}"/>
                </a:ext>
              </a:extLst>
            </p:cNvPr>
            <p:cNvSpPr/>
            <p:nvPr/>
          </p:nvSpPr>
          <p:spPr>
            <a:xfrm>
              <a:off x="8029135" y="2773491"/>
              <a:ext cx="279625" cy="279079"/>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85019" name="Group 25">
            <a:extLst>
              <a:ext uri="{FF2B5EF4-FFF2-40B4-BE49-F238E27FC236}">
                <a16:creationId xmlns:a16="http://schemas.microsoft.com/office/drawing/2014/main" id="{937D35A1-2896-D67F-6E5A-C749D93808E9}"/>
              </a:ext>
            </a:extLst>
          </p:cNvPr>
          <p:cNvGrpSpPr>
            <a:grpSpLocks/>
          </p:cNvGrpSpPr>
          <p:nvPr/>
        </p:nvGrpSpPr>
        <p:grpSpPr bwMode="auto">
          <a:xfrm flipH="1">
            <a:off x="3197225" y="1808163"/>
            <a:ext cx="1708150" cy="1071562"/>
            <a:chOff x="6600825" y="2773491"/>
            <a:chExt cx="1707935" cy="1070331"/>
          </a:xfrm>
        </p:grpSpPr>
        <p:cxnSp>
          <p:nvCxnSpPr>
            <p:cNvPr id="27" name="Straight Connector 26">
              <a:extLst>
                <a:ext uri="{FF2B5EF4-FFF2-40B4-BE49-F238E27FC236}">
                  <a16:creationId xmlns:a16="http://schemas.microsoft.com/office/drawing/2014/main" id="{354C1F92-CCFD-3E41-033C-76CF245E931E}"/>
                </a:ext>
              </a:extLst>
            </p:cNvPr>
            <p:cNvCxnSpPr/>
            <p:nvPr/>
          </p:nvCxnSpPr>
          <p:spPr>
            <a:xfrm flipV="1">
              <a:off x="6600825" y="2913031"/>
              <a:ext cx="866666" cy="930791"/>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B784FB4-9AB5-6301-E4EC-AA2F7EC6B383}"/>
                </a:ext>
              </a:extLst>
            </p:cNvPr>
            <p:cNvCxnSpPr>
              <a:cxnSpLocks/>
            </p:cNvCxnSpPr>
            <p:nvPr/>
          </p:nvCxnSpPr>
          <p:spPr>
            <a:xfrm flipV="1">
              <a:off x="7467491" y="2913031"/>
              <a:ext cx="561904"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54F0BCA1-7797-2590-18C4-70D9A15EF0D7}"/>
                </a:ext>
              </a:extLst>
            </p:cNvPr>
            <p:cNvSpPr/>
            <p:nvPr/>
          </p:nvSpPr>
          <p:spPr>
            <a:xfrm>
              <a:off x="8029395" y="2773491"/>
              <a:ext cx="279365" cy="279079"/>
            </a:xfrm>
            <a:prstGeom prst="ellipse">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85024" name="TextBox 30">
            <a:extLst>
              <a:ext uri="{FF2B5EF4-FFF2-40B4-BE49-F238E27FC236}">
                <a16:creationId xmlns:a16="http://schemas.microsoft.com/office/drawing/2014/main" id="{A4CEDA25-2814-AD76-3682-F7AE517C0344}"/>
              </a:ext>
            </a:extLst>
          </p:cNvPr>
          <p:cNvSpPr txBox="1">
            <a:spLocks noChangeArrowheads="1"/>
          </p:cNvSpPr>
          <p:nvPr/>
        </p:nvSpPr>
        <p:spPr bwMode="auto">
          <a:xfrm>
            <a:off x="3441700" y="4910138"/>
            <a:ext cx="3349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latin typeface="Bebas Neue Bold"/>
              </a:rPr>
              <a:t>1</a:t>
            </a:r>
          </a:p>
        </p:txBody>
      </p:sp>
      <p:sp>
        <p:nvSpPr>
          <p:cNvPr id="85025" name="TextBox 31">
            <a:extLst>
              <a:ext uri="{FF2B5EF4-FFF2-40B4-BE49-F238E27FC236}">
                <a16:creationId xmlns:a16="http://schemas.microsoft.com/office/drawing/2014/main" id="{A4EB7FCC-7095-371E-EE51-EA345F6310DE}"/>
              </a:ext>
            </a:extLst>
          </p:cNvPr>
          <p:cNvSpPr txBox="1">
            <a:spLocks noChangeArrowheads="1"/>
          </p:cNvSpPr>
          <p:nvPr/>
        </p:nvSpPr>
        <p:spPr bwMode="auto">
          <a:xfrm>
            <a:off x="3197225" y="1768475"/>
            <a:ext cx="3349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latin typeface="Bebas Neue Bold"/>
              </a:rPr>
              <a:t>2</a:t>
            </a:r>
          </a:p>
        </p:txBody>
      </p:sp>
      <p:sp>
        <p:nvSpPr>
          <p:cNvPr id="85026" name="TextBox 32">
            <a:extLst>
              <a:ext uri="{FF2B5EF4-FFF2-40B4-BE49-F238E27FC236}">
                <a16:creationId xmlns:a16="http://schemas.microsoft.com/office/drawing/2014/main" id="{2D1E7C9A-F6F7-4FF2-D4AB-D533EF4449C5}"/>
              </a:ext>
            </a:extLst>
          </p:cNvPr>
          <p:cNvSpPr txBox="1">
            <a:spLocks noChangeArrowheads="1"/>
          </p:cNvSpPr>
          <p:nvPr/>
        </p:nvSpPr>
        <p:spPr bwMode="auto">
          <a:xfrm>
            <a:off x="7959725" y="1303338"/>
            <a:ext cx="3349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a:latin typeface="Bebas Neue Bold"/>
              </a:rPr>
              <a:t>3</a:t>
            </a:r>
          </a:p>
        </p:txBody>
      </p:sp>
      <p:sp>
        <p:nvSpPr>
          <p:cNvPr id="85032" name="Rectangle 40">
            <a:extLst>
              <a:ext uri="{FF2B5EF4-FFF2-40B4-BE49-F238E27FC236}">
                <a16:creationId xmlns:a16="http://schemas.microsoft.com/office/drawing/2014/main" id="{0C678903-2607-6F2F-3244-EA1F57CBA163}"/>
              </a:ext>
            </a:extLst>
          </p:cNvPr>
          <p:cNvSpPr>
            <a:spLocks noChangeArrowheads="1"/>
          </p:cNvSpPr>
          <p:nvPr/>
        </p:nvSpPr>
        <p:spPr bwMode="auto">
          <a:xfrm>
            <a:off x="835025" y="223838"/>
            <a:ext cx="10521950" cy="6096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altLang="ko-KR" sz="3400">
                <a:solidFill>
                  <a:schemeClr val="bg1"/>
                </a:solidFill>
                <a:ea typeface="Gulim" panose="020B0600000101010101" pitchFamily="34" charset="-127"/>
              </a:rPr>
              <a:t>Giá trị của lòng k</a:t>
            </a:r>
            <a:r>
              <a:rPr lang="vi-VN" altLang="ko-KR" sz="3400">
                <a:solidFill>
                  <a:schemeClr val="bg1"/>
                </a:solidFill>
              </a:rPr>
              <a:t>hoan dung</a:t>
            </a:r>
            <a:endParaRPr lang="en-US" altLang="ko-KR" sz="3400">
              <a:solidFill>
                <a:schemeClr val="bg1"/>
              </a:solidFill>
              <a:ea typeface="Gulim" panose="020B0600000101010101" pitchFamily="34" charset="-127"/>
            </a:endParaRPr>
          </a:p>
        </p:txBody>
      </p:sp>
      <p:sp>
        <p:nvSpPr>
          <p:cNvPr id="85033" name="Rectangle 41">
            <a:extLst>
              <a:ext uri="{FF2B5EF4-FFF2-40B4-BE49-F238E27FC236}">
                <a16:creationId xmlns:a16="http://schemas.microsoft.com/office/drawing/2014/main" id="{5D9B043B-F0A4-203C-6470-12011204E2AB}"/>
              </a:ext>
            </a:extLst>
          </p:cNvPr>
          <p:cNvSpPr>
            <a:spLocks noChangeArrowheads="1"/>
          </p:cNvSpPr>
          <p:nvPr/>
        </p:nvSpPr>
        <p:spPr bwMode="auto">
          <a:xfrm>
            <a:off x="371475" y="4872038"/>
            <a:ext cx="2933700" cy="144145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vi-VN" altLang="ko-KR" sz="2200"/>
              <a:t>Người có lòng khoan dung sẽ được mọi người yêu mến, tin cậy.</a:t>
            </a:r>
            <a:r>
              <a:rPr lang="en-US" altLang="ko-KR" sz="2200">
                <a:ea typeface="Gulim" panose="020B0600000101010101" pitchFamily="34" charset="-127"/>
              </a:rPr>
              <a:t> </a:t>
            </a:r>
          </a:p>
        </p:txBody>
      </p:sp>
      <p:sp>
        <p:nvSpPr>
          <p:cNvPr id="85034" name="Rectangle 42">
            <a:extLst>
              <a:ext uri="{FF2B5EF4-FFF2-40B4-BE49-F238E27FC236}">
                <a16:creationId xmlns:a16="http://schemas.microsoft.com/office/drawing/2014/main" id="{61F12179-2366-DD2F-7E86-67361834E3BF}"/>
              </a:ext>
            </a:extLst>
          </p:cNvPr>
          <p:cNvSpPr>
            <a:spLocks noChangeArrowheads="1"/>
          </p:cNvSpPr>
          <p:nvPr/>
        </p:nvSpPr>
        <p:spPr bwMode="auto">
          <a:xfrm>
            <a:off x="466725" y="1338263"/>
            <a:ext cx="2590800" cy="1776412"/>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vi-VN" altLang="ko-KR" sz="2200"/>
              <a:t>Người được tha thứ sẽ có cơ hội sửa chữa lỗi lầm để trở thành người tốt.</a:t>
            </a:r>
          </a:p>
        </p:txBody>
      </p:sp>
      <p:sp>
        <p:nvSpPr>
          <p:cNvPr id="85035" name="Rectangle 43">
            <a:extLst>
              <a:ext uri="{FF2B5EF4-FFF2-40B4-BE49-F238E27FC236}">
                <a16:creationId xmlns:a16="http://schemas.microsoft.com/office/drawing/2014/main" id="{3A238A8C-F4A4-88BC-78E3-DB645E2CF680}"/>
              </a:ext>
            </a:extLst>
          </p:cNvPr>
          <p:cNvSpPr>
            <a:spLocks noChangeArrowheads="1"/>
          </p:cNvSpPr>
          <p:nvPr/>
        </p:nvSpPr>
        <p:spPr bwMode="auto">
          <a:xfrm>
            <a:off x="8483600" y="1055688"/>
            <a:ext cx="3279775" cy="1441450"/>
          </a:xfrm>
          <a:prstGeom prst="rect">
            <a:avLst/>
          </a:prstGeom>
          <a:noFill/>
          <a:ln w="9525">
            <a:solidFill>
              <a:srgbClr val="80008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vi-VN" altLang="ko-KR" sz="2200"/>
              <a:t>Nhờ có lòng khoan dung, mối quan hệ giữa người với người sẽ tốt đẹp hơn.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5032"/>
                                        </p:tgtEl>
                                        <p:attrNameLst>
                                          <p:attrName>style.visibility</p:attrName>
                                        </p:attrNameLst>
                                      </p:cBhvr>
                                      <p:to>
                                        <p:strVal val="visible"/>
                                      </p:to>
                                    </p:set>
                                    <p:animEffect transition="in" filter="blinds(horizontal)">
                                      <p:cBhvr>
                                        <p:cTn id="7" dur="500"/>
                                        <p:tgtEl>
                                          <p:spTgt spid="850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par>
                                <p:cTn id="13" presetID="3" presetClass="entr" presetSubtype="1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par>
                                <p:cTn id="16" presetID="3" presetClass="entr" presetSubtype="1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par>
                                <p:cTn id="19" presetID="3" presetClass="entr" presetSubtype="1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par>
                                <p:cTn id="22" presetID="3" presetClass="entr" presetSubtype="1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500"/>
                                        <p:tgtEl>
                                          <p:spTgt spid="6"/>
                                        </p:tgtEl>
                                      </p:cBhvr>
                                    </p:animEffect>
                                  </p:childTnLst>
                                </p:cTn>
                              </p:par>
                              <p:par>
                                <p:cTn id="25" presetID="3" presetClass="entr" presetSubtype="1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par>
                                <p:cTn id="28" presetID="3" presetClass="entr" presetSubtype="1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par>
                                <p:cTn id="31" presetID="3" presetClass="entr" presetSubtype="10" fill="hold" nodeType="with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blinds(horizontal)">
                                      <p:cBhvr>
                                        <p:cTn id="33" dur="500"/>
                                        <p:tgtEl>
                                          <p:spTgt spid="45"/>
                                        </p:tgtEl>
                                      </p:cBhvr>
                                    </p:animEffect>
                                  </p:childTnLst>
                                </p:cTn>
                              </p:par>
                              <p:par>
                                <p:cTn id="34" presetID="3" presetClass="entr" presetSubtype="10" fill="hold"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blinds(horizontal)">
                                      <p:cBhvr>
                                        <p:cTn id="36" dur="500"/>
                                        <p:tgtEl>
                                          <p:spTgt spid="44"/>
                                        </p:tgtEl>
                                      </p:cBhvr>
                                    </p:animEffect>
                                  </p:childTnLst>
                                </p:cTn>
                              </p:par>
                              <p:par>
                                <p:cTn id="37" presetID="3" presetClass="entr" presetSubtype="10" fill="hold" nodeType="with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blinds(horizontal)">
                                      <p:cBhvr>
                                        <p:cTn id="39" dur="500"/>
                                        <p:tgtEl>
                                          <p:spTgt spid="43"/>
                                        </p:tgtEl>
                                      </p:cBhvr>
                                    </p:animEffect>
                                  </p:childTnLst>
                                </p:cTn>
                              </p:par>
                              <p:par>
                                <p:cTn id="40" presetID="3" presetClass="entr" presetSubtype="1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par>
                                <p:cTn id="43" presetID="3" presetClass="entr" presetSubtype="1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linds(horizontal)">
                                      <p:cBhvr>
                                        <p:cTn id="45" dur="500"/>
                                        <p:tgtEl>
                                          <p:spTgt spid="7"/>
                                        </p:tgtEl>
                                      </p:cBhvr>
                                    </p:animEffect>
                                  </p:childTnLst>
                                </p:cTn>
                              </p:par>
                              <p:par>
                                <p:cTn id="46" presetID="3" presetClass="entr" presetSubtype="10"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blinds(horizontal)">
                                      <p:cBhvr>
                                        <p:cTn id="48" dur="500"/>
                                        <p:tgtEl>
                                          <p:spTgt spid="11"/>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85015"/>
                                        </p:tgtEl>
                                        <p:attrNameLst>
                                          <p:attrName>style.visibility</p:attrName>
                                        </p:attrNameLst>
                                      </p:cBhvr>
                                      <p:to>
                                        <p:strVal val="visible"/>
                                      </p:to>
                                    </p:set>
                                    <p:animEffect transition="in" filter="blinds(horizontal)">
                                      <p:cBhvr>
                                        <p:cTn id="53" dur="500"/>
                                        <p:tgtEl>
                                          <p:spTgt spid="85015"/>
                                        </p:tgtEl>
                                      </p:cBhvr>
                                    </p:animEffect>
                                  </p:childTnLst>
                                </p:cTn>
                              </p:par>
                              <p:par>
                                <p:cTn id="54" presetID="3" presetClass="entr" presetSubtype="10" fill="hold" nodeType="withEffect">
                                  <p:stCondLst>
                                    <p:cond delay="0"/>
                                  </p:stCondLst>
                                  <p:childTnLst>
                                    <p:set>
                                      <p:cBhvr>
                                        <p:cTn id="55" dur="1" fill="hold">
                                          <p:stCondLst>
                                            <p:cond delay="0"/>
                                          </p:stCondLst>
                                        </p:cTn>
                                        <p:tgtEl>
                                          <p:spTgt spid="85024"/>
                                        </p:tgtEl>
                                        <p:attrNameLst>
                                          <p:attrName>style.visibility</p:attrName>
                                        </p:attrNameLst>
                                      </p:cBhvr>
                                      <p:to>
                                        <p:strVal val="visible"/>
                                      </p:to>
                                    </p:set>
                                    <p:animEffect transition="in" filter="blinds(horizontal)">
                                      <p:cBhvr>
                                        <p:cTn id="56" dur="500"/>
                                        <p:tgtEl>
                                          <p:spTgt spid="85024"/>
                                        </p:tgtEl>
                                      </p:cBhvr>
                                    </p:animEffect>
                                  </p:childTnLst>
                                </p:cTn>
                              </p:par>
                              <p:par>
                                <p:cTn id="57" presetID="3" presetClass="entr" presetSubtype="10" fill="hold" nodeType="withEffect">
                                  <p:stCondLst>
                                    <p:cond delay="0"/>
                                  </p:stCondLst>
                                  <p:childTnLst>
                                    <p:set>
                                      <p:cBhvr>
                                        <p:cTn id="58" dur="1" fill="hold">
                                          <p:stCondLst>
                                            <p:cond delay="0"/>
                                          </p:stCondLst>
                                        </p:cTn>
                                        <p:tgtEl>
                                          <p:spTgt spid="85033"/>
                                        </p:tgtEl>
                                        <p:attrNameLst>
                                          <p:attrName>style.visibility</p:attrName>
                                        </p:attrNameLst>
                                      </p:cBhvr>
                                      <p:to>
                                        <p:strVal val="visible"/>
                                      </p:to>
                                    </p:set>
                                    <p:animEffect transition="in" filter="blinds(horizontal)">
                                      <p:cBhvr>
                                        <p:cTn id="59" dur="500"/>
                                        <p:tgtEl>
                                          <p:spTgt spid="85033"/>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3" presetClass="entr" presetSubtype="10" fill="hold" nodeType="clickEffect">
                                  <p:stCondLst>
                                    <p:cond delay="0"/>
                                  </p:stCondLst>
                                  <p:childTnLst>
                                    <p:set>
                                      <p:cBhvr>
                                        <p:cTn id="63" dur="1" fill="hold">
                                          <p:stCondLst>
                                            <p:cond delay="0"/>
                                          </p:stCondLst>
                                        </p:cTn>
                                        <p:tgtEl>
                                          <p:spTgt spid="85025"/>
                                        </p:tgtEl>
                                        <p:attrNameLst>
                                          <p:attrName>style.visibility</p:attrName>
                                        </p:attrNameLst>
                                      </p:cBhvr>
                                      <p:to>
                                        <p:strVal val="visible"/>
                                      </p:to>
                                    </p:set>
                                    <p:animEffect transition="in" filter="blinds(horizontal)">
                                      <p:cBhvr>
                                        <p:cTn id="64" dur="500"/>
                                        <p:tgtEl>
                                          <p:spTgt spid="85025"/>
                                        </p:tgtEl>
                                      </p:cBhvr>
                                    </p:animEffect>
                                  </p:childTnLst>
                                </p:cTn>
                              </p:par>
                              <p:par>
                                <p:cTn id="65" presetID="3" presetClass="entr" presetSubtype="10" fill="hold" nodeType="withEffect">
                                  <p:stCondLst>
                                    <p:cond delay="0"/>
                                  </p:stCondLst>
                                  <p:childTnLst>
                                    <p:set>
                                      <p:cBhvr>
                                        <p:cTn id="66" dur="1" fill="hold">
                                          <p:stCondLst>
                                            <p:cond delay="0"/>
                                          </p:stCondLst>
                                        </p:cTn>
                                        <p:tgtEl>
                                          <p:spTgt spid="85019"/>
                                        </p:tgtEl>
                                        <p:attrNameLst>
                                          <p:attrName>style.visibility</p:attrName>
                                        </p:attrNameLst>
                                      </p:cBhvr>
                                      <p:to>
                                        <p:strVal val="visible"/>
                                      </p:to>
                                    </p:set>
                                    <p:animEffect transition="in" filter="blinds(horizontal)">
                                      <p:cBhvr>
                                        <p:cTn id="67" dur="500"/>
                                        <p:tgtEl>
                                          <p:spTgt spid="8501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3" presetClass="entr" presetSubtype="10" fill="hold" nodeType="clickEffect">
                                  <p:stCondLst>
                                    <p:cond delay="0"/>
                                  </p:stCondLst>
                                  <p:childTnLst>
                                    <p:set>
                                      <p:cBhvr>
                                        <p:cTn id="71" dur="1" fill="hold">
                                          <p:stCondLst>
                                            <p:cond delay="0"/>
                                          </p:stCondLst>
                                        </p:cTn>
                                        <p:tgtEl>
                                          <p:spTgt spid="85034"/>
                                        </p:tgtEl>
                                        <p:attrNameLst>
                                          <p:attrName>style.visibility</p:attrName>
                                        </p:attrNameLst>
                                      </p:cBhvr>
                                      <p:to>
                                        <p:strVal val="visible"/>
                                      </p:to>
                                    </p:set>
                                    <p:animEffect transition="in" filter="blinds(horizontal)">
                                      <p:cBhvr>
                                        <p:cTn id="72" dur="500"/>
                                        <p:tgtEl>
                                          <p:spTgt spid="85034"/>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3" presetClass="entr" presetSubtype="10" fill="hold" nodeType="clickEffect">
                                  <p:stCondLst>
                                    <p:cond delay="0"/>
                                  </p:stCondLst>
                                  <p:childTnLst>
                                    <p:set>
                                      <p:cBhvr>
                                        <p:cTn id="76" dur="1" fill="hold">
                                          <p:stCondLst>
                                            <p:cond delay="0"/>
                                          </p:stCondLst>
                                        </p:cTn>
                                        <p:tgtEl>
                                          <p:spTgt spid="85026"/>
                                        </p:tgtEl>
                                        <p:attrNameLst>
                                          <p:attrName>style.visibility</p:attrName>
                                        </p:attrNameLst>
                                      </p:cBhvr>
                                      <p:to>
                                        <p:strVal val="visible"/>
                                      </p:to>
                                    </p:set>
                                    <p:animEffect transition="in" filter="blinds(horizontal)">
                                      <p:cBhvr>
                                        <p:cTn id="77" dur="500"/>
                                        <p:tgtEl>
                                          <p:spTgt spid="85026"/>
                                        </p:tgtEl>
                                      </p:cBhvr>
                                    </p:animEffect>
                                  </p:childTnLst>
                                </p:cTn>
                              </p:par>
                              <p:par>
                                <p:cTn id="78" presetID="3" presetClass="entr" presetSubtype="10" fill="hold" nodeType="withEffect">
                                  <p:stCondLst>
                                    <p:cond delay="0"/>
                                  </p:stCondLst>
                                  <p:childTnLst>
                                    <p:set>
                                      <p:cBhvr>
                                        <p:cTn id="79" dur="1" fill="hold">
                                          <p:stCondLst>
                                            <p:cond delay="0"/>
                                          </p:stCondLst>
                                        </p:cTn>
                                        <p:tgtEl>
                                          <p:spTgt spid="85011"/>
                                        </p:tgtEl>
                                        <p:attrNameLst>
                                          <p:attrName>style.visibility</p:attrName>
                                        </p:attrNameLst>
                                      </p:cBhvr>
                                      <p:to>
                                        <p:strVal val="visible"/>
                                      </p:to>
                                    </p:set>
                                    <p:animEffect transition="in" filter="blinds(horizontal)">
                                      <p:cBhvr>
                                        <p:cTn id="80" dur="500"/>
                                        <p:tgtEl>
                                          <p:spTgt spid="85011"/>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3" presetClass="entr" presetSubtype="10" fill="hold" nodeType="clickEffect">
                                  <p:stCondLst>
                                    <p:cond delay="0"/>
                                  </p:stCondLst>
                                  <p:childTnLst>
                                    <p:set>
                                      <p:cBhvr>
                                        <p:cTn id="84" dur="1" fill="hold">
                                          <p:stCondLst>
                                            <p:cond delay="0"/>
                                          </p:stCondLst>
                                        </p:cTn>
                                        <p:tgtEl>
                                          <p:spTgt spid="85035"/>
                                        </p:tgtEl>
                                        <p:attrNameLst>
                                          <p:attrName>style.visibility</p:attrName>
                                        </p:attrNameLst>
                                      </p:cBhvr>
                                      <p:to>
                                        <p:strVal val="visible"/>
                                      </p:to>
                                    </p:set>
                                    <p:animEffect transition="in" filter="blinds(horizontal)">
                                      <p:cBhvr>
                                        <p:cTn id="85" dur="500"/>
                                        <p:tgtEl>
                                          <p:spTgt spid="85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24" grpId="0"/>
      <p:bldP spid="85025" grpId="0"/>
      <p:bldP spid="85026" grpId="0"/>
      <p:bldP spid="85032" grpId="0" animBg="1"/>
      <p:bldP spid="85033" grpId="0" animBg="1"/>
      <p:bldP spid="85034" grpId="0" animBg="1"/>
      <p:bldP spid="8503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090" name="Picture 2"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 y="-1"/>
            <a:ext cx="12146280" cy="4558937"/>
          </a:xfrm>
          <a:prstGeom prst="rect">
            <a:avLst/>
          </a:prstGeom>
          <a:noFill/>
          <a:extLst>
            <a:ext uri="{909E8E84-426E-40DD-AFC4-6F175D3DCCD1}">
              <a14:hiddenFill xmlns:a14="http://schemas.microsoft.com/office/drawing/2010/main">
                <a:solidFill>
                  <a:srgbClr val="FFFFFF"/>
                </a:solidFill>
              </a14:hiddenFill>
            </a:ext>
          </a:extLst>
        </p:spPr>
      </p:pic>
      <p:sp>
        <p:nvSpPr>
          <p:cNvPr id="217091" name="Rectangle 3"/>
          <p:cNvSpPr>
            <a:spLocks noChangeArrowheads="1"/>
          </p:cNvSpPr>
          <p:nvPr/>
        </p:nvSpPr>
        <p:spPr bwMode="auto">
          <a:xfrm>
            <a:off x="1524000" y="5889626"/>
            <a:ext cx="9144000" cy="447675"/>
          </a:xfrm>
          <a:prstGeom prst="rect">
            <a:avLst/>
          </a:prstGeom>
          <a:solidFill>
            <a:schemeClr val="bg1"/>
          </a:solidFill>
          <a:ln>
            <a:noFill/>
          </a:ln>
          <a:effectLst/>
          <a:extLst>
            <a:ext uri="{91240B29-F687-4F45-9708-019B960494DF}">
              <a14:hiddenLine xmlns:a14="http://schemas.microsoft.com/office/drawing/2010/main" w="381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90000"/>
              </a:lnSpc>
              <a:spcBef>
                <a:spcPct val="20000"/>
              </a:spcBef>
            </a:pPr>
            <a:r>
              <a:rPr lang="en-US" sz="2600" b="1">
                <a:solidFill>
                  <a:srgbClr val="0000FF"/>
                </a:solidFill>
                <a:latin typeface="Times New Roman" pitchFamily="18" charset="0"/>
              </a:rPr>
              <a:t>Trao giấy chứng nhận đặc xá cho các phạm nhân cải tạo tốt.</a:t>
            </a:r>
          </a:p>
        </p:txBody>
      </p:sp>
    </p:spTree>
    <p:extLst>
      <p:ext uri="{BB962C8B-B14F-4D97-AF65-F5344CB8AC3E}">
        <p14:creationId xmlns:p14="http://schemas.microsoft.com/office/powerpoint/2010/main" val="35666944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afterEffect">
                                  <p:stCondLst>
                                    <p:cond delay="0"/>
                                  </p:stCondLst>
                                  <p:childTnLst>
                                    <p:set>
                                      <p:cBhvr>
                                        <p:cTn id="6" dur="1" fill="hold">
                                          <p:stCondLst>
                                            <p:cond delay="0"/>
                                          </p:stCondLst>
                                        </p:cTn>
                                        <p:tgtEl>
                                          <p:spTgt spid="217090"/>
                                        </p:tgtEl>
                                        <p:attrNameLst>
                                          <p:attrName>style.visibility</p:attrName>
                                        </p:attrNameLst>
                                      </p:cBhvr>
                                      <p:to>
                                        <p:strVal val="visible"/>
                                      </p:to>
                                    </p:set>
                                    <p:animEffect transition="in" filter="diamond(in)">
                                      <p:cBhvr>
                                        <p:cTn id="7" dur="1000"/>
                                        <p:tgtEl>
                                          <p:spTgt spid="217090"/>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17091"/>
                                        </p:tgtEl>
                                        <p:attrNameLst>
                                          <p:attrName>style.visibility</p:attrName>
                                        </p:attrNameLst>
                                      </p:cBhvr>
                                      <p:to>
                                        <p:strVal val="visible"/>
                                      </p:to>
                                    </p:set>
                                    <p:animEffect transition="in" filter="diamond(in)">
                                      <p:cBhvr>
                                        <p:cTn id="11" dur="2000"/>
                                        <p:tgtEl>
                                          <p:spTgt spid="217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Rounded Corners 54">
            <a:extLst>
              <a:ext uri="{FF2B5EF4-FFF2-40B4-BE49-F238E27FC236}">
                <a16:creationId xmlns:a16="http://schemas.microsoft.com/office/drawing/2014/main" id="{C2A97912-176D-8353-8074-D2134B177183}"/>
              </a:ext>
            </a:extLst>
          </p:cNvPr>
          <p:cNvSpPr/>
          <p:nvPr/>
        </p:nvSpPr>
        <p:spPr>
          <a:xfrm>
            <a:off x="383414" y="351473"/>
            <a:ext cx="3690871" cy="647700"/>
          </a:xfrm>
          <a:prstGeom prst="roundRect">
            <a:avLst>
              <a:gd name="adj" fmla="val 29782"/>
            </a:avLst>
          </a:prstGeom>
          <a:gradFill flip="none" rotWithShape="1">
            <a:gsLst>
              <a:gs pos="0">
                <a:srgbClr val="FF0000"/>
              </a:gs>
              <a:gs pos="88000">
                <a:srgbClr val="860000"/>
              </a:gs>
            </a:gsLst>
            <a:path path="circle">
              <a:fillToRect l="50000" t="50000" r="50000" b="50000"/>
            </a:path>
            <a:tileRect/>
          </a:gradFill>
          <a:ln w="28575">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56" name="Rectangle: Rounded Corners 55">
            <a:extLst>
              <a:ext uri="{FF2B5EF4-FFF2-40B4-BE49-F238E27FC236}">
                <a16:creationId xmlns:a16="http://schemas.microsoft.com/office/drawing/2014/main" id="{34DC230C-B5F5-CC15-4A68-B2888A2D0DEF}"/>
              </a:ext>
            </a:extLst>
          </p:cNvPr>
          <p:cNvSpPr/>
          <p:nvPr/>
        </p:nvSpPr>
        <p:spPr>
          <a:xfrm>
            <a:off x="290580" y="289439"/>
            <a:ext cx="3876541" cy="785611"/>
          </a:xfrm>
          <a:prstGeom prst="roundRect">
            <a:avLst>
              <a:gd name="adj" fmla="val 29782"/>
            </a:avLst>
          </a:prstGeom>
          <a:noFill/>
          <a:ln w="28575">
            <a:gradFill flip="none" rotWithShape="1">
              <a:gsLst>
                <a:gs pos="0">
                  <a:schemeClr val="accent1">
                    <a:lumMod val="5000"/>
                    <a:lumOff val="95000"/>
                  </a:schemeClr>
                </a:gs>
                <a:gs pos="35000">
                  <a:schemeClr val="tx1"/>
                </a:gs>
                <a:gs pos="22000">
                  <a:schemeClr val="bg1"/>
                </a:gs>
                <a:gs pos="49000">
                  <a:schemeClr val="bg1"/>
                </a:gs>
                <a:gs pos="80000">
                  <a:schemeClr val="bg1"/>
                </a:gs>
                <a:gs pos="100000">
                  <a:schemeClr val="tx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57" name="Freeform: Shape 56">
            <a:extLst>
              <a:ext uri="{FF2B5EF4-FFF2-40B4-BE49-F238E27FC236}">
                <a16:creationId xmlns:a16="http://schemas.microsoft.com/office/drawing/2014/main" id="{7AF6A4AA-C1DF-8F50-18F3-DF0B503C8C02}"/>
              </a:ext>
            </a:extLst>
          </p:cNvPr>
          <p:cNvSpPr/>
          <p:nvPr/>
        </p:nvSpPr>
        <p:spPr>
          <a:xfrm>
            <a:off x="1122363" y="273050"/>
            <a:ext cx="3060700" cy="785813"/>
          </a:xfrm>
          <a:custGeom>
            <a:avLst/>
            <a:gdLst>
              <a:gd name="connsiteX0" fmla="*/ 0 w 3060853"/>
              <a:gd name="connsiteY0" fmla="*/ 0 h 785611"/>
              <a:gd name="connsiteX1" fmla="*/ 2826882 w 3060853"/>
              <a:gd name="connsiteY1" fmla="*/ 0 h 785611"/>
              <a:gd name="connsiteX2" fmla="*/ 3060853 w 3060853"/>
              <a:gd name="connsiteY2" fmla="*/ 233971 h 785611"/>
              <a:gd name="connsiteX3" fmla="*/ 3060853 w 3060853"/>
              <a:gd name="connsiteY3" fmla="*/ 551640 h 785611"/>
              <a:gd name="connsiteX4" fmla="*/ 2826882 w 3060853"/>
              <a:gd name="connsiteY4" fmla="*/ 785611 h 785611"/>
              <a:gd name="connsiteX5" fmla="*/ 355665 w 3060853"/>
              <a:gd name="connsiteY5" fmla="*/ 785611 h 7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0853" h="785611">
                <a:moveTo>
                  <a:pt x="0" y="0"/>
                </a:moveTo>
                <a:lnTo>
                  <a:pt x="2826882" y="0"/>
                </a:lnTo>
                <a:cubicBezTo>
                  <a:pt x="2956101" y="0"/>
                  <a:pt x="3060853" y="104752"/>
                  <a:pt x="3060853" y="233971"/>
                </a:cubicBezTo>
                <a:lnTo>
                  <a:pt x="3060853" y="551640"/>
                </a:lnTo>
                <a:cubicBezTo>
                  <a:pt x="3060853" y="680859"/>
                  <a:pt x="2956101" y="785611"/>
                  <a:pt x="2826882" y="785611"/>
                </a:cubicBezTo>
                <a:lnTo>
                  <a:pt x="355665" y="785611"/>
                </a:lnTo>
                <a:close/>
              </a:path>
            </a:pathLst>
          </a:custGeom>
          <a:gradFill flip="none" rotWithShape="1">
            <a:gsLst>
              <a:gs pos="0">
                <a:schemeClr val="bg1">
                  <a:alpha val="56000"/>
                </a:schemeClr>
              </a:gs>
              <a:gs pos="100000">
                <a:schemeClr val="tx1">
                  <a:alpha val="0"/>
                </a:schemeClr>
              </a:gs>
            </a:gsLst>
            <a:lin ang="48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70" name="TextBox 69">
            <a:extLst>
              <a:ext uri="{FF2B5EF4-FFF2-40B4-BE49-F238E27FC236}">
                <a16:creationId xmlns:a16="http://schemas.microsoft.com/office/drawing/2014/main" id="{B67E58F1-BB76-27AC-E5EA-CF1A17397B89}"/>
              </a:ext>
            </a:extLst>
          </p:cNvPr>
          <p:cNvSpPr txBox="1"/>
          <p:nvPr/>
        </p:nvSpPr>
        <p:spPr>
          <a:xfrm>
            <a:off x="382588" y="385763"/>
            <a:ext cx="723900" cy="641350"/>
          </a:xfrm>
          <a:prstGeom prst="rect">
            <a:avLst/>
          </a:prstGeom>
          <a:noFill/>
          <a:effectLst>
            <a:outerShdw blurRad="50800" dist="50800" dir="5400000" algn="ctr" rotWithShape="0">
              <a:srgbClr val="000000">
                <a:alpha val="75000"/>
              </a:srgbClr>
            </a:outerShdw>
          </a:effec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3600" b="1">
                <a:solidFill>
                  <a:schemeClr val="bg1"/>
                </a:solidFill>
                <a:latin typeface="Adobe Gothic Std B"/>
                <a:ea typeface="Adobe Gothic Std B"/>
                <a:cs typeface="Adobe Gothic Std B"/>
              </a:rPr>
              <a:t>03</a:t>
            </a:r>
            <a:endParaRPr lang="en-IN" altLang="en-US" sz="3600" b="1">
              <a:solidFill>
                <a:schemeClr val="bg1"/>
              </a:solidFill>
              <a:latin typeface="Adobe Gothic Std B"/>
              <a:ea typeface="Adobe Gothic Std B"/>
              <a:cs typeface="Adobe Gothic Std B"/>
            </a:endParaRPr>
          </a:p>
        </p:txBody>
      </p:sp>
      <p:sp>
        <p:nvSpPr>
          <p:cNvPr id="113674" name="TextBox 71">
            <a:extLst>
              <a:ext uri="{FF2B5EF4-FFF2-40B4-BE49-F238E27FC236}">
                <a16:creationId xmlns:a16="http://schemas.microsoft.com/office/drawing/2014/main" id="{9F3EB246-A3AD-D263-397C-49AEA45A64AB}"/>
              </a:ext>
            </a:extLst>
          </p:cNvPr>
          <p:cNvSpPr txBox="1">
            <a:spLocks noChangeArrowheads="1"/>
          </p:cNvSpPr>
          <p:nvPr/>
        </p:nvSpPr>
        <p:spPr bwMode="auto">
          <a:xfrm>
            <a:off x="1485900" y="387350"/>
            <a:ext cx="236061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r>
              <a:rPr lang="en-US" altLang="en-US" sz="3000" b="1">
                <a:solidFill>
                  <a:schemeClr val="bg1"/>
                </a:solidFill>
                <a:latin typeface="Arial Unicode MS" pitchFamily="34" charset="-128"/>
                <a:ea typeface="Arial Unicode MS" pitchFamily="34" charset="-128"/>
              </a:rPr>
              <a:t>LUYỆN TẬP</a:t>
            </a:r>
            <a:endParaRPr lang="en-IN" altLang="en-US" sz="3000">
              <a:solidFill>
                <a:schemeClr val="bg1"/>
              </a:solidFill>
              <a:latin typeface="Arial Unicode MS" pitchFamily="34" charset="-128"/>
              <a:ea typeface="Arial Unicode MS" pitchFamily="34" charset="-128"/>
            </a:endParaRPr>
          </a:p>
        </p:txBody>
      </p:sp>
      <p:sp>
        <p:nvSpPr>
          <p:cNvPr id="113675" name="Rectangle 11">
            <a:extLst>
              <a:ext uri="{FF2B5EF4-FFF2-40B4-BE49-F238E27FC236}">
                <a16:creationId xmlns:a16="http://schemas.microsoft.com/office/drawing/2014/main" id="{27828E55-7F84-3843-C441-2F46CAEE5AEB}"/>
              </a:ext>
            </a:extLst>
          </p:cNvPr>
          <p:cNvSpPr>
            <a:spLocks noChangeArrowheads="1"/>
          </p:cNvSpPr>
          <p:nvPr/>
        </p:nvSpPr>
        <p:spPr bwMode="auto">
          <a:xfrm>
            <a:off x="341313" y="1293813"/>
            <a:ext cx="114903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a:r>
              <a:rPr lang="vi-VN" altLang="en-US" sz="2200" b="1" dirty="0">
                <a:solidFill>
                  <a:srgbClr val="0033CC"/>
                </a:solidFill>
              </a:rPr>
              <a:t>Bài 1: </a:t>
            </a:r>
            <a:r>
              <a:rPr lang="en-US" altLang="en-US" sz="2200" b="1" dirty="0" err="1">
                <a:solidFill>
                  <a:srgbClr val="0033CC"/>
                </a:solidFill>
              </a:rPr>
              <a:t>Em</a:t>
            </a:r>
            <a:r>
              <a:rPr lang="en-US" altLang="en-US" sz="2200" b="1" dirty="0">
                <a:solidFill>
                  <a:srgbClr val="0033CC"/>
                </a:solidFill>
              </a:rPr>
              <a:t> </a:t>
            </a:r>
            <a:r>
              <a:rPr lang="en-US" altLang="en-US" sz="2200" b="1" dirty="0" err="1">
                <a:solidFill>
                  <a:srgbClr val="0033CC"/>
                </a:solidFill>
              </a:rPr>
              <a:t>hãy</a:t>
            </a:r>
            <a:r>
              <a:rPr lang="en-US" altLang="en-US" sz="2200" b="1" dirty="0">
                <a:solidFill>
                  <a:srgbClr val="0033CC"/>
                </a:solidFill>
              </a:rPr>
              <a:t> </a:t>
            </a:r>
            <a:r>
              <a:rPr lang="en-US" altLang="en-US" sz="2200" b="1" dirty="0" err="1">
                <a:solidFill>
                  <a:srgbClr val="0033CC"/>
                </a:solidFill>
              </a:rPr>
              <a:t>tìm</a:t>
            </a:r>
            <a:r>
              <a:rPr lang="en-US" altLang="en-US" sz="2200" b="1" dirty="0">
                <a:solidFill>
                  <a:srgbClr val="0033CC"/>
                </a:solidFill>
              </a:rPr>
              <a:t> </a:t>
            </a:r>
            <a:r>
              <a:rPr lang="en-US" altLang="en-US" sz="2200" b="1" dirty="0" err="1">
                <a:solidFill>
                  <a:srgbClr val="0033CC"/>
                </a:solidFill>
              </a:rPr>
              <a:t>những</a:t>
            </a:r>
            <a:r>
              <a:rPr lang="en-US" altLang="en-US" sz="2200" b="1" dirty="0">
                <a:solidFill>
                  <a:srgbClr val="0033CC"/>
                </a:solidFill>
              </a:rPr>
              <a:t> </a:t>
            </a:r>
            <a:r>
              <a:rPr lang="en-US" altLang="en-US" sz="2200" b="1" dirty="0" err="1">
                <a:solidFill>
                  <a:srgbClr val="0033CC"/>
                </a:solidFill>
              </a:rPr>
              <a:t>câu</a:t>
            </a:r>
            <a:r>
              <a:rPr lang="en-US" altLang="en-US" sz="2200" b="1" dirty="0">
                <a:solidFill>
                  <a:srgbClr val="0033CC"/>
                </a:solidFill>
              </a:rPr>
              <a:t> ca </a:t>
            </a:r>
            <a:r>
              <a:rPr lang="en-US" altLang="en-US" sz="2200" b="1" dirty="0" err="1">
                <a:solidFill>
                  <a:srgbClr val="0033CC"/>
                </a:solidFill>
              </a:rPr>
              <a:t>dao</a:t>
            </a:r>
            <a:r>
              <a:rPr lang="en-US" altLang="en-US" sz="2200" b="1" dirty="0">
                <a:solidFill>
                  <a:srgbClr val="0033CC"/>
                </a:solidFill>
              </a:rPr>
              <a:t>, </a:t>
            </a:r>
            <a:r>
              <a:rPr lang="en-US" altLang="en-US" sz="2200" b="1" dirty="0" err="1">
                <a:solidFill>
                  <a:srgbClr val="0033CC"/>
                </a:solidFill>
              </a:rPr>
              <a:t>tục</a:t>
            </a:r>
            <a:r>
              <a:rPr lang="en-US" altLang="en-US" sz="2200" b="1" dirty="0">
                <a:solidFill>
                  <a:srgbClr val="0033CC"/>
                </a:solidFill>
              </a:rPr>
              <a:t> </a:t>
            </a:r>
            <a:r>
              <a:rPr lang="en-US" altLang="en-US" sz="2200" b="1" dirty="0" err="1">
                <a:solidFill>
                  <a:srgbClr val="0033CC"/>
                </a:solidFill>
              </a:rPr>
              <a:t>ngữ</a:t>
            </a:r>
            <a:r>
              <a:rPr lang="en-US" altLang="en-US" sz="2200" b="1" dirty="0">
                <a:solidFill>
                  <a:srgbClr val="0033CC"/>
                </a:solidFill>
              </a:rPr>
              <a:t>, </a:t>
            </a:r>
            <a:r>
              <a:rPr lang="en-US" altLang="en-US" sz="2200" b="1" dirty="0" err="1">
                <a:solidFill>
                  <a:srgbClr val="0033CC"/>
                </a:solidFill>
              </a:rPr>
              <a:t>thành</a:t>
            </a:r>
            <a:r>
              <a:rPr lang="en-US" altLang="en-US" sz="2200" b="1" dirty="0">
                <a:solidFill>
                  <a:srgbClr val="0033CC"/>
                </a:solidFill>
              </a:rPr>
              <a:t> </a:t>
            </a:r>
            <a:r>
              <a:rPr lang="en-US" altLang="en-US" sz="2200" b="1" dirty="0" err="1">
                <a:solidFill>
                  <a:srgbClr val="0033CC"/>
                </a:solidFill>
              </a:rPr>
              <a:t>ngữ</a:t>
            </a:r>
            <a:r>
              <a:rPr lang="en-US" altLang="en-US" sz="2200" b="1" dirty="0">
                <a:solidFill>
                  <a:srgbClr val="0033CC"/>
                </a:solidFill>
              </a:rPr>
              <a:t>, </a:t>
            </a:r>
            <a:r>
              <a:rPr lang="en-US" altLang="en-US" sz="2200" b="1" dirty="0" err="1">
                <a:solidFill>
                  <a:srgbClr val="0033CC"/>
                </a:solidFill>
              </a:rPr>
              <a:t>danh</a:t>
            </a:r>
            <a:r>
              <a:rPr lang="en-US" altLang="en-US" sz="2200" b="1" dirty="0">
                <a:solidFill>
                  <a:srgbClr val="0033CC"/>
                </a:solidFill>
              </a:rPr>
              <a:t> </a:t>
            </a:r>
            <a:r>
              <a:rPr lang="en-US" altLang="en-US" sz="2200" b="1" dirty="0" err="1">
                <a:solidFill>
                  <a:srgbClr val="0033CC"/>
                </a:solidFill>
              </a:rPr>
              <a:t>ngôn</a:t>
            </a:r>
            <a:r>
              <a:rPr lang="en-US" altLang="en-US" sz="2200" b="1" dirty="0">
                <a:solidFill>
                  <a:srgbClr val="0033CC"/>
                </a:solidFill>
              </a:rPr>
              <a:t> </a:t>
            </a:r>
            <a:r>
              <a:rPr lang="en-US" altLang="en-US" sz="2200" b="1" dirty="0" err="1">
                <a:solidFill>
                  <a:srgbClr val="0033CC"/>
                </a:solidFill>
              </a:rPr>
              <a:t>về</a:t>
            </a:r>
            <a:r>
              <a:rPr lang="en-US" altLang="en-US" sz="2200" b="1" dirty="0">
                <a:solidFill>
                  <a:srgbClr val="0033CC"/>
                </a:solidFill>
              </a:rPr>
              <a:t> </a:t>
            </a:r>
            <a:r>
              <a:rPr lang="en-US" altLang="en-US" sz="2200" b="1" dirty="0" err="1">
                <a:solidFill>
                  <a:srgbClr val="0033CC"/>
                </a:solidFill>
              </a:rPr>
              <a:t>lòng</a:t>
            </a:r>
            <a:r>
              <a:rPr lang="en-US" altLang="en-US" sz="2200" b="1" dirty="0">
                <a:solidFill>
                  <a:srgbClr val="0033CC"/>
                </a:solidFill>
              </a:rPr>
              <a:t> </a:t>
            </a:r>
            <a:r>
              <a:rPr lang="en-US" altLang="en-US" sz="2200" b="1" dirty="0" err="1">
                <a:solidFill>
                  <a:srgbClr val="0033CC"/>
                </a:solidFill>
              </a:rPr>
              <a:t>khoan</a:t>
            </a:r>
            <a:r>
              <a:rPr lang="en-US" altLang="en-US" sz="2200" b="1" dirty="0">
                <a:solidFill>
                  <a:srgbClr val="0033CC"/>
                </a:solidFill>
              </a:rPr>
              <a:t> dung, </a:t>
            </a:r>
            <a:r>
              <a:rPr lang="en-US" altLang="en-US" sz="2200" b="1" dirty="0" err="1">
                <a:solidFill>
                  <a:srgbClr val="0033CC"/>
                </a:solidFill>
              </a:rPr>
              <a:t>từ</a:t>
            </a:r>
            <a:r>
              <a:rPr lang="en-US" altLang="en-US" sz="2200" b="1" dirty="0">
                <a:solidFill>
                  <a:srgbClr val="0033CC"/>
                </a:solidFill>
              </a:rPr>
              <a:t> </a:t>
            </a:r>
            <a:r>
              <a:rPr lang="en-US" altLang="en-US" sz="2200" b="1" dirty="0" err="1">
                <a:solidFill>
                  <a:srgbClr val="0033CC"/>
                </a:solidFill>
              </a:rPr>
              <a:t>đó</a:t>
            </a:r>
            <a:r>
              <a:rPr lang="en-US" altLang="en-US" sz="2200" b="1" dirty="0">
                <a:solidFill>
                  <a:srgbClr val="0033CC"/>
                </a:solidFill>
              </a:rPr>
              <a:t> </a:t>
            </a:r>
            <a:r>
              <a:rPr lang="en-US" altLang="en-US" sz="2200" b="1" dirty="0" err="1">
                <a:solidFill>
                  <a:srgbClr val="0033CC"/>
                </a:solidFill>
              </a:rPr>
              <a:t>xác</a:t>
            </a:r>
            <a:r>
              <a:rPr lang="en-US" altLang="en-US" sz="2200" b="1" dirty="0">
                <a:solidFill>
                  <a:srgbClr val="0033CC"/>
                </a:solidFill>
              </a:rPr>
              <a:t> </a:t>
            </a:r>
            <a:r>
              <a:rPr lang="en-US" altLang="en-US" sz="2200" b="1" dirty="0" err="1">
                <a:solidFill>
                  <a:srgbClr val="0033CC"/>
                </a:solidFill>
              </a:rPr>
              <a:t>định</a:t>
            </a:r>
            <a:r>
              <a:rPr lang="en-US" altLang="en-US" sz="2200" b="1" dirty="0">
                <a:solidFill>
                  <a:srgbClr val="0033CC"/>
                </a:solidFill>
              </a:rPr>
              <a:t> </a:t>
            </a:r>
            <a:r>
              <a:rPr lang="en-US" altLang="en-US" sz="2200" b="1" dirty="0" err="1">
                <a:solidFill>
                  <a:srgbClr val="0033CC"/>
                </a:solidFill>
              </a:rPr>
              <a:t>biểu</a:t>
            </a:r>
            <a:r>
              <a:rPr lang="en-US" altLang="en-US" sz="2200" b="1" dirty="0">
                <a:solidFill>
                  <a:srgbClr val="0033CC"/>
                </a:solidFill>
              </a:rPr>
              <a:t> </a:t>
            </a:r>
            <a:r>
              <a:rPr lang="en-US" altLang="en-US" sz="2200" b="1" dirty="0" err="1">
                <a:solidFill>
                  <a:srgbClr val="0033CC"/>
                </a:solidFill>
              </a:rPr>
              <a:t>hiện</a:t>
            </a:r>
            <a:r>
              <a:rPr lang="en-US" altLang="en-US" sz="2200" b="1" dirty="0">
                <a:solidFill>
                  <a:srgbClr val="0033CC"/>
                </a:solidFill>
              </a:rPr>
              <a:t>, ý </a:t>
            </a:r>
            <a:r>
              <a:rPr lang="en-US" altLang="en-US" sz="2200" b="1" dirty="0" err="1">
                <a:solidFill>
                  <a:srgbClr val="0033CC"/>
                </a:solidFill>
              </a:rPr>
              <a:t>nghĩa</a:t>
            </a:r>
            <a:r>
              <a:rPr lang="en-US" altLang="en-US" sz="2200" b="1" dirty="0">
                <a:solidFill>
                  <a:srgbClr val="0033CC"/>
                </a:solidFill>
              </a:rPr>
              <a:t> </a:t>
            </a:r>
            <a:r>
              <a:rPr lang="en-US" altLang="en-US" sz="2200" b="1" dirty="0" err="1">
                <a:solidFill>
                  <a:srgbClr val="0033CC"/>
                </a:solidFill>
              </a:rPr>
              <a:t>và</a:t>
            </a:r>
            <a:r>
              <a:rPr lang="en-US" altLang="en-US" sz="2200" b="1" dirty="0">
                <a:solidFill>
                  <a:srgbClr val="0033CC"/>
                </a:solidFill>
              </a:rPr>
              <a:t> </a:t>
            </a:r>
            <a:r>
              <a:rPr lang="en-US" altLang="en-US" sz="2200" b="1" dirty="0" err="1">
                <a:solidFill>
                  <a:srgbClr val="0033CC"/>
                </a:solidFill>
              </a:rPr>
              <a:t>rút</a:t>
            </a:r>
            <a:r>
              <a:rPr lang="en-US" altLang="en-US" sz="2200" b="1" dirty="0">
                <a:solidFill>
                  <a:srgbClr val="0033CC"/>
                </a:solidFill>
              </a:rPr>
              <a:t> </a:t>
            </a:r>
            <a:r>
              <a:rPr lang="en-US" altLang="en-US" sz="2200" b="1" dirty="0" err="1">
                <a:solidFill>
                  <a:srgbClr val="0033CC"/>
                </a:solidFill>
              </a:rPr>
              <a:t>ra</a:t>
            </a:r>
            <a:r>
              <a:rPr lang="en-US" altLang="en-US" sz="2200" b="1" dirty="0">
                <a:solidFill>
                  <a:srgbClr val="0033CC"/>
                </a:solidFill>
              </a:rPr>
              <a:t> </a:t>
            </a:r>
            <a:r>
              <a:rPr lang="en-US" altLang="en-US" sz="2200" b="1" dirty="0" err="1">
                <a:solidFill>
                  <a:srgbClr val="0033CC"/>
                </a:solidFill>
              </a:rPr>
              <a:t>bài</a:t>
            </a:r>
            <a:r>
              <a:rPr lang="en-US" altLang="en-US" sz="2200" b="1" dirty="0">
                <a:solidFill>
                  <a:srgbClr val="0033CC"/>
                </a:solidFill>
              </a:rPr>
              <a:t> </a:t>
            </a:r>
            <a:r>
              <a:rPr lang="en-US" altLang="en-US" sz="2200" b="1" dirty="0" err="1">
                <a:solidFill>
                  <a:srgbClr val="0033CC"/>
                </a:solidFill>
              </a:rPr>
              <a:t>học</a:t>
            </a:r>
            <a:r>
              <a:rPr lang="en-US" altLang="en-US" sz="2200" b="1" dirty="0">
                <a:solidFill>
                  <a:srgbClr val="0033CC"/>
                </a:solidFill>
              </a:rPr>
              <a:t> </a:t>
            </a:r>
            <a:r>
              <a:rPr lang="en-US" altLang="en-US" sz="2200" b="1" dirty="0" err="1">
                <a:solidFill>
                  <a:srgbClr val="0033CC"/>
                </a:solidFill>
              </a:rPr>
              <a:t>về</a:t>
            </a:r>
            <a:r>
              <a:rPr lang="en-US" altLang="en-US" sz="2200" b="1" dirty="0">
                <a:solidFill>
                  <a:srgbClr val="0033CC"/>
                </a:solidFill>
              </a:rPr>
              <a:t> </a:t>
            </a:r>
            <a:r>
              <a:rPr lang="en-US" altLang="en-US" sz="2200" b="1" dirty="0" err="1">
                <a:solidFill>
                  <a:srgbClr val="0033CC"/>
                </a:solidFill>
              </a:rPr>
              <a:t>lòng</a:t>
            </a:r>
            <a:r>
              <a:rPr lang="en-US" altLang="en-US" sz="2200" b="1" dirty="0">
                <a:solidFill>
                  <a:srgbClr val="0033CC"/>
                </a:solidFill>
              </a:rPr>
              <a:t> </a:t>
            </a:r>
            <a:r>
              <a:rPr lang="en-US" altLang="en-US" sz="2200" b="1" dirty="0" err="1">
                <a:solidFill>
                  <a:srgbClr val="0033CC"/>
                </a:solidFill>
              </a:rPr>
              <a:t>khoan</a:t>
            </a:r>
            <a:r>
              <a:rPr lang="en-US" altLang="en-US" sz="2200" b="1" dirty="0">
                <a:solidFill>
                  <a:srgbClr val="0033CC"/>
                </a:solidFill>
              </a:rPr>
              <a:t> dung. </a:t>
            </a:r>
            <a:endParaRPr lang="vi-VN" altLang="en-US" sz="2200" b="1" dirty="0">
              <a:solidFill>
                <a:srgbClr val="0033CC"/>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8100" y="2155373"/>
            <a:ext cx="11719952" cy="4625815"/>
          </a:xfrm>
        </p:spPr>
        <p:txBody>
          <a:bodyPr/>
          <a:lstStyle/>
          <a:p>
            <a:pPr algn="l"/>
            <a:r>
              <a:rPr lang="en-US" sz="3733" b="1" dirty="0" err="1">
                <a:solidFill>
                  <a:srgbClr val="002060"/>
                </a:solidFill>
                <a:latin typeface="Times New Roman" panose="02020603050405020304" pitchFamily="18" charset="0"/>
                <a:cs typeface="Times New Roman" panose="02020603050405020304" pitchFamily="18" charset="0"/>
              </a:rPr>
              <a:t>Luật</a:t>
            </a:r>
            <a:r>
              <a:rPr lang="en-US" sz="3733" b="1" dirty="0">
                <a:solidFill>
                  <a:srgbClr val="002060"/>
                </a:solidFill>
                <a:latin typeface="Times New Roman" panose="02020603050405020304" pitchFamily="18" charset="0"/>
                <a:cs typeface="Times New Roman" panose="02020603050405020304" pitchFamily="18" charset="0"/>
              </a:rPr>
              <a:t> </a:t>
            </a:r>
            <a:r>
              <a:rPr lang="en-US" sz="3733" b="1" dirty="0" err="1">
                <a:solidFill>
                  <a:srgbClr val="002060"/>
                </a:solidFill>
                <a:latin typeface="Times New Roman" panose="02020603050405020304" pitchFamily="18" charset="0"/>
                <a:cs typeface="Times New Roman" panose="02020603050405020304" pitchFamily="18" charset="0"/>
              </a:rPr>
              <a:t>chơi</a:t>
            </a:r>
            <a:r>
              <a:rPr lang="en-US" sz="3733" b="1" dirty="0">
                <a:solidFill>
                  <a:srgbClr val="002060"/>
                </a:solidFill>
                <a:latin typeface="Times New Roman" panose="02020603050405020304" pitchFamily="18" charset="0"/>
                <a:cs typeface="Times New Roman" panose="02020603050405020304" pitchFamily="18" charset="0"/>
              </a:rPr>
              <a:t>:</a:t>
            </a:r>
            <a:br>
              <a:rPr lang="en-US" sz="3733" b="1" dirty="0">
                <a:solidFill>
                  <a:srgbClr val="002060"/>
                </a:solidFill>
                <a:latin typeface="Times New Roman" panose="02020603050405020304" pitchFamily="18" charset="0"/>
                <a:cs typeface="Times New Roman" panose="02020603050405020304" pitchFamily="18" charset="0"/>
              </a:rPr>
            </a:br>
            <a:r>
              <a:rPr lang="en-US" sz="3733" b="1" dirty="0">
                <a:solidFill>
                  <a:srgbClr val="002060"/>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Chia </a:t>
            </a:r>
            <a:r>
              <a:rPr lang="en-US" dirty="0" err="1">
                <a:latin typeface="Times New Roman" panose="02020603050405020304" pitchFamily="18" charset="0"/>
                <a:cs typeface="Times New Roman" panose="02020603050405020304" pitchFamily="18" charset="0"/>
              </a:rPr>
              <a:t>lớp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thành</a:t>
            </a:r>
            <a:r>
              <a:rPr lang="en-US" dirty="0">
                <a:latin typeface="Times New Roman" panose="02020603050405020304" pitchFamily="18" charset="0"/>
                <a:cs typeface="Times New Roman" panose="02020603050405020304" pitchFamily="18" charset="0"/>
              </a:rPr>
              <a:t> 2 </a:t>
            </a:r>
            <a:r>
              <a:rPr lang="en-US" dirty="0" err="1" smtClean="0">
                <a:latin typeface="Times New Roman" panose="02020603050405020304" pitchFamily="18" charset="0"/>
                <a:cs typeface="Times New Roman" panose="02020603050405020304" pitchFamily="18" charset="0"/>
              </a:rPr>
              <a:t>đội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mỗi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cử</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ra</a:t>
            </a:r>
            <a:r>
              <a:rPr lang="en-US" dirty="0" smtClean="0">
                <a:latin typeface="Times New Roman" panose="02020603050405020304" pitchFamily="18" charset="0"/>
                <a:cs typeface="Times New Roman" panose="02020603050405020304" pitchFamily="18" charset="0"/>
              </a:rPr>
              <a:t> 5 </a:t>
            </a:r>
            <a:r>
              <a:rPr lang="en-US" dirty="0" err="1" smtClean="0">
                <a:latin typeface="Times New Roman" panose="02020603050405020304" pitchFamily="18" charset="0"/>
                <a:cs typeface="Times New Roman" panose="02020603050405020304" pitchFamily="18" charset="0"/>
              </a:rPr>
              <a:t>bạn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Mỗi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bạn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lần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lượt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lên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ghi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lại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câu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tục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ngữ</a:t>
            </a:r>
            <a:r>
              <a:rPr lang="en-US" dirty="0" smtClean="0">
                <a:latin typeface="Times New Roman" panose="02020603050405020304" pitchFamily="18" charset="0"/>
                <a:cs typeface="Times New Roman" panose="02020603050405020304" pitchFamily="18" charset="0"/>
              </a:rPr>
              <a:t>, ca </a:t>
            </a:r>
            <a:r>
              <a:rPr lang="en-US" dirty="0" err="1" smtClean="0">
                <a:latin typeface="Times New Roman" panose="02020603050405020304" pitchFamily="18" charset="0"/>
                <a:cs typeface="Times New Roman" panose="02020603050405020304" pitchFamily="18" charset="0"/>
              </a:rPr>
              <a:t>dao</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thành</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ngữ</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danh</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ngôn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mà</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mình</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tìm</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được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Bạn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nào</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ghi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xong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thì</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về</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chỗ</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đứng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chờ</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để</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bạn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khác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lên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viết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tiếp</a:t>
            </a:r>
            <a:r>
              <a:rPr lang="en-US" dirty="0" smtClean="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Trong </a:t>
            </a:r>
            <a:r>
              <a:rPr lang="en-US" dirty="0" err="1">
                <a:latin typeface="Times New Roman" panose="02020603050405020304" pitchFamily="18" charset="0"/>
                <a:cs typeface="Times New Roman" panose="02020603050405020304" pitchFamily="18" charset="0"/>
              </a:rPr>
              <a:t>thời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gian</a:t>
            </a:r>
            <a:r>
              <a:rPr lang="en-US" dirty="0">
                <a:latin typeface="Times New Roman" panose="02020603050405020304" pitchFamily="18" charset="0"/>
                <a:cs typeface="Times New Roman" panose="02020603050405020304" pitchFamily="18" charset="0"/>
              </a:rPr>
              <a:t> 2 </a:t>
            </a:r>
            <a:r>
              <a:rPr lang="en-US" dirty="0" err="1" smtClean="0">
                <a:latin typeface="Times New Roman" panose="02020603050405020304" pitchFamily="18" charset="0"/>
                <a:cs typeface="Times New Roman" panose="02020603050405020304" pitchFamily="18" charset="0"/>
              </a:rPr>
              <a:t>phút</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nào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nhanh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hơn</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nhiều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hơn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đúng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hơn</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thắng</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cuộc</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và</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được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cộng</a:t>
            </a:r>
            <a:r>
              <a:rPr lang="en-US" dirty="0" smtClean="0">
                <a:latin typeface="Times New Roman" panose="02020603050405020304" pitchFamily="18" charset="0"/>
                <a:cs typeface="Times New Roman" panose="02020603050405020304" pitchFamily="18" charset="0"/>
              </a:rPr>
              <a:t> 20 </a:t>
            </a:r>
            <a:r>
              <a:rPr lang="en-US" dirty="0" err="1" smtClean="0">
                <a:latin typeface="Times New Roman" panose="02020603050405020304" pitchFamily="18" charset="0"/>
                <a:cs typeface="Times New Roman" panose="02020603050405020304" pitchFamily="18" charset="0"/>
              </a:rPr>
              <a:t>điểm</a:t>
            </a:r>
            <a:r>
              <a:rPr lang="en-US" dirty="0" smtClean="0">
                <a:latin typeface="Times New Roman" panose="02020603050405020304" pitchFamily="18" charset="0"/>
                <a:cs typeface="Times New Roman" panose="02020603050405020304" pitchFamily="18" charset="0"/>
              </a:rPr>
              <a:t>.</a:t>
            </a:r>
            <a:r>
              <a:rPr lang="en-US" sz="3733" dirty="0">
                <a:solidFill>
                  <a:srgbClr val="002060"/>
                </a:solidFill>
                <a:latin typeface="Times New Roman" panose="02020603050405020304" pitchFamily="18" charset="0"/>
                <a:cs typeface="Times New Roman" panose="02020603050405020304" pitchFamily="18" charset="0"/>
              </a:rPr>
              <a:t/>
            </a:r>
            <a:br>
              <a:rPr lang="en-US" sz="3733" dirty="0">
                <a:solidFill>
                  <a:srgbClr val="002060"/>
                </a:solidFill>
                <a:latin typeface="Times New Roman" panose="02020603050405020304" pitchFamily="18" charset="0"/>
                <a:cs typeface="Times New Roman" panose="02020603050405020304" pitchFamily="18" charset="0"/>
              </a:rPr>
            </a:br>
            <a:endParaRPr lang="en-US" sz="3733" dirty="0">
              <a:solidFill>
                <a:srgbClr val="002060"/>
              </a:solidFill>
              <a:latin typeface="Times New Roman" panose="02020603050405020304" pitchFamily="18" charset="0"/>
              <a:cs typeface="Times New Roman" panose="02020603050405020304" pitchFamily="18" charset="0"/>
            </a:endParaRPr>
          </a:p>
        </p:txBody>
      </p:sp>
      <p:sp>
        <p:nvSpPr>
          <p:cNvPr id="6" name="Title 5"/>
          <p:cNvSpPr>
            <a:spLocks noGrp="1"/>
          </p:cNvSpPr>
          <p:nvPr>
            <p:ph type="ctrTitle" idx="5"/>
          </p:nvPr>
        </p:nvSpPr>
        <p:spPr>
          <a:xfrm>
            <a:off x="1197428" y="787277"/>
            <a:ext cx="5791203" cy="977200"/>
          </a:xfrm>
        </p:spPr>
        <p:txBody>
          <a:bodyPr/>
          <a:lstStyle/>
          <a:p>
            <a:r>
              <a:rPr lang="en-US" sz="4267" b="1" dirty="0">
                <a:solidFill>
                  <a:srgbClr val="FF0000"/>
                </a:solidFill>
                <a:latin typeface="Times New Roman" panose="02020603050405020304" pitchFamily="18" charset="0"/>
                <a:cs typeface="Times New Roman" panose="02020603050405020304" pitchFamily="18" charset="0"/>
              </a:rPr>
              <a:t>TRÒ CHƠI TIẾP SỨC</a:t>
            </a:r>
          </a:p>
        </p:txBody>
      </p:sp>
      <p:pic>
        <p:nvPicPr>
          <p:cNvPr id="1026" name="Picture 2" descr="Biểu Tượng Loa - Loa loa thông báo png tải về - Miễn phí trong suốt Sơ đồ  png Tải về."/>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7199" y="199341"/>
            <a:ext cx="3806700" cy="2478544"/>
          </a:xfrm>
          <a:prstGeom prst="rect">
            <a:avLst/>
          </a:prstGeom>
          <a:noFill/>
          <a:extLst>
            <a:ext uri="{909E8E84-426E-40DD-AFC4-6F175D3DCCD1}">
              <a14:hiddenFill xmlns:a14="http://schemas.microsoft.com/office/drawing/2010/main">
                <a:solidFill>
                  <a:srgbClr val="FFFFFF"/>
                </a:solidFill>
              </a14:hiddenFill>
            </a:ext>
          </a:extLst>
        </p:spPr>
      </p:pic>
      <p:pic>
        <p:nvPicPr>
          <p:cNvPr id="5" name="Đồng hồ đếm ngược 2 phút - 2 minutes timer">
            <a:hlinkClick r:id="" action="ppaction://media"/>
            <a:extLst>
              <a:ext uri="{FF2B5EF4-FFF2-40B4-BE49-F238E27FC236}">
                <a16:creationId xmlns:a16="http://schemas.microsoft.com/office/drawing/2014/main" id="{1F96BF9E-1D47-5483-0337-F018B0C434C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280933" y="1410789"/>
            <a:ext cx="1424290" cy="744584"/>
          </a:xfrm>
          <a:prstGeom prst="rect">
            <a:avLst/>
          </a:prstGeom>
        </p:spPr>
      </p:pic>
    </p:spTree>
    <p:extLst>
      <p:ext uri="{BB962C8B-B14F-4D97-AF65-F5344CB8AC3E}">
        <p14:creationId xmlns:p14="http://schemas.microsoft.com/office/powerpoint/2010/main" val="1621479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3151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5"/>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5"/>
                                        </p:tgtEl>
                                      </p:cBhvr>
                                    </p:cmd>
                                  </p:childTnLst>
                                </p:cTn>
                              </p:par>
                            </p:childTnLst>
                          </p:cTn>
                        </p:par>
                      </p:childTnLst>
                    </p:cTn>
                  </p:par>
                </p:childTnLst>
              </p:cTn>
              <p:nextCondLst>
                <p:cond evt="onClick" delay="0">
                  <p:tgtEl>
                    <p:spTgt spid="5"/>
                  </p:tgtEl>
                </p:cond>
              </p:nextCondLst>
            </p:seq>
            <p:video>
              <p:cMediaNode vol="80000">
                <p:cTn id="17" fill="hold" display="0">
                  <p:stCondLst>
                    <p:cond delay="indefinite"/>
                  </p:stCondLst>
                </p:cTn>
                <p:tgtEl>
                  <p:spTgt spid="5"/>
                </p:tgtEl>
              </p:cMediaNode>
            </p:video>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Rounded Corners 54">
            <a:extLst>
              <a:ext uri="{FF2B5EF4-FFF2-40B4-BE49-F238E27FC236}">
                <a16:creationId xmlns:a16="http://schemas.microsoft.com/office/drawing/2014/main" id="{263E6E25-1D54-0CF9-E214-E6F7D89504A0}"/>
              </a:ext>
            </a:extLst>
          </p:cNvPr>
          <p:cNvSpPr/>
          <p:nvPr/>
        </p:nvSpPr>
        <p:spPr>
          <a:xfrm>
            <a:off x="383414" y="351473"/>
            <a:ext cx="3690871" cy="647700"/>
          </a:xfrm>
          <a:prstGeom prst="roundRect">
            <a:avLst>
              <a:gd name="adj" fmla="val 29782"/>
            </a:avLst>
          </a:prstGeom>
          <a:gradFill flip="none" rotWithShape="1">
            <a:gsLst>
              <a:gs pos="0">
                <a:srgbClr val="FF0000"/>
              </a:gs>
              <a:gs pos="88000">
                <a:srgbClr val="860000"/>
              </a:gs>
            </a:gsLst>
            <a:path path="circle">
              <a:fillToRect l="50000" t="50000" r="50000" b="50000"/>
            </a:path>
            <a:tileRect/>
          </a:gradFill>
          <a:ln w="28575">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56" name="Rectangle: Rounded Corners 55">
            <a:extLst>
              <a:ext uri="{FF2B5EF4-FFF2-40B4-BE49-F238E27FC236}">
                <a16:creationId xmlns:a16="http://schemas.microsoft.com/office/drawing/2014/main" id="{B5F81BC3-4567-79E8-7BDA-FC87657364B6}"/>
              </a:ext>
            </a:extLst>
          </p:cNvPr>
          <p:cNvSpPr/>
          <p:nvPr/>
        </p:nvSpPr>
        <p:spPr>
          <a:xfrm>
            <a:off x="290580" y="289439"/>
            <a:ext cx="3876541" cy="785611"/>
          </a:xfrm>
          <a:prstGeom prst="roundRect">
            <a:avLst>
              <a:gd name="adj" fmla="val 29782"/>
            </a:avLst>
          </a:prstGeom>
          <a:noFill/>
          <a:ln w="28575">
            <a:gradFill flip="none" rotWithShape="1">
              <a:gsLst>
                <a:gs pos="0">
                  <a:schemeClr val="accent1">
                    <a:lumMod val="5000"/>
                    <a:lumOff val="95000"/>
                  </a:schemeClr>
                </a:gs>
                <a:gs pos="35000">
                  <a:schemeClr val="tx1"/>
                </a:gs>
                <a:gs pos="22000">
                  <a:schemeClr val="bg1"/>
                </a:gs>
                <a:gs pos="49000">
                  <a:schemeClr val="bg1"/>
                </a:gs>
                <a:gs pos="80000">
                  <a:schemeClr val="bg1"/>
                </a:gs>
                <a:gs pos="100000">
                  <a:schemeClr val="tx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57" name="Freeform: Shape 56">
            <a:extLst>
              <a:ext uri="{FF2B5EF4-FFF2-40B4-BE49-F238E27FC236}">
                <a16:creationId xmlns:a16="http://schemas.microsoft.com/office/drawing/2014/main" id="{C16B28F2-0D6D-8695-1675-73C6FDCB73BC}"/>
              </a:ext>
            </a:extLst>
          </p:cNvPr>
          <p:cNvSpPr/>
          <p:nvPr/>
        </p:nvSpPr>
        <p:spPr>
          <a:xfrm>
            <a:off x="1122363" y="273050"/>
            <a:ext cx="3060700" cy="785813"/>
          </a:xfrm>
          <a:custGeom>
            <a:avLst/>
            <a:gdLst>
              <a:gd name="connsiteX0" fmla="*/ 0 w 3060853"/>
              <a:gd name="connsiteY0" fmla="*/ 0 h 785611"/>
              <a:gd name="connsiteX1" fmla="*/ 2826882 w 3060853"/>
              <a:gd name="connsiteY1" fmla="*/ 0 h 785611"/>
              <a:gd name="connsiteX2" fmla="*/ 3060853 w 3060853"/>
              <a:gd name="connsiteY2" fmla="*/ 233971 h 785611"/>
              <a:gd name="connsiteX3" fmla="*/ 3060853 w 3060853"/>
              <a:gd name="connsiteY3" fmla="*/ 551640 h 785611"/>
              <a:gd name="connsiteX4" fmla="*/ 2826882 w 3060853"/>
              <a:gd name="connsiteY4" fmla="*/ 785611 h 785611"/>
              <a:gd name="connsiteX5" fmla="*/ 355665 w 3060853"/>
              <a:gd name="connsiteY5" fmla="*/ 785611 h 7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0853" h="785611">
                <a:moveTo>
                  <a:pt x="0" y="0"/>
                </a:moveTo>
                <a:lnTo>
                  <a:pt x="2826882" y="0"/>
                </a:lnTo>
                <a:cubicBezTo>
                  <a:pt x="2956101" y="0"/>
                  <a:pt x="3060853" y="104752"/>
                  <a:pt x="3060853" y="233971"/>
                </a:cubicBezTo>
                <a:lnTo>
                  <a:pt x="3060853" y="551640"/>
                </a:lnTo>
                <a:cubicBezTo>
                  <a:pt x="3060853" y="680859"/>
                  <a:pt x="2956101" y="785611"/>
                  <a:pt x="2826882" y="785611"/>
                </a:cubicBezTo>
                <a:lnTo>
                  <a:pt x="355665" y="785611"/>
                </a:lnTo>
                <a:close/>
              </a:path>
            </a:pathLst>
          </a:custGeom>
          <a:gradFill flip="none" rotWithShape="1">
            <a:gsLst>
              <a:gs pos="0">
                <a:schemeClr val="bg1">
                  <a:alpha val="56000"/>
                </a:schemeClr>
              </a:gs>
              <a:gs pos="100000">
                <a:schemeClr val="tx1">
                  <a:alpha val="0"/>
                </a:schemeClr>
              </a:gs>
            </a:gsLst>
            <a:lin ang="48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70" name="TextBox 69">
            <a:extLst>
              <a:ext uri="{FF2B5EF4-FFF2-40B4-BE49-F238E27FC236}">
                <a16:creationId xmlns:a16="http://schemas.microsoft.com/office/drawing/2014/main" id="{B6157754-C2FA-29A6-95EE-424CC86423D3}"/>
              </a:ext>
            </a:extLst>
          </p:cNvPr>
          <p:cNvSpPr txBox="1"/>
          <p:nvPr/>
        </p:nvSpPr>
        <p:spPr>
          <a:xfrm>
            <a:off x="382588" y="385763"/>
            <a:ext cx="723900" cy="641350"/>
          </a:xfrm>
          <a:prstGeom prst="rect">
            <a:avLst/>
          </a:prstGeom>
          <a:noFill/>
          <a:effectLst>
            <a:outerShdw blurRad="50800" dist="50800" dir="5400000" algn="ctr" rotWithShape="0">
              <a:srgbClr val="000000">
                <a:alpha val="75000"/>
              </a:srgbClr>
            </a:outerShdw>
          </a:effec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3600" b="1">
                <a:solidFill>
                  <a:schemeClr val="bg1"/>
                </a:solidFill>
                <a:latin typeface="Adobe Gothic Std B"/>
                <a:ea typeface="Adobe Gothic Std B"/>
                <a:cs typeface="Adobe Gothic Std B"/>
              </a:rPr>
              <a:t>03</a:t>
            </a:r>
            <a:endParaRPr lang="en-IN" altLang="en-US" sz="3600" b="1">
              <a:solidFill>
                <a:schemeClr val="bg1"/>
              </a:solidFill>
              <a:latin typeface="Adobe Gothic Std B"/>
              <a:ea typeface="Adobe Gothic Std B"/>
              <a:cs typeface="Adobe Gothic Std B"/>
            </a:endParaRPr>
          </a:p>
        </p:txBody>
      </p:sp>
      <p:sp>
        <p:nvSpPr>
          <p:cNvPr id="114698" name="TextBox 71">
            <a:extLst>
              <a:ext uri="{FF2B5EF4-FFF2-40B4-BE49-F238E27FC236}">
                <a16:creationId xmlns:a16="http://schemas.microsoft.com/office/drawing/2014/main" id="{A0B7A6C9-CBBE-5F69-AD58-BBCBDFA00073}"/>
              </a:ext>
            </a:extLst>
          </p:cNvPr>
          <p:cNvSpPr txBox="1">
            <a:spLocks noChangeArrowheads="1"/>
          </p:cNvSpPr>
          <p:nvPr/>
        </p:nvSpPr>
        <p:spPr bwMode="auto">
          <a:xfrm>
            <a:off x="1485900" y="387350"/>
            <a:ext cx="236061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r>
              <a:rPr lang="en-US" altLang="en-US" sz="3000" b="1">
                <a:solidFill>
                  <a:schemeClr val="bg1"/>
                </a:solidFill>
                <a:latin typeface="Arial Unicode MS" pitchFamily="34" charset="-128"/>
                <a:ea typeface="Arial Unicode MS" pitchFamily="34" charset="-128"/>
              </a:rPr>
              <a:t>LUYỆN TẬP</a:t>
            </a:r>
            <a:endParaRPr lang="en-IN" altLang="en-US" sz="3000">
              <a:solidFill>
                <a:schemeClr val="bg1"/>
              </a:solidFill>
              <a:latin typeface="Arial Unicode MS" pitchFamily="34" charset="-128"/>
              <a:ea typeface="Arial Unicode MS" pitchFamily="34" charset="-128"/>
            </a:endParaRPr>
          </a:p>
        </p:txBody>
      </p:sp>
      <p:sp>
        <p:nvSpPr>
          <p:cNvPr id="114699" name="Rectangle 11">
            <a:extLst>
              <a:ext uri="{FF2B5EF4-FFF2-40B4-BE49-F238E27FC236}">
                <a16:creationId xmlns:a16="http://schemas.microsoft.com/office/drawing/2014/main" id="{699C359E-9F9C-40BF-6E28-7A6D653221E3}"/>
              </a:ext>
            </a:extLst>
          </p:cNvPr>
          <p:cNvSpPr>
            <a:spLocks noChangeArrowheads="1"/>
          </p:cNvSpPr>
          <p:nvPr/>
        </p:nvSpPr>
        <p:spPr bwMode="auto">
          <a:xfrm>
            <a:off x="4479925" y="319088"/>
            <a:ext cx="74263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a:r>
              <a:rPr lang="vi-VN" altLang="en-US" sz="2200" b="1">
                <a:solidFill>
                  <a:srgbClr val="0033CC"/>
                </a:solidFill>
              </a:rPr>
              <a:t>Bài </a:t>
            </a:r>
            <a:r>
              <a:rPr lang="en-US" altLang="en-US" sz="2200" b="1">
                <a:solidFill>
                  <a:srgbClr val="0033CC"/>
                </a:solidFill>
              </a:rPr>
              <a:t>2</a:t>
            </a:r>
            <a:r>
              <a:rPr lang="vi-VN" altLang="en-US" sz="2200" b="1">
                <a:solidFill>
                  <a:srgbClr val="0033CC"/>
                </a:solidFill>
              </a:rPr>
              <a:t>: </a:t>
            </a:r>
            <a:r>
              <a:rPr lang="en-US" altLang="en-US" sz="2200" b="1">
                <a:solidFill>
                  <a:srgbClr val="0033CC"/>
                </a:solidFill>
              </a:rPr>
              <a:t>Em hãy cho biết phát biểu nào sau đây thể hiện đúng quan niệm về hội nhập kinh tế quốc tế. Vì sao? </a:t>
            </a:r>
            <a:endParaRPr lang="vi-VN" altLang="en-US" sz="2200" b="1">
              <a:solidFill>
                <a:srgbClr val="0033CC"/>
              </a:solidFill>
            </a:endParaRPr>
          </a:p>
        </p:txBody>
      </p:sp>
      <p:graphicFrame>
        <p:nvGraphicFramePr>
          <p:cNvPr id="114700" name="Group 12">
            <a:extLst>
              <a:ext uri="{FF2B5EF4-FFF2-40B4-BE49-F238E27FC236}">
                <a16:creationId xmlns:a16="http://schemas.microsoft.com/office/drawing/2014/main" id="{1F2BBA5B-BA47-F4CE-BF4A-B73483EEC99D}"/>
              </a:ext>
            </a:extLst>
          </p:cNvPr>
          <p:cNvGraphicFramePr>
            <a:graphicFrameLocks noGrp="1"/>
          </p:cNvGraphicFramePr>
          <p:nvPr/>
        </p:nvGraphicFramePr>
        <p:xfrm>
          <a:off x="306388" y="1295400"/>
          <a:ext cx="11626850" cy="5550408"/>
        </p:xfrm>
        <a:graphic>
          <a:graphicData uri="http://schemas.openxmlformats.org/drawingml/2006/table">
            <a:tbl>
              <a:tblPr/>
              <a:tblGrid>
                <a:gridCol w="3582987">
                  <a:extLst>
                    <a:ext uri="{9D8B030D-6E8A-4147-A177-3AD203B41FA5}">
                      <a16:colId xmlns:a16="http://schemas.microsoft.com/office/drawing/2014/main" val="1381737645"/>
                    </a:ext>
                  </a:extLst>
                </a:gridCol>
                <a:gridCol w="8043863">
                  <a:extLst>
                    <a:ext uri="{9D8B030D-6E8A-4147-A177-3AD203B41FA5}">
                      <a16:colId xmlns:a16="http://schemas.microsoft.com/office/drawing/2014/main" val="2958173800"/>
                    </a:ext>
                  </a:extLst>
                </a:gridCol>
              </a:tblGrid>
              <a:tr h="731838">
                <a:tc>
                  <a:txBody>
                    <a:bodyPr/>
                    <a:lstStyle>
                      <a:lvl1pPr>
                        <a:lnSpc>
                          <a:spcPct val="90000"/>
                        </a:lnSpc>
                        <a:spcBef>
                          <a:spcPts val="1000"/>
                        </a:spcBef>
                        <a:buFont typeface="Arial" panose="020B0604020202020204" pitchFamily="34" charset="0"/>
                        <a:defRPr sz="2400">
                          <a:solidFill>
                            <a:schemeClr val="tx1"/>
                          </a:solidFill>
                          <a:latin typeface="Arial" panose="020B0604020202020204" pitchFamily="34" charset="0"/>
                        </a:defRPr>
                      </a:lvl1pPr>
                      <a:lvl2pPr>
                        <a:lnSpc>
                          <a:spcPct val="90000"/>
                        </a:lnSpc>
                        <a:spcBef>
                          <a:spcPts val="500"/>
                        </a:spcBef>
                        <a:buFont typeface="Arial" panose="020B0604020202020204" pitchFamily="34" charset="0"/>
                        <a:defRPr sz="2000">
                          <a:solidFill>
                            <a:schemeClr val="tx1"/>
                          </a:solidFill>
                          <a:latin typeface="Arial" panose="020B0604020202020204" pitchFamily="34" charset="0"/>
                        </a:defRPr>
                      </a:lvl2pPr>
                      <a:lvl3pPr>
                        <a:lnSpc>
                          <a:spcPct val="90000"/>
                        </a:lnSpc>
                        <a:spcBef>
                          <a:spcPts val="500"/>
                        </a:spcBef>
                        <a:buFont typeface="Arial" panose="020B0604020202020204" pitchFamily="34" charset="0"/>
                        <a:defRPr>
                          <a:solidFill>
                            <a:schemeClr val="tx1"/>
                          </a:solidFill>
                          <a:latin typeface="Arial" panose="020B0604020202020204" pitchFamily="34" charset="0"/>
                        </a:defRPr>
                      </a:lvl3pPr>
                      <a:lvl4pPr>
                        <a:lnSpc>
                          <a:spcPct val="90000"/>
                        </a:lnSpc>
                        <a:spcBef>
                          <a:spcPts val="500"/>
                        </a:spcBef>
                        <a:buFont typeface="Arial" panose="020B0604020202020204" pitchFamily="34" charset="0"/>
                        <a:defRPr sz="1600">
                          <a:solidFill>
                            <a:schemeClr val="tx1"/>
                          </a:solidFill>
                          <a:latin typeface="Arial" panose="020B0604020202020204" pitchFamily="34" charset="0"/>
                        </a:defRPr>
                      </a:lvl4pPr>
                      <a:lvl5pPr>
                        <a:lnSpc>
                          <a:spcPct val="90000"/>
                        </a:lnSpc>
                        <a:spcBef>
                          <a:spcPts val="500"/>
                        </a:spcBef>
                        <a:buFont typeface="Arial" panose="020B0604020202020204" pitchFamily="34" charset="0"/>
                        <a:defRPr sz="1600">
                          <a:solidFill>
                            <a:schemeClr val="tx1"/>
                          </a:solidFill>
                          <a:latin typeface="Arial" panose="020B060402020202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9pPr>
                    </a:lstStyle>
                    <a:p>
                      <a:pPr marL="0" marR="0" lvl="0" indent="0" algn="just"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en-US" sz="2700" b="0" i="0" u="none" strike="noStrike" cap="none" normalizeH="0" baseline="0">
                          <a:ln>
                            <a:noFill/>
                          </a:ln>
                          <a:solidFill>
                            <a:srgbClr val="000000"/>
                          </a:solidFill>
                          <a:effectLst/>
                          <a:latin typeface="Arial "/>
                        </a:rPr>
                        <a:t>a) Khoan dung l</a:t>
                      </a:r>
                      <a:r>
                        <a:rPr kumimoji="0" lang="en-US" altLang="en-US" sz="2700" b="0" i="0" u="none" strike="noStrike" cap="none" normalizeH="0" baseline="0">
                          <a:ln>
                            <a:noFill/>
                          </a:ln>
                          <a:solidFill>
                            <a:srgbClr val="000000"/>
                          </a:solidFill>
                          <a:effectLst/>
                          <a:latin typeface="Arial" panose="020B0604020202020204" pitchFamily="34" charset="0"/>
                        </a:rPr>
                        <a:t>à</a:t>
                      </a:r>
                      <a:r>
                        <a:rPr kumimoji="0" lang="en-US" altLang="en-US" sz="2700" b="0" i="0" u="none" strike="noStrike" cap="none" normalizeH="0" baseline="0">
                          <a:ln>
                            <a:noFill/>
                          </a:ln>
                          <a:solidFill>
                            <a:srgbClr val="000000"/>
                          </a:solidFill>
                          <a:effectLst/>
                          <a:latin typeface="Arial "/>
                        </a:rPr>
                        <a:t> bỏ qua mọi lỗi lầm của người kh</a:t>
                      </a:r>
                      <a:r>
                        <a:rPr kumimoji="0" lang="en-US" altLang="en-US" sz="2700" b="0" i="0" u="none" strike="noStrike" cap="none" normalizeH="0" baseline="0">
                          <a:ln>
                            <a:noFill/>
                          </a:ln>
                          <a:solidFill>
                            <a:srgbClr val="000000"/>
                          </a:solidFill>
                          <a:effectLst/>
                          <a:latin typeface="Arial" panose="020B0604020202020204" pitchFamily="34" charset="0"/>
                        </a:rPr>
                        <a:t>á</a:t>
                      </a:r>
                      <a:r>
                        <a:rPr kumimoji="0" lang="en-US" altLang="en-US" sz="2700" b="0" i="0" u="none" strike="noStrike" cap="none" normalizeH="0" baseline="0">
                          <a:ln>
                            <a:noFill/>
                          </a:ln>
                          <a:solidFill>
                            <a:srgbClr val="000000"/>
                          </a:solidFill>
                          <a:effectLst/>
                          <a:latin typeface="Arial "/>
                        </a:rPr>
                        <a:t>c.</a:t>
                      </a:r>
                    </a:p>
                  </a:txBody>
                  <a:tcPr anchor="b"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FFCC99"/>
                    </a:solidFill>
                  </a:tcPr>
                </a:tc>
                <a:tc>
                  <a:txBody>
                    <a:bodyPr/>
                    <a:lstStyle>
                      <a:lvl1pPr>
                        <a:lnSpc>
                          <a:spcPct val="90000"/>
                        </a:lnSpc>
                        <a:spcBef>
                          <a:spcPts val="1000"/>
                        </a:spcBef>
                        <a:buFont typeface="Arial" panose="020B0604020202020204" pitchFamily="34" charset="0"/>
                        <a:defRPr sz="2400">
                          <a:solidFill>
                            <a:schemeClr val="tx1"/>
                          </a:solidFill>
                          <a:latin typeface="Arial" panose="020B0604020202020204" pitchFamily="34" charset="0"/>
                        </a:defRPr>
                      </a:lvl1pPr>
                      <a:lvl2pPr>
                        <a:lnSpc>
                          <a:spcPct val="90000"/>
                        </a:lnSpc>
                        <a:spcBef>
                          <a:spcPts val="500"/>
                        </a:spcBef>
                        <a:buFont typeface="Arial" panose="020B0604020202020204" pitchFamily="34" charset="0"/>
                        <a:defRPr sz="2000">
                          <a:solidFill>
                            <a:schemeClr val="tx1"/>
                          </a:solidFill>
                          <a:latin typeface="Arial" panose="020B0604020202020204" pitchFamily="34" charset="0"/>
                        </a:defRPr>
                      </a:lvl2pPr>
                      <a:lvl3pPr>
                        <a:lnSpc>
                          <a:spcPct val="90000"/>
                        </a:lnSpc>
                        <a:spcBef>
                          <a:spcPts val="500"/>
                        </a:spcBef>
                        <a:buFont typeface="Arial" panose="020B0604020202020204" pitchFamily="34" charset="0"/>
                        <a:defRPr>
                          <a:solidFill>
                            <a:schemeClr val="tx1"/>
                          </a:solidFill>
                          <a:latin typeface="Arial" panose="020B0604020202020204" pitchFamily="34" charset="0"/>
                        </a:defRPr>
                      </a:lvl3pPr>
                      <a:lvl4pPr>
                        <a:lnSpc>
                          <a:spcPct val="90000"/>
                        </a:lnSpc>
                        <a:spcBef>
                          <a:spcPts val="500"/>
                        </a:spcBef>
                        <a:buFont typeface="Arial" panose="020B0604020202020204" pitchFamily="34" charset="0"/>
                        <a:defRPr sz="1600">
                          <a:solidFill>
                            <a:schemeClr val="tx1"/>
                          </a:solidFill>
                          <a:latin typeface="Arial" panose="020B0604020202020204" pitchFamily="34" charset="0"/>
                        </a:defRPr>
                      </a:lvl4pPr>
                      <a:lvl5pPr>
                        <a:lnSpc>
                          <a:spcPct val="90000"/>
                        </a:lnSpc>
                        <a:spcBef>
                          <a:spcPts val="500"/>
                        </a:spcBef>
                        <a:buFont typeface="Arial" panose="020B0604020202020204" pitchFamily="34" charset="0"/>
                        <a:defRPr sz="1600">
                          <a:solidFill>
                            <a:schemeClr val="tx1"/>
                          </a:solidFill>
                          <a:latin typeface="Arial" panose="020B060402020202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vi-VN" altLang="en-US" sz="1000" b="0" i="0" u="none" strike="noStrike" cap="none" normalizeH="0" baseline="0">
                          <a:ln>
                            <a:noFill/>
                          </a:ln>
                          <a:solidFill>
                            <a:schemeClr val="tx1"/>
                          </a:solidFill>
                          <a:effectLst/>
                          <a:latin typeface="Arial" panose="020B0604020202020204" pitchFamily="34" charset="0"/>
                          <a:cs typeface="Arial" panose="020B0604020202020204" pitchFamily="34" charset="0"/>
                        </a:rPr>
                        <a:t> </a:t>
                      </a:r>
                      <a:endParaRPr kumimoji="0" lang="vi-VN" altLang="en-US"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anchor="b"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FFCC99"/>
                    </a:solidFill>
                  </a:tcPr>
                </a:tc>
                <a:extLst>
                  <a:ext uri="{0D108BD9-81ED-4DB2-BD59-A6C34878D82A}">
                    <a16:rowId xmlns:a16="http://schemas.microsoft.com/office/drawing/2014/main" val="2270186804"/>
                  </a:ext>
                </a:extLst>
              </a:tr>
              <a:tr h="731838">
                <a:tc>
                  <a:txBody>
                    <a:bodyPr/>
                    <a:lstStyle>
                      <a:lvl1pPr>
                        <a:lnSpc>
                          <a:spcPct val="90000"/>
                        </a:lnSpc>
                        <a:spcBef>
                          <a:spcPts val="1000"/>
                        </a:spcBef>
                        <a:buFont typeface="Arial" panose="020B0604020202020204" pitchFamily="34" charset="0"/>
                        <a:defRPr sz="2400">
                          <a:solidFill>
                            <a:schemeClr val="tx1"/>
                          </a:solidFill>
                          <a:latin typeface="Arial" panose="020B0604020202020204" pitchFamily="34" charset="0"/>
                        </a:defRPr>
                      </a:lvl1pPr>
                      <a:lvl2pPr>
                        <a:lnSpc>
                          <a:spcPct val="90000"/>
                        </a:lnSpc>
                        <a:spcBef>
                          <a:spcPts val="500"/>
                        </a:spcBef>
                        <a:buFont typeface="Arial" panose="020B0604020202020204" pitchFamily="34" charset="0"/>
                        <a:defRPr sz="2000">
                          <a:solidFill>
                            <a:schemeClr val="tx1"/>
                          </a:solidFill>
                          <a:latin typeface="Arial" panose="020B0604020202020204" pitchFamily="34" charset="0"/>
                        </a:defRPr>
                      </a:lvl2pPr>
                      <a:lvl3pPr>
                        <a:lnSpc>
                          <a:spcPct val="90000"/>
                        </a:lnSpc>
                        <a:spcBef>
                          <a:spcPts val="500"/>
                        </a:spcBef>
                        <a:buFont typeface="Arial" panose="020B0604020202020204" pitchFamily="34" charset="0"/>
                        <a:defRPr>
                          <a:solidFill>
                            <a:schemeClr val="tx1"/>
                          </a:solidFill>
                          <a:latin typeface="Arial" panose="020B0604020202020204" pitchFamily="34" charset="0"/>
                        </a:defRPr>
                      </a:lvl3pPr>
                      <a:lvl4pPr>
                        <a:lnSpc>
                          <a:spcPct val="90000"/>
                        </a:lnSpc>
                        <a:spcBef>
                          <a:spcPts val="500"/>
                        </a:spcBef>
                        <a:buFont typeface="Arial" panose="020B0604020202020204" pitchFamily="34" charset="0"/>
                        <a:defRPr sz="1600">
                          <a:solidFill>
                            <a:schemeClr val="tx1"/>
                          </a:solidFill>
                          <a:latin typeface="Arial" panose="020B0604020202020204" pitchFamily="34" charset="0"/>
                        </a:defRPr>
                      </a:lvl4pPr>
                      <a:lvl5pPr>
                        <a:lnSpc>
                          <a:spcPct val="90000"/>
                        </a:lnSpc>
                        <a:spcBef>
                          <a:spcPts val="500"/>
                        </a:spcBef>
                        <a:buFont typeface="Arial" panose="020B0604020202020204" pitchFamily="34" charset="0"/>
                        <a:defRPr sz="1600">
                          <a:solidFill>
                            <a:schemeClr val="tx1"/>
                          </a:solidFill>
                          <a:latin typeface="Arial" panose="020B060402020202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9pPr>
                    </a:lstStyle>
                    <a:p>
                      <a:pPr marL="0" marR="0" lvl="0" indent="0" algn="just"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en-US" sz="2700" b="0" i="0" u="none" strike="noStrike" cap="none" normalizeH="0" baseline="0">
                          <a:ln>
                            <a:noFill/>
                          </a:ln>
                          <a:solidFill>
                            <a:srgbClr val="000000"/>
                          </a:solidFill>
                          <a:effectLst/>
                          <a:latin typeface="Arial "/>
                        </a:rPr>
                        <a:t>b) Không biết tha thứ cho bản thân m</a:t>
                      </a:r>
                      <a:r>
                        <a:rPr kumimoji="0" lang="en-US" altLang="en-US" sz="2700" b="0" i="0" u="none" strike="noStrike" cap="none" normalizeH="0" baseline="0">
                          <a:ln>
                            <a:noFill/>
                          </a:ln>
                          <a:solidFill>
                            <a:srgbClr val="000000"/>
                          </a:solidFill>
                          <a:effectLst/>
                          <a:latin typeface="Arial" panose="020B0604020202020204" pitchFamily="34" charset="0"/>
                        </a:rPr>
                        <a:t>ì</a:t>
                      </a:r>
                      <a:r>
                        <a:rPr kumimoji="0" lang="en-US" altLang="en-US" sz="2700" b="0" i="0" u="none" strike="noStrike" cap="none" normalizeH="0" baseline="0">
                          <a:ln>
                            <a:noFill/>
                          </a:ln>
                          <a:solidFill>
                            <a:srgbClr val="000000"/>
                          </a:solidFill>
                          <a:effectLst/>
                          <a:latin typeface="Arial "/>
                        </a:rPr>
                        <a:t>nh l</a:t>
                      </a:r>
                      <a:r>
                        <a:rPr kumimoji="0" lang="en-US" altLang="en-US" sz="2700" b="0" i="0" u="none" strike="noStrike" cap="none" normalizeH="0" baseline="0">
                          <a:ln>
                            <a:noFill/>
                          </a:ln>
                          <a:solidFill>
                            <a:srgbClr val="000000"/>
                          </a:solidFill>
                          <a:effectLst/>
                          <a:latin typeface="Arial" panose="020B0604020202020204" pitchFamily="34" charset="0"/>
                        </a:rPr>
                        <a:t>à</a:t>
                      </a:r>
                      <a:r>
                        <a:rPr kumimoji="0" lang="en-US" altLang="en-US" sz="2700" b="0" i="0" u="none" strike="noStrike" cap="none" normalizeH="0" baseline="0">
                          <a:ln>
                            <a:noFill/>
                          </a:ln>
                          <a:solidFill>
                            <a:srgbClr val="000000"/>
                          </a:solidFill>
                          <a:effectLst/>
                          <a:latin typeface="Arial "/>
                        </a:rPr>
                        <a:t> không khoan dung.</a:t>
                      </a:r>
                    </a:p>
                  </a:txBody>
                  <a:tcPr anchor="b"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CCFFCC"/>
                    </a:solidFill>
                  </a:tcPr>
                </a:tc>
                <a:tc>
                  <a:txBody>
                    <a:bodyPr/>
                    <a:lstStyle>
                      <a:lvl1pPr>
                        <a:lnSpc>
                          <a:spcPct val="90000"/>
                        </a:lnSpc>
                        <a:spcBef>
                          <a:spcPts val="1000"/>
                        </a:spcBef>
                        <a:buFont typeface="Arial" panose="020B0604020202020204" pitchFamily="34" charset="0"/>
                        <a:defRPr sz="2400">
                          <a:solidFill>
                            <a:schemeClr val="tx1"/>
                          </a:solidFill>
                          <a:latin typeface="Arial" panose="020B0604020202020204" pitchFamily="34" charset="0"/>
                        </a:defRPr>
                      </a:lvl1pPr>
                      <a:lvl2pPr>
                        <a:lnSpc>
                          <a:spcPct val="90000"/>
                        </a:lnSpc>
                        <a:spcBef>
                          <a:spcPts val="500"/>
                        </a:spcBef>
                        <a:buFont typeface="Arial" panose="020B0604020202020204" pitchFamily="34" charset="0"/>
                        <a:defRPr sz="2000">
                          <a:solidFill>
                            <a:schemeClr val="tx1"/>
                          </a:solidFill>
                          <a:latin typeface="Arial" panose="020B0604020202020204" pitchFamily="34" charset="0"/>
                        </a:defRPr>
                      </a:lvl2pPr>
                      <a:lvl3pPr>
                        <a:lnSpc>
                          <a:spcPct val="90000"/>
                        </a:lnSpc>
                        <a:spcBef>
                          <a:spcPts val="500"/>
                        </a:spcBef>
                        <a:buFont typeface="Arial" panose="020B0604020202020204" pitchFamily="34" charset="0"/>
                        <a:defRPr>
                          <a:solidFill>
                            <a:schemeClr val="tx1"/>
                          </a:solidFill>
                          <a:latin typeface="Arial" panose="020B0604020202020204" pitchFamily="34" charset="0"/>
                        </a:defRPr>
                      </a:lvl3pPr>
                      <a:lvl4pPr>
                        <a:lnSpc>
                          <a:spcPct val="90000"/>
                        </a:lnSpc>
                        <a:spcBef>
                          <a:spcPts val="500"/>
                        </a:spcBef>
                        <a:buFont typeface="Arial" panose="020B0604020202020204" pitchFamily="34" charset="0"/>
                        <a:defRPr sz="1600">
                          <a:solidFill>
                            <a:schemeClr val="tx1"/>
                          </a:solidFill>
                          <a:latin typeface="Arial" panose="020B0604020202020204" pitchFamily="34" charset="0"/>
                        </a:defRPr>
                      </a:lvl4pPr>
                      <a:lvl5pPr>
                        <a:lnSpc>
                          <a:spcPct val="90000"/>
                        </a:lnSpc>
                        <a:spcBef>
                          <a:spcPts val="500"/>
                        </a:spcBef>
                        <a:buFont typeface="Arial" panose="020B0604020202020204" pitchFamily="34" charset="0"/>
                        <a:defRPr sz="1600">
                          <a:solidFill>
                            <a:schemeClr val="tx1"/>
                          </a:solidFill>
                          <a:latin typeface="Arial" panose="020B060402020202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vi-VN" altLang="en-US" sz="1000" b="0" i="0" u="none" strike="noStrike" cap="none" normalizeH="0" baseline="0">
                          <a:ln>
                            <a:noFill/>
                          </a:ln>
                          <a:solidFill>
                            <a:schemeClr val="tx1"/>
                          </a:solidFill>
                          <a:effectLst/>
                          <a:latin typeface="Arial" panose="020B0604020202020204" pitchFamily="34" charset="0"/>
                          <a:cs typeface="Arial" panose="020B0604020202020204" pitchFamily="34" charset="0"/>
                        </a:rPr>
                        <a:t> </a:t>
                      </a:r>
                      <a:endParaRPr kumimoji="0" lang="vi-VN" altLang="en-US"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anchor="b"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1531671842"/>
                  </a:ext>
                </a:extLst>
              </a:tr>
              <a:tr h="731838">
                <a:tc>
                  <a:txBody>
                    <a:bodyPr/>
                    <a:lstStyle>
                      <a:lvl1pPr>
                        <a:lnSpc>
                          <a:spcPct val="90000"/>
                        </a:lnSpc>
                        <a:spcBef>
                          <a:spcPts val="1000"/>
                        </a:spcBef>
                        <a:buFont typeface="Arial" panose="020B0604020202020204" pitchFamily="34" charset="0"/>
                        <a:defRPr sz="2400">
                          <a:solidFill>
                            <a:schemeClr val="tx1"/>
                          </a:solidFill>
                          <a:latin typeface="Arial" panose="020B0604020202020204" pitchFamily="34" charset="0"/>
                        </a:defRPr>
                      </a:lvl1pPr>
                      <a:lvl2pPr>
                        <a:lnSpc>
                          <a:spcPct val="90000"/>
                        </a:lnSpc>
                        <a:spcBef>
                          <a:spcPts val="500"/>
                        </a:spcBef>
                        <a:buFont typeface="Arial" panose="020B0604020202020204" pitchFamily="34" charset="0"/>
                        <a:defRPr sz="2000">
                          <a:solidFill>
                            <a:schemeClr val="tx1"/>
                          </a:solidFill>
                          <a:latin typeface="Arial" panose="020B0604020202020204" pitchFamily="34" charset="0"/>
                        </a:defRPr>
                      </a:lvl2pPr>
                      <a:lvl3pPr>
                        <a:lnSpc>
                          <a:spcPct val="90000"/>
                        </a:lnSpc>
                        <a:spcBef>
                          <a:spcPts val="500"/>
                        </a:spcBef>
                        <a:buFont typeface="Arial" panose="020B0604020202020204" pitchFamily="34" charset="0"/>
                        <a:defRPr>
                          <a:solidFill>
                            <a:schemeClr val="tx1"/>
                          </a:solidFill>
                          <a:latin typeface="Arial" panose="020B0604020202020204" pitchFamily="34" charset="0"/>
                        </a:defRPr>
                      </a:lvl3pPr>
                      <a:lvl4pPr>
                        <a:lnSpc>
                          <a:spcPct val="90000"/>
                        </a:lnSpc>
                        <a:spcBef>
                          <a:spcPts val="500"/>
                        </a:spcBef>
                        <a:buFont typeface="Arial" panose="020B0604020202020204" pitchFamily="34" charset="0"/>
                        <a:defRPr sz="1600">
                          <a:solidFill>
                            <a:schemeClr val="tx1"/>
                          </a:solidFill>
                          <a:latin typeface="Arial" panose="020B0604020202020204" pitchFamily="34" charset="0"/>
                        </a:defRPr>
                      </a:lvl4pPr>
                      <a:lvl5pPr>
                        <a:lnSpc>
                          <a:spcPct val="90000"/>
                        </a:lnSpc>
                        <a:spcBef>
                          <a:spcPts val="500"/>
                        </a:spcBef>
                        <a:buFont typeface="Arial" panose="020B0604020202020204" pitchFamily="34" charset="0"/>
                        <a:defRPr sz="1600">
                          <a:solidFill>
                            <a:schemeClr val="tx1"/>
                          </a:solidFill>
                          <a:latin typeface="Arial" panose="020B060402020202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9pPr>
                    </a:lstStyle>
                    <a:p>
                      <a:pPr marL="0" marR="0" lvl="0" indent="0" algn="just"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en-US" sz="2700" b="0" i="0" u="none" strike="noStrike" cap="none" normalizeH="0" baseline="0">
                          <a:ln>
                            <a:noFill/>
                          </a:ln>
                          <a:solidFill>
                            <a:srgbClr val="000000"/>
                          </a:solidFill>
                          <a:effectLst/>
                          <a:latin typeface="Arial "/>
                        </a:rPr>
                        <a:t>c) Khoan dung l</a:t>
                      </a:r>
                      <a:r>
                        <a:rPr kumimoji="0" lang="en-US" altLang="en-US" sz="2700" b="0" i="0" u="none" strike="noStrike" cap="none" normalizeH="0" baseline="0">
                          <a:ln>
                            <a:noFill/>
                          </a:ln>
                          <a:solidFill>
                            <a:srgbClr val="000000"/>
                          </a:solidFill>
                          <a:effectLst/>
                          <a:latin typeface="Arial" panose="020B0604020202020204" pitchFamily="34" charset="0"/>
                        </a:rPr>
                        <a:t>à</a:t>
                      </a:r>
                      <a:r>
                        <a:rPr kumimoji="0" lang="en-US" altLang="en-US" sz="2700" b="0" i="0" u="none" strike="noStrike" cap="none" normalizeH="0" baseline="0">
                          <a:ln>
                            <a:noFill/>
                          </a:ln>
                          <a:solidFill>
                            <a:srgbClr val="000000"/>
                          </a:solidFill>
                          <a:effectLst/>
                          <a:latin typeface="Arial "/>
                        </a:rPr>
                        <a:t> phải quyết liệt phê ph</a:t>
                      </a:r>
                      <a:r>
                        <a:rPr kumimoji="0" lang="en-US" altLang="en-US" sz="2700" b="0" i="0" u="none" strike="noStrike" cap="none" normalizeH="0" baseline="0">
                          <a:ln>
                            <a:noFill/>
                          </a:ln>
                          <a:solidFill>
                            <a:srgbClr val="000000"/>
                          </a:solidFill>
                          <a:effectLst/>
                          <a:latin typeface="Arial" panose="020B0604020202020204" pitchFamily="34" charset="0"/>
                        </a:rPr>
                        <a:t>á</a:t>
                      </a:r>
                      <a:r>
                        <a:rPr kumimoji="0" lang="en-US" altLang="en-US" sz="2700" b="0" i="0" u="none" strike="noStrike" cap="none" normalizeH="0" baseline="0">
                          <a:ln>
                            <a:noFill/>
                          </a:ln>
                          <a:solidFill>
                            <a:srgbClr val="000000"/>
                          </a:solidFill>
                          <a:effectLst/>
                          <a:latin typeface="Arial "/>
                        </a:rPr>
                        <a:t>n tất cả những người mắc sai lầm.</a:t>
                      </a:r>
                    </a:p>
                  </a:txBody>
                  <a:tcPr anchor="b"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99CCFF"/>
                    </a:solidFill>
                  </a:tcPr>
                </a:tc>
                <a:tc>
                  <a:txBody>
                    <a:bodyPr/>
                    <a:lstStyle>
                      <a:lvl1pPr>
                        <a:lnSpc>
                          <a:spcPct val="90000"/>
                        </a:lnSpc>
                        <a:spcBef>
                          <a:spcPts val="1000"/>
                        </a:spcBef>
                        <a:buFont typeface="Arial" panose="020B0604020202020204" pitchFamily="34" charset="0"/>
                        <a:defRPr sz="2400">
                          <a:solidFill>
                            <a:schemeClr val="tx1"/>
                          </a:solidFill>
                          <a:latin typeface="Arial" panose="020B0604020202020204" pitchFamily="34" charset="0"/>
                        </a:defRPr>
                      </a:lvl1pPr>
                      <a:lvl2pPr>
                        <a:lnSpc>
                          <a:spcPct val="90000"/>
                        </a:lnSpc>
                        <a:spcBef>
                          <a:spcPts val="500"/>
                        </a:spcBef>
                        <a:buFont typeface="Arial" panose="020B0604020202020204" pitchFamily="34" charset="0"/>
                        <a:defRPr sz="2000">
                          <a:solidFill>
                            <a:schemeClr val="tx1"/>
                          </a:solidFill>
                          <a:latin typeface="Arial" panose="020B0604020202020204" pitchFamily="34" charset="0"/>
                        </a:defRPr>
                      </a:lvl2pPr>
                      <a:lvl3pPr>
                        <a:lnSpc>
                          <a:spcPct val="90000"/>
                        </a:lnSpc>
                        <a:spcBef>
                          <a:spcPts val="500"/>
                        </a:spcBef>
                        <a:buFont typeface="Arial" panose="020B0604020202020204" pitchFamily="34" charset="0"/>
                        <a:defRPr>
                          <a:solidFill>
                            <a:schemeClr val="tx1"/>
                          </a:solidFill>
                          <a:latin typeface="Arial" panose="020B0604020202020204" pitchFamily="34" charset="0"/>
                        </a:defRPr>
                      </a:lvl3pPr>
                      <a:lvl4pPr>
                        <a:lnSpc>
                          <a:spcPct val="90000"/>
                        </a:lnSpc>
                        <a:spcBef>
                          <a:spcPts val="500"/>
                        </a:spcBef>
                        <a:buFont typeface="Arial" panose="020B0604020202020204" pitchFamily="34" charset="0"/>
                        <a:defRPr sz="1600">
                          <a:solidFill>
                            <a:schemeClr val="tx1"/>
                          </a:solidFill>
                          <a:latin typeface="Arial" panose="020B0604020202020204" pitchFamily="34" charset="0"/>
                        </a:defRPr>
                      </a:lvl4pPr>
                      <a:lvl5pPr>
                        <a:lnSpc>
                          <a:spcPct val="90000"/>
                        </a:lnSpc>
                        <a:spcBef>
                          <a:spcPts val="500"/>
                        </a:spcBef>
                        <a:buFont typeface="Arial" panose="020B0604020202020204" pitchFamily="34" charset="0"/>
                        <a:defRPr sz="1600">
                          <a:solidFill>
                            <a:schemeClr val="tx1"/>
                          </a:solidFill>
                          <a:latin typeface="Arial" panose="020B060402020202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vi-VN" altLang="en-US" sz="1000" b="0" i="0" u="none" strike="noStrike" cap="none" normalizeH="0" baseline="0">
                          <a:ln>
                            <a:noFill/>
                          </a:ln>
                          <a:solidFill>
                            <a:schemeClr val="tx1"/>
                          </a:solidFill>
                          <a:effectLst/>
                          <a:latin typeface="Arial" panose="020B0604020202020204" pitchFamily="34" charset="0"/>
                          <a:cs typeface="Arial" panose="020B0604020202020204" pitchFamily="34" charset="0"/>
                        </a:rPr>
                        <a:t> </a:t>
                      </a:r>
                      <a:endParaRPr kumimoji="0" lang="vi-VN" altLang="en-US"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anchor="b"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99CCFF"/>
                    </a:solidFill>
                  </a:tcPr>
                </a:tc>
                <a:extLst>
                  <a:ext uri="{0D108BD9-81ED-4DB2-BD59-A6C34878D82A}">
                    <a16:rowId xmlns:a16="http://schemas.microsoft.com/office/drawing/2014/main" val="658532738"/>
                  </a:ext>
                </a:extLst>
              </a:tr>
              <a:tr h="731838">
                <a:tc>
                  <a:txBody>
                    <a:bodyPr/>
                    <a:lstStyle>
                      <a:lvl1pPr>
                        <a:lnSpc>
                          <a:spcPct val="90000"/>
                        </a:lnSpc>
                        <a:spcBef>
                          <a:spcPts val="1000"/>
                        </a:spcBef>
                        <a:buFont typeface="Arial" panose="020B0604020202020204" pitchFamily="34" charset="0"/>
                        <a:defRPr sz="2400">
                          <a:solidFill>
                            <a:schemeClr val="tx1"/>
                          </a:solidFill>
                          <a:latin typeface="Arial" panose="020B0604020202020204" pitchFamily="34" charset="0"/>
                        </a:defRPr>
                      </a:lvl1pPr>
                      <a:lvl2pPr>
                        <a:lnSpc>
                          <a:spcPct val="90000"/>
                        </a:lnSpc>
                        <a:spcBef>
                          <a:spcPts val="500"/>
                        </a:spcBef>
                        <a:buFont typeface="Arial" panose="020B0604020202020204" pitchFamily="34" charset="0"/>
                        <a:defRPr sz="2000">
                          <a:solidFill>
                            <a:schemeClr val="tx1"/>
                          </a:solidFill>
                          <a:latin typeface="Arial" panose="020B0604020202020204" pitchFamily="34" charset="0"/>
                        </a:defRPr>
                      </a:lvl2pPr>
                      <a:lvl3pPr>
                        <a:lnSpc>
                          <a:spcPct val="90000"/>
                        </a:lnSpc>
                        <a:spcBef>
                          <a:spcPts val="500"/>
                        </a:spcBef>
                        <a:buFont typeface="Arial" panose="020B0604020202020204" pitchFamily="34" charset="0"/>
                        <a:defRPr>
                          <a:solidFill>
                            <a:schemeClr val="tx1"/>
                          </a:solidFill>
                          <a:latin typeface="Arial" panose="020B0604020202020204" pitchFamily="34" charset="0"/>
                        </a:defRPr>
                      </a:lvl3pPr>
                      <a:lvl4pPr>
                        <a:lnSpc>
                          <a:spcPct val="90000"/>
                        </a:lnSpc>
                        <a:spcBef>
                          <a:spcPts val="500"/>
                        </a:spcBef>
                        <a:buFont typeface="Arial" panose="020B0604020202020204" pitchFamily="34" charset="0"/>
                        <a:defRPr sz="1600">
                          <a:solidFill>
                            <a:schemeClr val="tx1"/>
                          </a:solidFill>
                          <a:latin typeface="Arial" panose="020B0604020202020204" pitchFamily="34" charset="0"/>
                        </a:defRPr>
                      </a:lvl4pPr>
                      <a:lvl5pPr>
                        <a:lnSpc>
                          <a:spcPct val="90000"/>
                        </a:lnSpc>
                        <a:spcBef>
                          <a:spcPts val="500"/>
                        </a:spcBef>
                        <a:buFont typeface="Arial" panose="020B0604020202020204" pitchFamily="34" charset="0"/>
                        <a:defRPr sz="1600">
                          <a:solidFill>
                            <a:schemeClr val="tx1"/>
                          </a:solidFill>
                          <a:latin typeface="Arial" panose="020B060402020202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9pPr>
                    </a:lstStyle>
                    <a:p>
                      <a:pPr marL="0" marR="0" lvl="0" indent="0" algn="just" defTabSz="914400" rtl="0" eaLnBrk="1" fontAlgn="base" latinLnBrk="0" hangingPunct="1">
                        <a:lnSpc>
                          <a:spcPct val="90000"/>
                        </a:lnSpc>
                        <a:spcBef>
                          <a:spcPts val="1000"/>
                        </a:spcBef>
                        <a:spcAft>
                          <a:spcPct val="0"/>
                        </a:spcAft>
                        <a:buClrTx/>
                        <a:buSzTx/>
                        <a:buFont typeface="Arial" panose="020B0604020202020204" pitchFamily="34" charset="0"/>
                        <a:buNone/>
                        <a:tabLst/>
                      </a:pPr>
                      <a:r>
                        <a:rPr kumimoji="0" lang="en-US" altLang="en-US" sz="2700" b="0" i="0" u="none" strike="noStrike" cap="none" normalizeH="0" baseline="0">
                          <a:ln>
                            <a:noFill/>
                          </a:ln>
                          <a:solidFill>
                            <a:srgbClr val="000000"/>
                          </a:solidFill>
                          <a:effectLst/>
                          <a:latin typeface="Arial "/>
                        </a:rPr>
                        <a:t>d) Khoan dung l</a:t>
                      </a:r>
                      <a:r>
                        <a:rPr kumimoji="0" lang="en-US" altLang="en-US" sz="2700" b="0" i="0" u="none" strike="noStrike" cap="none" normalizeH="0" baseline="0">
                          <a:ln>
                            <a:noFill/>
                          </a:ln>
                          <a:solidFill>
                            <a:srgbClr val="000000"/>
                          </a:solidFill>
                          <a:effectLst/>
                          <a:latin typeface="Arial" panose="020B0604020202020204" pitchFamily="34" charset="0"/>
                        </a:rPr>
                        <a:t>à</a:t>
                      </a:r>
                      <a:r>
                        <a:rPr kumimoji="0" lang="en-US" altLang="en-US" sz="2700" b="0" i="0" u="none" strike="noStrike" cap="none" normalizeH="0" baseline="0">
                          <a:ln>
                            <a:noFill/>
                          </a:ln>
                          <a:solidFill>
                            <a:srgbClr val="000000"/>
                          </a:solidFill>
                          <a:effectLst/>
                          <a:latin typeface="Arial "/>
                        </a:rPr>
                        <a:t> chấp nhận mọi sở th</a:t>
                      </a:r>
                      <a:r>
                        <a:rPr kumimoji="0" lang="en-US" altLang="en-US" sz="2700" b="0" i="0" u="none" strike="noStrike" cap="none" normalizeH="0" baseline="0">
                          <a:ln>
                            <a:noFill/>
                          </a:ln>
                          <a:solidFill>
                            <a:srgbClr val="000000"/>
                          </a:solidFill>
                          <a:effectLst/>
                          <a:latin typeface="Arial" panose="020B0604020202020204" pitchFamily="34" charset="0"/>
                        </a:rPr>
                        <a:t>í</a:t>
                      </a:r>
                      <a:r>
                        <a:rPr kumimoji="0" lang="en-US" altLang="en-US" sz="2700" b="0" i="0" u="none" strike="noStrike" cap="none" normalizeH="0" baseline="0">
                          <a:ln>
                            <a:noFill/>
                          </a:ln>
                          <a:solidFill>
                            <a:srgbClr val="000000"/>
                          </a:solidFill>
                          <a:effectLst/>
                          <a:latin typeface="Arial "/>
                        </a:rPr>
                        <a:t>ch, th</a:t>
                      </a:r>
                      <a:r>
                        <a:rPr kumimoji="0" lang="en-US" altLang="en-US" sz="2700" b="0" i="0" u="none" strike="noStrike" cap="none" normalizeH="0" baseline="0">
                          <a:ln>
                            <a:noFill/>
                          </a:ln>
                          <a:solidFill>
                            <a:srgbClr val="000000"/>
                          </a:solidFill>
                          <a:effectLst/>
                          <a:latin typeface="Arial" panose="020B0604020202020204" pitchFamily="34" charset="0"/>
                        </a:rPr>
                        <a:t>ó</a:t>
                      </a:r>
                      <a:r>
                        <a:rPr kumimoji="0" lang="en-US" altLang="en-US" sz="2700" b="0" i="0" u="none" strike="noStrike" cap="none" normalizeH="0" baseline="0">
                          <a:ln>
                            <a:noFill/>
                          </a:ln>
                          <a:solidFill>
                            <a:srgbClr val="000000"/>
                          </a:solidFill>
                          <a:effectLst/>
                          <a:latin typeface="Arial "/>
                        </a:rPr>
                        <a:t>i quen của người kh</a:t>
                      </a:r>
                      <a:r>
                        <a:rPr kumimoji="0" lang="en-US" altLang="en-US" sz="2700" b="0" i="0" u="none" strike="noStrike" cap="none" normalizeH="0" baseline="0">
                          <a:ln>
                            <a:noFill/>
                          </a:ln>
                          <a:solidFill>
                            <a:srgbClr val="000000"/>
                          </a:solidFill>
                          <a:effectLst/>
                          <a:latin typeface="Arial" panose="020B0604020202020204" pitchFamily="34" charset="0"/>
                        </a:rPr>
                        <a:t>á</a:t>
                      </a:r>
                      <a:r>
                        <a:rPr kumimoji="0" lang="en-US" altLang="en-US" sz="2700" b="0" i="0" u="none" strike="noStrike" cap="none" normalizeH="0" baseline="0">
                          <a:ln>
                            <a:noFill/>
                          </a:ln>
                          <a:solidFill>
                            <a:srgbClr val="000000"/>
                          </a:solidFill>
                          <a:effectLst/>
                          <a:latin typeface="Arial "/>
                        </a:rPr>
                        <a:t>c.</a:t>
                      </a:r>
                    </a:p>
                  </a:txBody>
                  <a:tcPr anchor="b"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FFFF99"/>
                    </a:solidFill>
                  </a:tcPr>
                </a:tc>
                <a:tc>
                  <a:txBody>
                    <a:bodyPr/>
                    <a:lstStyle>
                      <a:lvl1pPr>
                        <a:lnSpc>
                          <a:spcPct val="90000"/>
                        </a:lnSpc>
                        <a:spcBef>
                          <a:spcPts val="1000"/>
                        </a:spcBef>
                        <a:buFont typeface="Arial" panose="020B0604020202020204" pitchFamily="34" charset="0"/>
                        <a:defRPr sz="2400">
                          <a:solidFill>
                            <a:schemeClr val="tx1"/>
                          </a:solidFill>
                          <a:latin typeface="Arial" panose="020B0604020202020204" pitchFamily="34" charset="0"/>
                        </a:defRPr>
                      </a:lvl1pPr>
                      <a:lvl2pPr>
                        <a:lnSpc>
                          <a:spcPct val="90000"/>
                        </a:lnSpc>
                        <a:spcBef>
                          <a:spcPts val="500"/>
                        </a:spcBef>
                        <a:buFont typeface="Arial" panose="020B0604020202020204" pitchFamily="34" charset="0"/>
                        <a:defRPr sz="2000">
                          <a:solidFill>
                            <a:schemeClr val="tx1"/>
                          </a:solidFill>
                          <a:latin typeface="Arial" panose="020B0604020202020204" pitchFamily="34" charset="0"/>
                        </a:defRPr>
                      </a:lvl2pPr>
                      <a:lvl3pPr>
                        <a:lnSpc>
                          <a:spcPct val="90000"/>
                        </a:lnSpc>
                        <a:spcBef>
                          <a:spcPts val="500"/>
                        </a:spcBef>
                        <a:buFont typeface="Arial" panose="020B0604020202020204" pitchFamily="34" charset="0"/>
                        <a:defRPr>
                          <a:solidFill>
                            <a:schemeClr val="tx1"/>
                          </a:solidFill>
                          <a:latin typeface="Arial" panose="020B0604020202020204" pitchFamily="34" charset="0"/>
                        </a:defRPr>
                      </a:lvl3pPr>
                      <a:lvl4pPr>
                        <a:lnSpc>
                          <a:spcPct val="90000"/>
                        </a:lnSpc>
                        <a:spcBef>
                          <a:spcPts val="500"/>
                        </a:spcBef>
                        <a:buFont typeface="Arial" panose="020B0604020202020204" pitchFamily="34" charset="0"/>
                        <a:defRPr sz="1600">
                          <a:solidFill>
                            <a:schemeClr val="tx1"/>
                          </a:solidFill>
                          <a:latin typeface="Arial" panose="020B0604020202020204" pitchFamily="34" charset="0"/>
                        </a:defRPr>
                      </a:lvl4pPr>
                      <a:lvl5pPr>
                        <a:lnSpc>
                          <a:spcPct val="90000"/>
                        </a:lnSpc>
                        <a:spcBef>
                          <a:spcPts val="500"/>
                        </a:spcBef>
                        <a:buFont typeface="Arial" panose="020B0604020202020204" pitchFamily="34" charset="0"/>
                        <a:defRPr sz="1600">
                          <a:solidFill>
                            <a:schemeClr val="tx1"/>
                          </a:solidFill>
                          <a:latin typeface="Arial" panose="020B060402020202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Arial" panose="020B0604020202020204"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vi-VN" altLang="en-US" sz="1000" b="0" i="0" u="none" strike="noStrike" cap="none" normalizeH="0" baseline="0">
                          <a:ln>
                            <a:noFill/>
                          </a:ln>
                          <a:solidFill>
                            <a:schemeClr val="tx1"/>
                          </a:solidFill>
                          <a:effectLst/>
                          <a:latin typeface="Arial" panose="020B0604020202020204" pitchFamily="34" charset="0"/>
                          <a:cs typeface="Arial" panose="020B0604020202020204" pitchFamily="34" charset="0"/>
                        </a:rPr>
                        <a:t> </a:t>
                      </a:r>
                      <a:endParaRPr kumimoji="0" lang="vi-VN" altLang="en-US"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anchor="b" horzOverflow="overflow">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3895076185"/>
                  </a:ext>
                </a:extLst>
              </a:tr>
            </a:tbl>
          </a:graphicData>
        </a:graphic>
      </p:graphicFrame>
      <p:sp>
        <p:nvSpPr>
          <p:cNvPr id="114717" name="Rectangle 29">
            <a:extLst>
              <a:ext uri="{FF2B5EF4-FFF2-40B4-BE49-F238E27FC236}">
                <a16:creationId xmlns:a16="http://schemas.microsoft.com/office/drawing/2014/main" id="{1456F265-D4B4-35E0-D758-425CB3F62C91}"/>
              </a:ext>
            </a:extLst>
          </p:cNvPr>
          <p:cNvSpPr>
            <a:spLocks noChangeArrowheads="1"/>
          </p:cNvSpPr>
          <p:nvPr/>
        </p:nvSpPr>
        <p:spPr bwMode="auto">
          <a:xfrm>
            <a:off x="4037013" y="1408113"/>
            <a:ext cx="7673975"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vi-VN" altLang="ko-KR" sz="2100"/>
              <a:t>Không đồng tình, vì: Chúng ta chỉ nên khoan dung, tha thứ cho người khác, khi họ nhận thức được sai lầm của bản thân và có thái độ, hành động sửa chữa những sai lầm, thiếu sót đó.</a:t>
            </a:r>
          </a:p>
        </p:txBody>
      </p:sp>
      <p:sp>
        <p:nvSpPr>
          <p:cNvPr id="114718" name="Rectangle 30">
            <a:extLst>
              <a:ext uri="{FF2B5EF4-FFF2-40B4-BE49-F238E27FC236}">
                <a16:creationId xmlns:a16="http://schemas.microsoft.com/office/drawing/2014/main" id="{479B377B-4974-D2F7-FBDD-5A6DCB649B44}"/>
              </a:ext>
            </a:extLst>
          </p:cNvPr>
          <p:cNvSpPr>
            <a:spLocks noChangeArrowheads="1"/>
          </p:cNvSpPr>
          <p:nvPr/>
        </p:nvSpPr>
        <p:spPr bwMode="auto">
          <a:xfrm>
            <a:off x="4027488" y="2570163"/>
            <a:ext cx="7766050"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vi-VN" altLang="ko-KR" sz="2100"/>
              <a:t>Không đồng tình, vì: một trong những biểu hiện của lòng khoan dung là việc: chúng ta tha thứ cho bản thân khi chúng ta nhận thức được lỗi lầm và có hành động sửa chữa lỗi sai đó.</a:t>
            </a:r>
          </a:p>
        </p:txBody>
      </p:sp>
      <p:sp>
        <p:nvSpPr>
          <p:cNvPr id="114719" name="Rectangle 31">
            <a:extLst>
              <a:ext uri="{FF2B5EF4-FFF2-40B4-BE49-F238E27FC236}">
                <a16:creationId xmlns:a16="http://schemas.microsoft.com/office/drawing/2014/main" id="{96FE9C54-CA97-4AE7-71A5-84B91623E562}"/>
              </a:ext>
            </a:extLst>
          </p:cNvPr>
          <p:cNvSpPr>
            <a:spLocks noChangeArrowheads="1"/>
          </p:cNvSpPr>
          <p:nvPr/>
        </p:nvSpPr>
        <p:spPr bwMode="auto">
          <a:xfrm>
            <a:off x="4313238" y="3924300"/>
            <a:ext cx="72390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vi-VN" altLang="ko-KR" sz="2400"/>
              <a:t>Không đồng tình, vì: trước những lỗi sai, thiếu sót của người khác, chúng ta nên phê bình, góp ý với tinh thần xây dựng.</a:t>
            </a:r>
          </a:p>
        </p:txBody>
      </p:sp>
      <p:sp>
        <p:nvSpPr>
          <p:cNvPr id="114720" name="Rectangle 32">
            <a:extLst>
              <a:ext uri="{FF2B5EF4-FFF2-40B4-BE49-F238E27FC236}">
                <a16:creationId xmlns:a16="http://schemas.microsoft.com/office/drawing/2014/main" id="{302ACA16-0ADE-8EB9-1A29-BC0647915304}"/>
              </a:ext>
            </a:extLst>
          </p:cNvPr>
          <p:cNvSpPr>
            <a:spLocks noChangeArrowheads="1"/>
          </p:cNvSpPr>
          <p:nvPr/>
        </p:nvSpPr>
        <p:spPr bwMode="auto">
          <a:xfrm>
            <a:off x="4076700" y="5462588"/>
            <a:ext cx="76073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vi-VN" altLang="ko-KR"/>
              <a:t>Không đồng tình, vì: Một trong những biểu hiện của khoan dung là tôn trọng sở thích, thói quen tốt của người khác. Đối với những sở thích, thói quen xấu, gây hại cho chính bản thân người đó và xã hội, thì chúng ta cần phê bình, góp ý với tinh thần xây dựng.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4717"/>
                                        </p:tgtEl>
                                        <p:attrNameLst>
                                          <p:attrName>style.visibility</p:attrName>
                                        </p:attrNameLst>
                                      </p:cBhvr>
                                      <p:to>
                                        <p:strVal val="visible"/>
                                      </p:to>
                                    </p:set>
                                    <p:animEffect transition="in" filter="blinds(horizontal)">
                                      <p:cBhvr>
                                        <p:cTn id="7" dur="500"/>
                                        <p:tgtEl>
                                          <p:spTgt spid="1147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4718"/>
                                        </p:tgtEl>
                                        <p:attrNameLst>
                                          <p:attrName>style.visibility</p:attrName>
                                        </p:attrNameLst>
                                      </p:cBhvr>
                                      <p:to>
                                        <p:strVal val="visible"/>
                                      </p:to>
                                    </p:set>
                                    <p:animEffect transition="in" filter="blinds(horizontal)">
                                      <p:cBhvr>
                                        <p:cTn id="12" dur="500"/>
                                        <p:tgtEl>
                                          <p:spTgt spid="11471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4719"/>
                                        </p:tgtEl>
                                        <p:attrNameLst>
                                          <p:attrName>style.visibility</p:attrName>
                                        </p:attrNameLst>
                                      </p:cBhvr>
                                      <p:to>
                                        <p:strVal val="visible"/>
                                      </p:to>
                                    </p:set>
                                    <p:animEffect transition="in" filter="blinds(horizontal)">
                                      <p:cBhvr>
                                        <p:cTn id="17" dur="500"/>
                                        <p:tgtEl>
                                          <p:spTgt spid="11471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4720"/>
                                        </p:tgtEl>
                                        <p:attrNameLst>
                                          <p:attrName>style.visibility</p:attrName>
                                        </p:attrNameLst>
                                      </p:cBhvr>
                                      <p:to>
                                        <p:strVal val="visible"/>
                                      </p:to>
                                    </p:set>
                                    <p:animEffect transition="in" filter="blinds(horizontal)">
                                      <p:cBhvr>
                                        <p:cTn id="22" dur="500"/>
                                        <p:tgtEl>
                                          <p:spTgt spid="1147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717" grpId="0"/>
      <p:bldP spid="114718" grpId="0"/>
      <p:bldP spid="114719" grpId="0"/>
      <p:bldP spid="1147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74" name="Rectangle 1046"/>
          <p:cNvSpPr>
            <a:spLocks noChangeArrowheads="1"/>
          </p:cNvSpPr>
          <p:nvPr/>
        </p:nvSpPr>
        <p:spPr bwMode="auto">
          <a:xfrm>
            <a:off x="4876800" y="966789"/>
            <a:ext cx="685800" cy="5291137"/>
          </a:xfrm>
          <a:prstGeom prst="rect">
            <a:avLst/>
          </a:prstGeom>
          <a:solidFill>
            <a:srgbClr val="FFFF00"/>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aphicFrame>
        <p:nvGraphicFramePr>
          <p:cNvPr id="124832" name="Group 928"/>
          <p:cNvGraphicFramePr>
            <a:graphicFrameLocks noGrp="1"/>
          </p:cNvGraphicFramePr>
          <p:nvPr>
            <p:ph idx="4294967295"/>
          </p:nvPr>
        </p:nvGraphicFramePr>
        <p:xfrm>
          <a:off x="2438400" y="974725"/>
          <a:ext cx="8229600" cy="5265740"/>
        </p:xfrm>
        <a:graphic>
          <a:graphicData uri="http://schemas.openxmlformats.org/drawingml/2006/table">
            <a:tbl>
              <a:tblPr/>
              <a:tblGrid>
                <a:gridCol w="685800">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685800">
                  <a:extLst>
                    <a:ext uri="{9D8B030D-6E8A-4147-A177-3AD203B41FA5}">
                      <a16:colId xmlns:a16="http://schemas.microsoft.com/office/drawing/2014/main" val="20002"/>
                    </a:ext>
                  </a:extLst>
                </a:gridCol>
                <a:gridCol w="685800">
                  <a:extLst>
                    <a:ext uri="{9D8B030D-6E8A-4147-A177-3AD203B41FA5}">
                      <a16:colId xmlns:a16="http://schemas.microsoft.com/office/drawing/2014/main" val="20003"/>
                    </a:ext>
                  </a:extLst>
                </a:gridCol>
                <a:gridCol w="685800">
                  <a:extLst>
                    <a:ext uri="{9D8B030D-6E8A-4147-A177-3AD203B41FA5}">
                      <a16:colId xmlns:a16="http://schemas.microsoft.com/office/drawing/2014/main" val="20004"/>
                    </a:ext>
                  </a:extLst>
                </a:gridCol>
                <a:gridCol w="685800">
                  <a:extLst>
                    <a:ext uri="{9D8B030D-6E8A-4147-A177-3AD203B41FA5}">
                      <a16:colId xmlns:a16="http://schemas.microsoft.com/office/drawing/2014/main" val="20005"/>
                    </a:ext>
                  </a:extLst>
                </a:gridCol>
                <a:gridCol w="685800">
                  <a:extLst>
                    <a:ext uri="{9D8B030D-6E8A-4147-A177-3AD203B41FA5}">
                      <a16:colId xmlns:a16="http://schemas.microsoft.com/office/drawing/2014/main" val="20006"/>
                    </a:ext>
                  </a:extLst>
                </a:gridCol>
                <a:gridCol w="685800">
                  <a:extLst>
                    <a:ext uri="{9D8B030D-6E8A-4147-A177-3AD203B41FA5}">
                      <a16:colId xmlns:a16="http://schemas.microsoft.com/office/drawing/2014/main" val="20007"/>
                    </a:ext>
                  </a:extLst>
                </a:gridCol>
                <a:gridCol w="685800">
                  <a:extLst>
                    <a:ext uri="{9D8B030D-6E8A-4147-A177-3AD203B41FA5}">
                      <a16:colId xmlns:a16="http://schemas.microsoft.com/office/drawing/2014/main" val="20008"/>
                    </a:ext>
                  </a:extLst>
                </a:gridCol>
                <a:gridCol w="685800">
                  <a:extLst>
                    <a:ext uri="{9D8B030D-6E8A-4147-A177-3AD203B41FA5}">
                      <a16:colId xmlns:a16="http://schemas.microsoft.com/office/drawing/2014/main" val="20009"/>
                    </a:ext>
                  </a:extLst>
                </a:gridCol>
                <a:gridCol w="685800">
                  <a:extLst>
                    <a:ext uri="{9D8B030D-6E8A-4147-A177-3AD203B41FA5}">
                      <a16:colId xmlns:a16="http://schemas.microsoft.com/office/drawing/2014/main" val="20010"/>
                    </a:ext>
                  </a:extLst>
                </a:gridCol>
                <a:gridCol w="685800">
                  <a:extLst>
                    <a:ext uri="{9D8B030D-6E8A-4147-A177-3AD203B41FA5}">
                      <a16:colId xmlns:a16="http://schemas.microsoft.com/office/drawing/2014/main" val="20011"/>
                    </a:ext>
                  </a:extLst>
                </a:gridCol>
              </a:tblGrid>
              <a:tr h="5857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Đ</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Ị</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Ế</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584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Â</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57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Ờ</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84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Ứ</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3"/>
                  </a:ext>
                </a:extLst>
              </a:tr>
              <a:tr h="5857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Ô</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Ọ</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4"/>
                  </a:ext>
                </a:extLst>
              </a:tr>
              <a:tr h="5857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cap="flat">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Ấ</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U</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5"/>
                  </a:ext>
                </a:extLst>
              </a:tr>
              <a:tr h="584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Ê</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U</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extLst>
                  <a:ext uri="{0D108BD9-81ED-4DB2-BD59-A6C34878D82A}">
                    <a16:rowId xmlns:a16="http://schemas.microsoft.com/office/drawing/2014/main" val="10006"/>
                  </a:ext>
                </a:extLst>
              </a:tr>
              <a:tr h="5857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Ô</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584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Ả</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Ò</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cs typeface="Arial" charset="0"/>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124838" name="Rectangle 934" descr="Pink tissue paper"/>
          <p:cNvSpPr>
            <a:spLocks noChangeArrowheads="1"/>
          </p:cNvSpPr>
          <p:nvPr/>
        </p:nvSpPr>
        <p:spPr bwMode="auto">
          <a:xfrm>
            <a:off x="4876800" y="968376"/>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2" name="Group 1039"/>
          <p:cNvGrpSpPr>
            <a:grpSpLocks/>
          </p:cNvGrpSpPr>
          <p:nvPr/>
        </p:nvGrpSpPr>
        <p:grpSpPr bwMode="auto">
          <a:xfrm>
            <a:off x="5562600" y="968376"/>
            <a:ext cx="2057400" cy="593725"/>
            <a:chOff x="2544" y="610"/>
            <a:chExt cx="1296" cy="374"/>
          </a:xfrm>
        </p:grpSpPr>
        <p:sp>
          <p:nvSpPr>
            <p:cNvPr id="20735" name="Rectangle 935" descr="Pink tissue paper"/>
            <p:cNvSpPr>
              <a:spLocks noChangeArrowheads="1"/>
            </p:cNvSpPr>
            <p:nvPr/>
          </p:nvSpPr>
          <p:spPr bwMode="auto">
            <a:xfrm>
              <a:off x="2544" y="61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36" name="Rectangle 936" descr="Pink tissue paper"/>
            <p:cNvSpPr>
              <a:spLocks noChangeArrowheads="1"/>
            </p:cNvSpPr>
            <p:nvPr/>
          </p:nvSpPr>
          <p:spPr bwMode="auto">
            <a:xfrm>
              <a:off x="2976" y="61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37" name="Rectangle 937" descr="Pink tissue paper"/>
            <p:cNvSpPr>
              <a:spLocks noChangeArrowheads="1"/>
            </p:cNvSpPr>
            <p:nvPr/>
          </p:nvSpPr>
          <p:spPr bwMode="auto">
            <a:xfrm>
              <a:off x="3408" y="61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842" name="Rectangle 938" descr="Pink tissue paper"/>
          <p:cNvSpPr>
            <a:spLocks noChangeArrowheads="1"/>
          </p:cNvSpPr>
          <p:nvPr/>
        </p:nvSpPr>
        <p:spPr bwMode="auto">
          <a:xfrm>
            <a:off x="4191000" y="1549401"/>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4843" name="Rectangle 939" descr="Pink tissue paper"/>
          <p:cNvSpPr>
            <a:spLocks noChangeArrowheads="1"/>
          </p:cNvSpPr>
          <p:nvPr/>
        </p:nvSpPr>
        <p:spPr bwMode="auto">
          <a:xfrm>
            <a:off x="4876800" y="1549401"/>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3" name="Group 1034"/>
          <p:cNvGrpSpPr>
            <a:grpSpLocks/>
          </p:cNvGrpSpPr>
          <p:nvPr/>
        </p:nvGrpSpPr>
        <p:grpSpPr bwMode="auto">
          <a:xfrm>
            <a:off x="5562600" y="1546226"/>
            <a:ext cx="2743200" cy="593725"/>
            <a:chOff x="2544" y="960"/>
            <a:chExt cx="1728" cy="374"/>
          </a:xfrm>
        </p:grpSpPr>
        <p:sp>
          <p:nvSpPr>
            <p:cNvPr id="20730" name="Rectangle 940" descr="Pink tissue paper"/>
            <p:cNvSpPr>
              <a:spLocks noChangeArrowheads="1"/>
            </p:cNvSpPr>
            <p:nvPr/>
          </p:nvSpPr>
          <p:spPr bwMode="auto">
            <a:xfrm>
              <a:off x="2544" y="96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20731" name="Group 1000"/>
            <p:cNvGrpSpPr>
              <a:grpSpLocks/>
            </p:cNvGrpSpPr>
            <p:nvPr/>
          </p:nvGrpSpPr>
          <p:grpSpPr bwMode="auto">
            <a:xfrm>
              <a:off x="2976" y="960"/>
              <a:ext cx="1296" cy="374"/>
              <a:chOff x="2880" y="756"/>
              <a:chExt cx="1296" cy="374"/>
            </a:xfrm>
          </p:grpSpPr>
          <p:sp>
            <p:nvSpPr>
              <p:cNvPr id="20732" name="Rectangle 941" descr="Pink tissue paper"/>
              <p:cNvSpPr>
                <a:spLocks noChangeArrowheads="1"/>
              </p:cNvSpPr>
              <p:nvPr/>
            </p:nvSpPr>
            <p:spPr bwMode="auto">
              <a:xfrm>
                <a:off x="2880" y="75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33" name="Rectangle 942" descr="Pink tissue paper"/>
              <p:cNvSpPr>
                <a:spLocks noChangeArrowheads="1"/>
              </p:cNvSpPr>
              <p:nvPr/>
            </p:nvSpPr>
            <p:spPr bwMode="auto">
              <a:xfrm>
                <a:off x="3312" y="75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34" name="Rectangle 943" descr="Pink tissue paper"/>
              <p:cNvSpPr>
                <a:spLocks noChangeArrowheads="1"/>
              </p:cNvSpPr>
              <p:nvPr/>
            </p:nvSpPr>
            <p:spPr bwMode="auto">
              <a:xfrm>
                <a:off x="3744" y="75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grpSp>
      <p:sp>
        <p:nvSpPr>
          <p:cNvPr id="124848" name="Rectangle 944" descr="Pink tissue paper"/>
          <p:cNvSpPr>
            <a:spLocks noChangeArrowheads="1"/>
          </p:cNvSpPr>
          <p:nvPr/>
        </p:nvSpPr>
        <p:spPr bwMode="auto">
          <a:xfrm>
            <a:off x="4191000" y="2133601"/>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4849" name="Rectangle 945" descr="Pink tissue paper"/>
          <p:cNvSpPr>
            <a:spLocks noChangeArrowheads="1"/>
          </p:cNvSpPr>
          <p:nvPr/>
        </p:nvSpPr>
        <p:spPr bwMode="auto">
          <a:xfrm>
            <a:off x="4876800" y="2133601"/>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5" name="Group 1002"/>
          <p:cNvGrpSpPr>
            <a:grpSpLocks/>
          </p:cNvGrpSpPr>
          <p:nvPr/>
        </p:nvGrpSpPr>
        <p:grpSpPr bwMode="auto">
          <a:xfrm>
            <a:off x="3505200" y="2724151"/>
            <a:ext cx="1371600" cy="593725"/>
            <a:chOff x="1152" y="1496"/>
            <a:chExt cx="864" cy="374"/>
          </a:xfrm>
        </p:grpSpPr>
        <p:sp>
          <p:nvSpPr>
            <p:cNvPr id="20728" name="Rectangle 952" descr="Pink tissue paper"/>
            <p:cNvSpPr>
              <a:spLocks noChangeArrowheads="1"/>
            </p:cNvSpPr>
            <p:nvPr/>
          </p:nvSpPr>
          <p:spPr bwMode="auto">
            <a:xfrm>
              <a:off x="1152" y="149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29" name="Rectangle 953" descr="Pink tissue paper"/>
            <p:cNvSpPr>
              <a:spLocks noChangeArrowheads="1"/>
            </p:cNvSpPr>
            <p:nvPr/>
          </p:nvSpPr>
          <p:spPr bwMode="auto">
            <a:xfrm>
              <a:off x="1584" y="149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858" name="Rectangle 954" descr="Pink tissue paper"/>
          <p:cNvSpPr>
            <a:spLocks noChangeArrowheads="1"/>
          </p:cNvSpPr>
          <p:nvPr/>
        </p:nvSpPr>
        <p:spPr bwMode="auto">
          <a:xfrm>
            <a:off x="4876800" y="2724151"/>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6" name="Group 1003"/>
          <p:cNvGrpSpPr>
            <a:grpSpLocks/>
          </p:cNvGrpSpPr>
          <p:nvPr/>
        </p:nvGrpSpPr>
        <p:grpSpPr bwMode="auto">
          <a:xfrm>
            <a:off x="5562600" y="2724151"/>
            <a:ext cx="2057400" cy="593725"/>
            <a:chOff x="2448" y="1496"/>
            <a:chExt cx="1296" cy="374"/>
          </a:xfrm>
        </p:grpSpPr>
        <p:sp>
          <p:nvSpPr>
            <p:cNvPr id="20725" name="Rectangle 955" descr="Pink tissue paper"/>
            <p:cNvSpPr>
              <a:spLocks noChangeArrowheads="1"/>
            </p:cNvSpPr>
            <p:nvPr/>
          </p:nvSpPr>
          <p:spPr bwMode="auto">
            <a:xfrm>
              <a:off x="2448" y="149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26" name="Rectangle 956" descr="Pink tissue paper"/>
            <p:cNvSpPr>
              <a:spLocks noChangeArrowheads="1"/>
            </p:cNvSpPr>
            <p:nvPr/>
          </p:nvSpPr>
          <p:spPr bwMode="auto">
            <a:xfrm>
              <a:off x="2880" y="149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27" name="Rectangle 957" descr="Pink tissue paper"/>
            <p:cNvSpPr>
              <a:spLocks noChangeArrowheads="1"/>
            </p:cNvSpPr>
            <p:nvPr/>
          </p:nvSpPr>
          <p:spPr bwMode="auto">
            <a:xfrm>
              <a:off x="3312" y="149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grpSp>
        <p:nvGrpSpPr>
          <p:cNvPr id="7" name="Group 1004"/>
          <p:cNvGrpSpPr>
            <a:grpSpLocks/>
          </p:cNvGrpSpPr>
          <p:nvPr/>
        </p:nvGrpSpPr>
        <p:grpSpPr bwMode="auto">
          <a:xfrm>
            <a:off x="3505200" y="3311526"/>
            <a:ext cx="1371600" cy="593725"/>
            <a:chOff x="1152" y="1866"/>
            <a:chExt cx="864" cy="374"/>
          </a:xfrm>
        </p:grpSpPr>
        <p:sp>
          <p:nvSpPr>
            <p:cNvPr id="20723" name="Rectangle 958" descr="Pink tissue paper"/>
            <p:cNvSpPr>
              <a:spLocks noChangeArrowheads="1"/>
            </p:cNvSpPr>
            <p:nvPr/>
          </p:nvSpPr>
          <p:spPr bwMode="auto">
            <a:xfrm>
              <a:off x="1152" y="186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24" name="Rectangle 959" descr="Pink tissue paper"/>
            <p:cNvSpPr>
              <a:spLocks noChangeArrowheads="1"/>
            </p:cNvSpPr>
            <p:nvPr/>
          </p:nvSpPr>
          <p:spPr bwMode="auto">
            <a:xfrm>
              <a:off x="1584" y="186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864" name="Rectangle 960" descr="Pink tissue paper"/>
          <p:cNvSpPr>
            <a:spLocks noChangeArrowheads="1"/>
          </p:cNvSpPr>
          <p:nvPr/>
        </p:nvSpPr>
        <p:spPr bwMode="auto">
          <a:xfrm>
            <a:off x="4876800" y="3311526"/>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8" name="Group 1012"/>
          <p:cNvGrpSpPr>
            <a:grpSpLocks/>
          </p:cNvGrpSpPr>
          <p:nvPr/>
        </p:nvGrpSpPr>
        <p:grpSpPr bwMode="auto">
          <a:xfrm>
            <a:off x="5562600" y="3311526"/>
            <a:ext cx="3429000" cy="593725"/>
            <a:chOff x="2448" y="1866"/>
            <a:chExt cx="2160" cy="374"/>
          </a:xfrm>
        </p:grpSpPr>
        <p:sp>
          <p:nvSpPr>
            <p:cNvPr id="20718" name="Rectangle 961" descr="Pink tissue paper"/>
            <p:cNvSpPr>
              <a:spLocks noChangeArrowheads="1"/>
            </p:cNvSpPr>
            <p:nvPr/>
          </p:nvSpPr>
          <p:spPr bwMode="auto">
            <a:xfrm>
              <a:off x="2448" y="186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19" name="Rectangle 962" descr="Pink tissue paper"/>
            <p:cNvSpPr>
              <a:spLocks noChangeArrowheads="1"/>
            </p:cNvSpPr>
            <p:nvPr/>
          </p:nvSpPr>
          <p:spPr bwMode="auto">
            <a:xfrm>
              <a:off x="2880" y="186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20" name="Rectangle 963" descr="Pink tissue paper"/>
            <p:cNvSpPr>
              <a:spLocks noChangeArrowheads="1"/>
            </p:cNvSpPr>
            <p:nvPr/>
          </p:nvSpPr>
          <p:spPr bwMode="auto">
            <a:xfrm>
              <a:off x="3312" y="186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21" name="Rectangle 964" descr="Pink tissue paper"/>
            <p:cNvSpPr>
              <a:spLocks noChangeArrowheads="1"/>
            </p:cNvSpPr>
            <p:nvPr/>
          </p:nvSpPr>
          <p:spPr bwMode="auto">
            <a:xfrm>
              <a:off x="3744" y="186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22" name="Rectangle 965" descr="Pink tissue paper"/>
            <p:cNvSpPr>
              <a:spLocks noChangeArrowheads="1"/>
            </p:cNvSpPr>
            <p:nvPr/>
          </p:nvSpPr>
          <p:spPr bwMode="auto">
            <a:xfrm>
              <a:off x="4176" y="186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grpSp>
        <p:nvGrpSpPr>
          <p:cNvPr id="9" name="Group 1005"/>
          <p:cNvGrpSpPr>
            <a:grpSpLocks/>
          </p:cNvGrpSpPr>
          <p:nvPr/>
        </p:nvGrpSpPr>
        <p:grpSpPr bwMode="auto">
          <a:xfrm>
            <a:off x="2819400" y="3892551"/>
            <a:ext cx="2057400" cy="593725"/>
            <a:chOff x="720" y="2232"/>
            <a:chExt cx="1296" cy="374"/>
          </a:xfrm>
        </p:grpSpPr>
        <p:sp>
          <p:nvSpPr>
            <p:cNvPr id="20715" name="Rectangle 966" descr="Pink tissue paper"/>
            <p:cNvSpPr>
              <a:spLocks noChangeArrowheads="1"/>
            </p:cNvSpPr>
            <p:nvPr/>
          </p:nvSpPr>
          <p:spPr bwMode="auto">
            <a:xfrm>
              <a:off x="720" y="223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16" name="Rectangle 967" descr="Pink tissue paper"/>
            <p:cNvSpPr>
              <a:spLocks noChangeArrowheads="1"/>
            </p:cNvSpPr>
            <p:nvPr/>
          </p:nvSpPr>
          <p:spPr bwMode="auto">
            <a:xfrm>
              <a:off x="1152" y="223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17" name="Rectangle 968" descr="Pink tissue paper"/>
            <p:cNvSpPr>
              <a:spLocks noChangeArrowheads="1"/>
            </p:cNvSpPr>
            <p:nvPr/>
          </p:nvSpPr>
          <p:spPr bwMode="auto">
            <a:xfrm>
              <a:off x="1584" y="223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873" name="Rectangle 969" descr="Pink tissue paper"/>
          <p:cNvSpPr>
            <a:spLocks noChangeArrowheads="1"/>
          </p:cNvSpPr>
          <p:nvPr/>
        </p:nvSpPr>
        <p:spPr bwMode="auto">
          <a:xfrm>
            <a:off x="4876800" y="3892551"/>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10" name="Group 1011"/>
          <p:cNvGrpSpPr>
            <a:grpSpLocks/>
          </p:cNvGrpSpPr>
          <p:nvPr/>
        </p:nvGrpSpPr>
        <p:grpSpPr bwMode="auto">
          <a:xfrm>
            <a:off x="5562600" y="3892551"/>
            <a:ext cx="1371600" cy="593725"/>
            <a:chOff x="2448" y="2232"/>
            <a:chExt cx="864" cy="374"/>
          </a:xfrm>
        </p:grpSpPr>
        <p:sp>
          <p:nvSpPr>
            <p:cNvPr id="20713" name="Rectangle 970" descr="Pink tissue paper"/>
            <p:cNvSpPr>
              <a:spLocks noChangeArrowheads="1"/>
            </p:cNvSpPr>
            <p:nvPr/>
          </p:nvSpPr>
          <p:spPr bwMode="auto">
            <a:xfrm>
              <a:off x="2448" y="223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14" name="Rectangle 971" descr="Pink tissue paper"/>
            <p:cNvSpPr>
              <a:spLocks noChangeArrowheads="1"/>
            </p:cNvSpPr>
            <p:nvPr/>
          </p:nvSpPr>
          <p:spPr bwMode="auto">
            <a:xfrm>
              <a:off x="2880" y="223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grpSp>
        <p:nvGrpSpPr>
          <p:cNvPr id="11" name="Group 1006"/>
          <p:cNvGrpSpPr>
            <a:grpSpLocks/>
          </p:cNvGrpSpPr>
          <p:nvPr/>
        </p:nvGrpSpPr>
        <p:grpSpPr bwMode="auto">
          <a:xfrm>
            <a:off x="3505200" y="4473576"/>
            <a:ext cx="1371600" cy="593725"/>
            <a:chOff x="1152" y="2598"/>
            <a:chExt cx="864" cy="374"/>
          </a:xfrm>
        </p:grpSpPr>
        <p:sp>
          <p:nvSpPr>
            <p:cNvPr id="20711" name="Rectangle 972" descr="Pink tissue paper"/>
            <p:cNvSpPr>
              <a:spLocks noChangeArrowheads="1"/>
            </p:cNvSpPr>
            <p:nvPr/>
          </p:nvSpPr>
          <p:spPr bwMode="auto">
            <a:xfrm>
              <a:off x="1152" y="2598"/>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12" name="Rectangle 973" descr="Pink tissue paper"/>
            <p:cNvSpPr>
              <a:spLocks noChangeArrowheads="1"/>
            </p:cNvSpPr>
            <p:nvPr/>
          </p:nvSpPr>
          <p:spPr bwMode="auto">
            <a:xfrm>
              <a:off x="1584" y="2598"/>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878" name="Rectangle 974" descr="Pink tissue paper"/>
          <p:cNvSpPr>
            <a:spLocks noChangeArrowheads="1"/>
          </p:cNvSpPr>
          <p:nvPr/>
        </p:nvSpPr>
        <p:spPr bwMode="auto">
          <a:xfrm>
            <a:off x="4876800" y="4473576"/>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12" name="Group 1007"/>
          <p:cNvGrpSpPr>
            <a:grpSpLocks/>
          </p:cNvGrpSpPr>
          <p:nvPr/>
        </p:nvGrpSpPr>
        <p:grpSpPr bwMode="auto">
          <a:xfrm>
            <a:off x="3505200" y="5064126"/>
            <a:ext cx="1371600" cy="593725"/>
            <a:chOff x="1152" y="2970"/>
            <a:chExt cx="864" cy="374"/>
          </a:xfrm>
        </p:grpSpPr>
        <p:sp>
          <p:nvSpPr>
            <p:cNvPr id="20709" name="Rectangle 980" descr="Pink tissue paper"/>
            <p:cNvSpPr>
              <a:spLocks noChangeArrowheads="1"/>
            </p:cNvSpPr>
            <p:nvPr/>
          </p:nvSpPr>
          <p:spPr bwMode="auto">
            <a:xfrm>
              <a:off x="1152" y="297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10" name="Rectangle 981" descr="Pink tissue paper"/>
            <p:cNvSpPr>
              <a:spLocks noChangeArrowheads="1"/>
            </p:cNvSpPr>
            <p:nvPr/>
          </p:nvSpPr>
          <p:spPr bwMode="auto">
            <a:xfrm>
              <a:off x="1584" y="297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886" name="Rectangle 982" descr="Pink tissue paper"/>
          <p:cNvSpPr>
            <a:spLocks noChangeArrowheads="1"/>
          </p:cNvSpPr>
          <p:nvPr/>
        </p:nvSpPr>
        <p:spPr bwMode="auto">
          <a:xfrm>
            <a:off x="4876800" y="5064126"/>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13" name="Group 1009"/>
          <p:cNvGrpSpPr>
            <a:grpSpLocks/>
          </p:cNvGrpSpPr>
          <p:nvPr/>
        </p:nvGrpSpPr>
        <p:grpSpPr bwMode="auto">
          <a:xfrm>
            <a:off x="5562600" y="5062539"/>
            <a:ext cx="3429000" cy="593725"/>
            <a:chOff x="2448" y="2970"/>
            <a:chExt cx="2160" cy="374"/>
          </a:xfrm>
        </p:grpSpPr>
        <p:sp>
          <p:nvSpPr>
            <p:cNvPr id="20704" name="Rectangle 983" descr="Pink tissue paper"/>
            <p:cNvSpPr>
              <a:spLocks noChangeArrowheads="1"/>
            </p:cNvSpPr>
            <p:nvPr/>
          </p:nvSpPr>
          <p:spPr bwMode="auto">
            <a:xfrm>
              <a:off x="2448" y="297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05" name="Rectangle 984" descr="Pink tissue paper"/>
            <p:cNvSpPr>
              <a:spLocks noChangeArrowheads="1"/>
            </p:cNvSpPr>
            <p:nvPr/>
          </p:nvSpPr>
          <p:spPr bwMode="auto">
            <a:xfrm>
              <a:off x="2880" y="297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06" name="Rectangle 985" descr="Pink tissue paper"/>
            <p:cNvSpPr>
              <a:spLocks noChangeArrowheads="1"/>
            </p:cNvSpPr>
            <p:nvPr/>
          </p:nvSpPr>
          <p:spPr bwMode="auto">
            <a:xfrm>
              <a:off x="3312" y="297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07" name="Rectangle 986" descr="Pink tissue paper"/>
            <p:cNvSpPr>
              <a:spLocks noChangeArrowheads="1"/>
            </p:cNvSpPr>
            <p:nvPr/>
          </p:nvSpPr>
          <p:spPr bwMode="auto">
            <a:xfrm>
              <a:off x="3744" y="297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08" name="Rectangle 987" descr="Pink tissue paper"/>
            <p:cNvSpPr>
              <a:spLocks noChangeArrowheads="1"/>
            </p:cNvSpPr>
            <p:nvPr/>
          </p:nvSpPr>
          <p:spPr bwMode="auto">
            <a:xfrm>
              <a:off x="4176" y="297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892" name="Rectangle 988" descr="Pink tissue paper"/>
          <p:cNvSpPr>
            <a:spLocks noChangeArrowheads="1"/>
          </p:cNvSpPr>
          <p:nvPr/>
        </p:nvSpPr>
        <p:spPr bwMode="auto">
          <a:xfrm>
            <a:off x="4876800" y="5654676"/>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14" name="Group 1008"/>
          <p:cNvGrpSpPr>
            <a:grpSpLocks/>
          </p:cNvGrpSpPr>
          <p:nvPr/>
        </p:nvGrpSpPr>
        <p:grpSpPr bwMode="auto">
          <a:xfrm>
            <a:off x="5562600" y="5654676"/>
            <a:ext cx="4800600" cy="593725"/>
            <a:chOff x="2448" y="3342"/>
            <a:chExt cx="3024" cy="374"/>
          </a:xfrm>
        </p:grpSpPr>
        <p:sp>
          <p:nvSpPr>
            <p:cNvPr id="20697" name="Rectangle 989" descr="Pink tissue paper"/>
            <p:cNvSpPr>
              <a:spLocks noChangeArrowheads="1"/>
            </p:cNvSpPr>
            <p:nvPr/>
          </p:nvSpPr>
          <p:spPr bwMode="auto">
            <a:xfrm>
              <a:off x="2448" y="334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98" name="Rectangle 990" descr="Pink tissue paper"/>
            <p:cNvSpPr>
              <a:spLocks noChangeArrowheads="1"/>
            </p:cNvSpPr>
            <p:nvPr/>
          </p:nvSpPr>
          <p:spPr bwMode="auto">
            <a:xfrm>
              <a:off x="2880" y="334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99" name="Rectangle 991" descr="Pink tissue paper"/>
            <p:cNvSpPr>
              <a:spLocks noChangeArrowheads="1"/>
            </p:cNvSpPr>
            <p:nvPr/>
          </p:nvSpPr>
          <p:spPr bwMode="auto">
            <a:xfrm>
              <a:off x="3312" y="334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00" name="Rectangle 992" descr="Pink tissue paper"/>
            <p:cNvSpPr>
              <a:spLocks noChangeArrowheads="1"/>
            </p:cNvSpPr>
            <p:nvPr/>
          </p:nvSpPr>
          <p:spPr bwMode="auto">
            <a:xfrm>
              <a:off x="3744" y="334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01" name="Rectangle 993" descr="Pink tissue paper"/>
            <p:cNvSpPr>
              <a:spLocks noChangeArrowheads="1"/>
            </p:cNvSpPr>
            <p:nvPr/>
          </p:nvSpPr>
          <p:spPr bwMode="auto">
            <a:xfrm>
              <a:off x="4176" y="334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02" name="Rectangle 994" descr="Pink tissue paper"/>
            <p:cNvSpPr>
              <a:spLocks noChangeArrowheads="1"/>
            </p:cNvSpPr>
            <p:nvPr/>
          </p:nvSpPr>
          <p:spPr bwMode="auto">
            <a:xfrm>
              <a:off x="4608" y="334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03" name="Rectangle 995" descr="Pink tissue paper"/>
            <p:cNvSpPr>
              <a:spLocks noChangeArrowheads="1"/>
            </p:cNvSpPr>
            <p:nvPr/>
          </p:nvSpPr>
          <p:spPr bwMode="auto">
            <a:xfrm>
              <a:off x="5040" y="334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grpSp>
        <p:nvGrpSpPr>
          <p:cNvPr id="15" name="Group 1010"/>
          <p:cNvGrpSpPr>
            <a:grpSpLocks/>
          </p:cNvGrpSpPr>
          <p:nvPr/>
        </p:nvGrpSpPr>
        <p:grpSpPr bwMode="auto">
          <a:xfrm>
            <a:off x="5562600" y="4473576"/>
            <a:ext cx="4114800" cy="593725"/>
            <a:chOff x="2448" y="2598"/>
            <a:chExt cx="2592" cy="374"/>
          </a:xfrm>
        </p:grpSpPr>
        <p:sp>
          <p:nvSpPr>
            <p:cNvPr id="20691" name="Rectangle 975" descr="Pink tissue paper"/>
            <p:cNvSpPr>
              <a:spLocks noChangeArrowheads="1"/>
            </p:cNvSpPr>
            <p:nvPr/>
          </p:nvSpPr>
          <p:spPr bwMode="auto">
            <a:xfrm>
              <a:off x="2448" y="2598"/>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92" name="Rectangle 976" descr="Pink tissue paper"/>
            <p:cNvSpPr>
              <a:spLocks noChangeArrowheads="1"/>
            </p:cNvSpPr>
            <p:nvPr/>
          </p:nvSpPr>
          <p:spPr bwMode="auto">
            <a:xfrm>
              <a:off x="2880" y="2598"/>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93" name="Rectangle 977" descr="Pink tissue paper"/>
            <p:cNvSpPr>
              <a:spLocks noChangeArrowheads="1"/>
            </p:cNvSpPr>
            <p:nvPr/>
          </p:nvSpPr>
          <p:spPr bwMode="auto">
            <a:xfrm>
              <a:off x="3312" y="2598"/>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94" name="Rectangle 978" descr="Pink tissue paper"/>
            <p:cNvSpPr>
              <a:spLocks noChangeArrowheads="1"/>
            </p:cNvSpPr>
            <p:nvPr/>
          </p:nvSpPr>
          <p:spPr bwMode="auto">
            <a:xfrm>
              <a:off x="3744" y="2598"/>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95" name="Rectangle 979" descr="Pink tissue paper"/>
            <p:cNvSpPr>
              <a:spLocks noChangeArrowheads="1"/>
            </p:cNvSpPr>
            <p:nvPr/>
          </p:nvSpPr>
          <p:spPr bwMode="auto">
            <a:xfrm>
              <a:off x="4176" y="2598"/>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96" name="Rectangle 996" descr="Pink tissue paper"/>
            <p:cNvSpPr>
              <a:spLocks noChangeArrowheads="1"/>
            </p:cNvSpPr>
            <p:nvPr/>
          </p:nvSpPr>
          <p:spPr bwMode="auto">
            <a:xfrm>
              <a:off x="4608" y="2598"/>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grpSp>
        <p:nvGrpSpPr>
          <p:cNvPr id="16" name="Group 1001"/>
          <p:cNvGrpSpPr>
            <a:grpSpLocks/>
          </p:cNvGrpSpPr>
          <p:nvPr/>
        </p:nvGrpSpPr>
        <p:grpSpPr bwMode="auto">
          <a:xfrm>
            <a:off x="5562600" y="2130425"/>
            <a:ext cx="4800600" cy="596900"/>
            <a:chOff x="2448" y="1122"/>
            <a:chExt cx="3024" cy="376"/>
          </a:xfrm>
        </p:grpSpPr>
        <p:sp>
          <p:nvSpPr>
            <p:cNvPr id="20684" name="Rectangle 946" descr="Pink tissue paper"/>
            <p:cNvSpPr>
              <a:spLocks noChangeArrowheads="1"/>
            </p:cNvSpPr>
            <p:nvPr/>
          </p:nvSpPr>
          <p:spPr bwMode="auto">
            <a:xfrm>
              <a:off x="2448" y="1124"/>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85" name="Rectangle 947" descr="Pink tissue paper"/>
            <p:cNvSpPr>
              <a:spLocks noChangeArrowheads="1"/>
            </p:cNvSpPr>
            <p:nvPr/>
          </p:nvSpPr>
          <p:spPr bwMode="auto">
            <a:xfrm>
              <a:off x="2880" y="1124"/>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86" name="Rectangle 948" descr="Pink tissue paper"/>
            <p:cNvSpPr>
              <a:spLocks noChangeArrowheads="1"/>
            </p:cNvSpPr>
            <p:nvPr/>
          </p:nvSpPr>
          <p:spPr bwMode="auto">
            <a:xfrm>
              <a:off x="3312" y="1124"/>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87" name="Rectangle 949" descr="Pink tissue paper"/>
            <p:cNvSpPr>
              <a:spLocks noChangeArrowheads="1"/>
            </p:cNvSpPr>
            <p:nvPr/>
          </p:nvSpPr>
          <p:spPr bwMode="auto">
            <a:xfrm>
              <a:off x="3744" y="1124"/>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88" name="Rectangle 950" descr="Pink tissue paper"/>
            <p:cNvSpPr>
              <a:spLocks noChangeArrowheads="1"/>
            </p:cNvSpPr>
            <p:nvPr/>
          </p:nvSpPr>
          <p:spPr bwMode="auto">
            <a:xfrm>
              <a:off x="4176" y="1124"/>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89" name="Rectangle 951" descr="Pink tissue paper"/>
            <p:cNvSpPr>
              <a:spLocks noChangeArrowheads="1"/>
            </p:cNvSpPr>
            <p:nvPr/>
          </p:nvSpPr>
          <p:spPr bwMode="auto">
            <a:xfrm>
              <a:off x="4608" y="1124"/>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90" name="Rectangle 997" descr="Pink tissue paper"/>
            <p:cNvSpPr>
              <a:spLocks noChangeArrowheads="1"/>
            </p:cNvSpPr>
            <p:nvPr/>
          </p:nvSpPr>
          <p:spPr bwMode="auto">
            <a:xfrm>
              <a:off x="5040" y="112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918" name="WordArt 1014"/>
          <p:cNvSpPr>
            <a:spLocks noChangeArrowheads="1" noChangeShapeType="1" noTextEdit="1"/>
          </p:cNvSpPr>
          <p:nvPr/>
        </p:nvSpPr>
        <p:spPr bwMode="auto">
          <a:xfrm>
            <a:off x="1676400" y="1111251"/>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1</a:t>
            </a:r>
          </a:p>
        </p:txBody>
      </p:sp>
      <p:sp>
        <p:nvSpPr>
          <p:cNvPr id="124919" name="WordArt 1015"/>
          <p:cNvSpPr>
            <a:spLocks noChangeArrowheads="1" noChangeShapeType="1" noTextEdit="1"/>
          </p:cNvSpPr>
          <p:nvPr/>
        </p:nvSpPr>
        <p:spPr bwMode="auto">
          <a:xfrm>
            <a:off x="1676400" y="1711326"/>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2</a:t>
            </a:r>
          </a:p>
        </p:txBody>
      </p:sp>
      <p:sp>
        <p:nvSpPr>
          <p:cNvPr id="124920" name="WordArt 1016"/>
          <p:cNvSpPr>
            <a:spLocks noChangeArrowheads="1" noChangeShapeType="1" noTextEdit="1"/>
          </p:cNvSpPr>
          <p:nvPr/>
        </p:nvSpPr>
        <p:spPr bwMode="auto">
          <a:xfrm>
            <a:off x="1676400" y="2287589"/>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3</a:t>
            </a:r>
          </a:p>
        </p:txBody>
      </p:sp>
      <p:sp>
        <p:nvSpPr>
          <p:cNvPr id="124921" name="WordArt 1017"/>
          <p:cNvSpPr>
            <a:spLocks noChangeArrowheads="1" noChangeShapeType="1" noTextEdit="1"/>
          </p:cNvSpPr>
          <p:nvPr/>
        </p:nvSpPr>
        <p:spPr bwMode="auto">
          <a:xfrm>
            <a:off x="1676400" y="2865439"/>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4</a:t>
            </a:r>
          </a:p>
        </p:txBody>
      </p:sp>
      <p:sp>
        <p:nvSpPr>
          <p:cNvPr id="124922" name="WordArt 1018"/>
          <p:cNvSpPr>
            <a:spLocks noChangeArrowheads="1" noChangeShapeType="1" noTextEdit="1"/>
          </p:cNvSpPr>
          <p:nvPr/>
        </p:nvSpPr>
        <p:spPr bwMode="auto">
          <a:xfrm>
            <a:off x="1676400" y="3463926"/>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5</a:t>
            </a:r>
          </a:p>
        </p:txBody>
      </p:sp>
      <p:sp>
        <p:nvSpPr>
          <p:cNvPr id="124923" name="WordArt 1019"/>
          <p:cNvSpPr>
            <a:spLocks noChangeArrowheads="1" noChangeShapeType="1" noTextEdit="1"/>
          </p:cNvSpPr>
          <p:nvPr/>
        </p:nvSpPr>
        <p:spPr bwMode="auto">
          <a:xfrm>
            <a:off x="1676400" y="4073526"/>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6</a:t>
            </a:r>
          </a:p>
        </p:txBody>
      </p:sp>
      <p:sp>
        <p:nvSpPr>
          <p:cNvPr id="124924" name="WordArt 1020"/>
          <p:cNvSpPr>
            <a:spLocks noChangeArrowheads="1" noChangeShapeType="1" noTextEdit="1"/>
          </p:cNvSpPr>
          <p:nvPr/>
        </p:nvSpPr>
        <p:spPr bwMode="auto">
          <a:xfrm>
            <a:off x="1676400" y="4616451"/>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7</a:t>
            </a:r>
          </a:p>
        </p:txBody>
      </p:sp>
      <p:sp>
        <p:nvSpPr>
          <p:cNvPr id="124925" name="WordArt 1021"/>
          <p:cNvSpPr>
            <a:spLocks noChangeArrowheads="1" noChangeShapeType="1" noTextEdit="1"/>
          </p:cNvSpPr>
          <p:nvPr/>
        </p:nvSpPr>
        <p:spPr bwMode="auto">
          <a:xfrm>
            <a:off x="1676400" y="5216526"/>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8</a:t>
            </a:r>
          </a:p>
        </p:txBody>
      </p:sp>
      <p:sp>
        <p:nvSpPr>
          <p:cNvPr id="124926" name="WordArt 1022"/>
          <p:cNvSpPr>
            <a:spLocks noChangeArrowheads="1" noChangeShapeType="1" noTextEdit="1"/>
          </p:cNvSpPr>
          <p:nvPr/>
        </p:nvSpPr>
        <p:spPr bwMode="auto">
          <a:xfrm>
            <a:off x="1676400" y="5759451"/>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9</a:t>
            </a:r>
          </a:p>
        </p:txBody>
      </p:sp>
      <p:sp>
        <p:nvSpPr>
          <p:cNvPr id="124927" name="Text Box 1023"/>
          <p:cNvSpPr txBox="1">
            <a:spLocks noChangeArrowheads="1"/>
          </p:cNvSpPr>
          <p:nvPr/>
        </p:nvSpPr>
        <p:spPr bwMode="auto">
          <a:xfrm>
            <a:off x="2351089" y="1676400"/>
            <a:ext cx="65053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Đối với mọi người, chúng ta phải quan hệ như thế nào?</a:t>
            </a:r>
          </a:p>
        </p:txBody>
      </p:sp>
      <p:sp>
        <p:nvSpPr>
          <p:cNvPr id="125952" name="Text Box 1024"/>
          <p:cNvSpPr txBox="1">
            <a:spLocks noChangeArrowheads="1"/>
          </p:cNvSpPr>
          <p:nvPr/>
        </p:nvSpPr>
        <p:spPr bwMode="auto">
          <a:xfrm>
            <a:off x="2335213" y="2286000"/>
            <a:ext cx="76450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Không nên có thái độ này đối với những người mắc khuyết điểm?</a:t>
            </a:r>
          </a:p>
        </p:txBody>
      </p:sp>
      <p:sp>
        <p:nvSpPr>
          <p:cNvPr id="125953" name="Text Box 1025"/>
          <p:cNvSpPr txBox="1">
            <a:spLocks noChangeArrowheads="1"/>
          </p:cNvSpPr>
          <p:nvPr/>
        </p:nvSpPr>
        <p:spPr bwMode="auto">
          <a:xfrm>
            <a:off x="2349500" y="2832100"/>
            <a:ext cx="60404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Khi bạn biết sửa chữa lỗi lầm chúng ta phải làm gì?</a:t>
            </a:r>
          </a:p>
        </p:txBody>
      </p:sp>
      <p:sp>
        <p:nvSpPr>
          <p:cNvPr id="125954" name="Text Box 1026"/>
          <p:cNvSpPr txBox="1">
            <a:spLocks noChangeArrowheads="1"/>
          </p:cNvSpPr>
          <p:nvPr/>
        </p:nvSpPr>
        <p:spPr bwMode="auto">
          <a:xfrm>
            <a:off x="2363789" y="3473450"/>
            <a:ext cx="749756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Thái độ của chúng ta trước sở thích không giống mình của bạn?</a:t>
            </a:r>
          </a:p>
        </p:txBody>
      </p:sp>
      <p:sp>
        <p:nvSpPr>
          <p:cNvPr id="125955" name="Text Box 1027"/>
          <p:cNvSpPr txBox="1">
            <a:spLocks noChangeArrowheads="1"/>
          </p:cNvSpPr>
          <p:nvPr/>
        </p:nvSpPr>
        <p:spPr bwMode="auto">
          <a:xfrm>
            <a:off x="2363788" y="4006850"/>
            <a:ext cx="57374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Điều không nên làm trước khuyết điểm của bạn?</a:t>
            </a:r>
          </a:p>
        </p:txBody>
      </p:sp>
      <p:sp>
        <p:nvSpPr>
          <p:cNvPr id="125956" name="Text Box 1028"/>
          <p:cNvSpPr txBox="1">
            <a:spLocks noChangeArrowheads="1"/>
          </p:cNvSpPr>
          <p:nvPr/>
        </p:nvSpPr>
        <p:spPr bwMode="auto">
          <a:xfrm>
            <a:off x="2362201" y="4616450"/>
            <a:ext cx="443102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Hạt giống của lòng khoan dung là gì?</a:t>
            </a:r>
          </a:p>
        </p:txBody>
      </p:sp>
      <p:sp>
        <p:nvSpPr>
          <p:cNvPr id="125957" name="Text Box 1029"/>
          <p:cNvSpPr txBox="1">
            <a:spLocks noChangeArrowheads="1"/>
          </p:cNvSpPr>
          <p:nvPr/>
        </p:nvSpPr>
        <p:spPr bwMode="auto">
          <a:xfrm>
            <a:off x="2362200" y="5210175"/>
            <a:ext cx="55386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Thái độ của chúng ta khi nhận xét người khác?</a:t>
            </a:r>
          </a:p>
        </p:txBody>
      </p:sp>
      <p:sp>
        <p:nvSpPr>
          <p:cNvPr id="125958" name="Text Box 1030"/>
          <p:cNvSpPr txBox="1">
            <a:spLocks noChangeArrowheads="1"/>
          </p:cNvSpPr>
          <p:nvPr/>
        </p:nvSpPr>
        <p:spPr bwMode="auto">
          <a:xfrm>
            <a:off x="2362200" y="5759450"/>
            <a:ext cx="62199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Khi có sự bất hòa trong tập thể chúng ta phải làm gì?</a:t>
            </a:r>
          </a:p>
        </p:txBody>
      </p:sp>
      <p:sp>
        <p:nvSpPr>
          <p:cNvPr id="125959" name="Oval 1031"/>
          <p:cNvSpPr>
            <a:spLocks noChangeArrowheads="1"/>
          </p:cNvSpPr>
          <p:nvPr/>
        </p:nvSpPr>
        <p:spPr bwMode="auto">
          <a:xfrm>
            <a:off x="1905001" y="1263651"/>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5960" name="Oval 1032"/>
          <p:cNvSpPr>
            <a:spLocks noChangeArrowheads="1"/>
          </p:cNvSpPr>
          <p:nvPr/>
        </p:nvSpPr>
        <p:spPr bwMode="auto">
          <a:xfrm>
            <a:off x="1905001" y="1871664"/>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5961" name="Oval 1033"/>
          <p:cNvSpPr>
            <a:spLocks noChangeArrowheads="1"/>
          </p:cNvSpPr>
          <p:nvPr/>
        </p:nvSpPr>
        <p:spPr bwMode="auto">
          <a:xfrm>
            <a:off x="1905001" y="2427289"/>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5963" name="Oval 1035"/>
          <p:cNvSpPr>
            <a:spLocks noChangeArrowheads="1"/>
          </p:cNvSpPr>
          <p:nvPr/>
        </p:nvSpPr>
        <p:spPr bwMode="auto">
          <a:xfrm>
            <a:off x="1905001" y="2971801"/>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5964" name="Oval 1036"/>
          <p:cNvSpPr>
            <a:spLocks noChangeArrowheads="1"/>
          </p:cNvSpPr>
          <p:nvPr/>
        </p:nvSpPr>
        <p:spPr bwMode="auto">
          <a:xfrm>
            <a:off x="1895476" y="3603626"/>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5965" name="Oval 1037"/>
          <p:cNvSpPr>
            <a:spLocks noChangeArrowheads="1"/>
          </p:cNvSpPr>
          <p:nvPr/>
        </p:nvSpPr>
        <p:spPr bwMode="auto">
          <a:xfrm>
            <a:off x="1893889" y="4191001"/>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5966" name="WordArt 1038"/>
          <p:cNvSpPr>
            <a:spLocks noChangeArrowheads="1" noChangeShapeType="1" noTextEdit="1"/>
          </p:cNvSpPr>
          <p:nvPr/>
        </p:nvSpPr>
        <p:spPr bwMode="auto">
          <a:xfrm>
            <a:off x="3429000" y="228600"/>
            <a:ext cx="5181600" cy="533400"/>
          </a:xfrm>
          <a:prstGeom prst="rect">
            <a:avLst/>
          </a:prstGeom>
        </p:spPr>
        <p:txBody>
          <a:bodyPr wrap="none" fromWordArt="1">
            <a:prstTxWarp prst="textCurveDown">
              <a:avLst>
                <a:gd name="adj" fmla="val 43477"/>
              </a:avLst>
            </a:prstTxWarp>
          </a:bodyPr>
          <a:lstStyle/>
          <a:p>
            <a:pPr algn="ctr"/>
            <a:r>
              <a:rPr lang="vi-VN" sz="3600" kern="10" spc="-360">
                <a:ln w="12700">
                  <a:solidFill>
                    <a:schemeClr val="bg1"/>
                  </a:solidFill>
                  <a:round/>
                  <a:headEnd/>
                  <a:tailEnd/>
                </a:ln>
                <a:solidFill>
                  <a:srgbClr val="CC0000"/>
                </a:solidFill>
                <a:effectLst>
                  <a:outerShdw dist="152928" dir="18698012" algn="ctr" rotWithShape="0">
                    <a:srgbClr val="000099"/>
                  </a:outerShdw>
                </a:effectLst>
                <a:latin typeface="Arial Unicode MS"/>
                <a:ea typeface="Arial Unicode MS"/>
                <a:cs typeface="Arial Unicode MS"/>
              </a:rPr>
              <a:t>Trò chơi ô chữ</a:t>
            </a:r>
            <a:endParaRPr lang="en-US" sz="3600" kern="10" spc="-360">
              <a:ln w="12700">
                <a:solidFill>
                  <a:schemeClr val="bg1"/>
                </a:solidFill>
                <a:round/>
                <a:headEnd/>
                <a:tailEnd/>
              </a:ln>
              <a:solidFill>
                <a:srgbClr val="CC0000"/>
              </a:solidFill>
              <a:effectLst>
                <a:outerShdw dist="152928" dir="18698012" algn="ctr" rotWithShape="0">
                  <a:srgbClr val="000099"/>
                </a:outerShdw>
              </a:effectLst>
              <a:latin typeface="Arial Unicode MS"/>
              <a:ea typeface="Arial Unicode MS"/>
              <a:cs typeface="Arial Unicode MS"/>
            </a:endParaRPr>
          </a:p>
        </p:txBody>
      </p:sp>
      <p:sp>
        <p:nvSpPr>
          <p:cNvPr id="125968" name="Oval 1040"/>
          <p:cNvSpPr>
            <a:spLocks noChangeArrowheads="1"/>
          </p:cNvSpPr>
          <p:nvPr/>
        </p:nvSpPr>
        <p:spPr bwMode="auto">
          <a:xfrm>
            <a:off x="1905001" y="4724401"/>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5969" name="Oval 1041"/>
          <p:cNvSpPr>
            <a:spLocks noChangeArrowheads="1"/>
          </p:cNvSpPr>
          <p:nvPr/>
        </p:nvSpPr>
        <p:spPr bwMode="auto">
          <a:xfrm>
            <a:off x="1905001" y="5334001"/>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5970" name="Oval 1042"/>
          <p:cNvSpPr>
            <a:spLocks noChangeArrowheads="1"/>
          </p:cNvSpPr>
          <p:nvPr/>
        </p:nvSpPr>
        <p:spPr bwMode="auto">
          <a:xfrm>
            <a:off x="1905001" y="5867401"/>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17" name="Group 1045"/>
          <p:cNvGrpSpPr>
            <a:grpSpLocks/>
          </p:cNvGrpSpPr>
          <p:nvPr/>
        </p:nvGrpSpPr>
        <p:grpSpPr bwMode="auto">
          <a:xfrm>
            <a:off x="2133600" y="968376"/>
            <a:ext cx="2743200" cy="593725"/>
            <a:chOff x="384" y="576"/>
            <a:chExt cx="1728" cy="374"/>
          </a:xfrm>
        </p:grpSpPr>
        <p:sp>
          <p:nvSpPr>
            <p:cNvPr id="20680" name="Rectangle 930" descr="Pink tissue paper"/>
            <p:cNvSpPr>
              <a:spLocks noChangeArrowheads="1"/>
            </p:cNvSpPr>
            <p:nvPr/>
          </p:nvSpPr>
          <p:spPr bwMode="auto">
            <a:xfrm>
              <a:off x="384" y="57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81" name="Rectangle 931" descr="Pink tissue paper"/>
            <p:cNvSpPr>
              <a:spLocks noChangeArrowheads="1"/>
            </p:cNvSpPr>
            <p:nvPr/>
          </p:nvSpPr>
          <p:spPr bwMode="auto">
            <a:xfrm>
              <a:off x="816" y="57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82" name="Rectangle 932" descr="Pink tissue paper"/>
            <p:cNvSpPr>
              <a:spLocks noChangeArrowheads="1"/>
            </p:cNvSpPr>
            <p:nvPr/>
          </p:nvSpPr>
          <p:spPr bwMode="auto">
            <a:xfrm>
              <a:off x="1248" y="57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83" name="Rectangle 1044" descr="Pink tissue paper"/>
            <p:cNvSpPr>
              <a:spLocks noChangeArrowheads="1"/>
            </p:cNvSpPr>
            <p:nvPr/>
          </p:nvSpPr>
          <p:spPr bwMode="auto">
            <a:xfrm>
              <a:off x="1680" y="57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917" name="Text Box 1013"/>
          <p:cNvSpPr txBox="1">
            <a:spLocks noChangeArrowheads="1"/>
          </p:cNvSpPr>
          <p:nvPr/>
        </p:nvSpPr>
        <p:spPr bwMode="auto">
          <a:xfrm>
            <a:off x="2333625" y="1066800"/>
            <a:ext cx="48269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Điều nên tránh khi nhận xét người khác?</a:t>
            </a:r>
            <a:endParaRPr lang="en-US" altLang="en-US"/>
          </a:p>
        </p:txBody>
      </p:sp>
      <p:pic>
        <p:nvPicPr>
          <p:cNvPr id="20679" name="Picture 1047" descr="558556giap5wcg08"/>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52400"/>
            <a:ext cx="1143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90103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4918"/>
                    </p:tgtEl>
                  </p:cond>
                </p:stCondLst>
                <p:endSync evt="end" delay="0">
                  <p:rtn val="all"/>
                </p:endSync>
                <p:childTnLst>
                  <p:par>
                    <p:cTn id="3" fill="hold" nodeType="clickPar">
                      <p:stCondLst>
                        <p:cond delay="0"/>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4917"/>
                                        </p:tgtEl>
                                        <p:attrNameLst>
                                          <p:attrName>style.visibility</p:attrName>
                                        </p:attrNameLst>
                                      </p:cBhvr>
                                      <p:to>
                                        <p:strVal val="visible"/>
                                      </p:to>
                                    </p:set>
                                    <p:animEffect transition="in" filter="wipe(down)">
                                      <p:cBhvr>
                                        <p:cTn id="7" dur="500"/>
                                        <p:tgtEl>
                                          <p:spTgt spid="124917"/>
                                        </p:tgtEl>
                                      </p:cBhvr>
                                    </p:animEffect>
                                  </p:childTnLst>
                                </p:cTn>
                              </p:par>
                            </p:childTnLst>
                          </p:cTn>
                        </p:par>
                      </p:childTnLst>
                    </p:cTn>
                  </p:par>
                </p:childTnLst>
              </p:cTn>
              <p:nextCondLst>
                <p:cond evt="onClick" delay="0">
                  <p:tgtEl>
                    <p:spTgt spid="124918"/>
                  </p:tgtEl>
                </p:cond>
              </p:nextCondLst>
            </p:seq>
            <p:seq concurrent="1" nextAc="seek">
              <p:cTn id="8" restart="whenNotActive" fill="hold" evtFilter="cancelBubble" nodeType="interactiveSeq">
                <p:stCondLst>
                  <p:cond evt="onClick" delay="0">
                    <p:tgtEl>
                      <p:spTgt spid="124917"/>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16" presetClass="exit" presetSubtype="26" fill="hold" grpId="2" nodeType="clickEffect">
                                  <p:stCondLst>
                                    <p:cond delay="0"/>
                                  </p:stCondLst>
                                  <p:childTnLst>
                                    <p:animEffect transition="out" filter="barn(inHorizontal)">
                                      <p:cBhvr>
                                        <p:cTn id="12" dur="500"/>
                                        <p:tgtEl>
                                          <p:spTgt spid="124917"/>
                                        </p:tgtEl>
                                      </p:cBhvr>
                                    </p:animEffect>
                                    <p:set>
                                      <p:cBhvr>
                                        <p:cTn id="13" dur="1" fill="hold">
                                          <p:stCondLst>
                                            <p:cond delay="499"/>
                                          </p:stCondLst>
                                        </p:cTn>
                                        <p:tgtEl>
                                          <p:spTgt spid="124917"/>
                                        </p:tgtEl>
                                        <p:attrNameLst>
                                          <p:attrName>style.visibility</p:attrName>
                                        </p:attrNameLst>
                                      </p:cBhvr>
                                      <p:to>
                                        <p:strVal val="hidden"/>
                                      </p:to>
                                    </p:set>
                                  </p:childTnLst>
                                </p:cTn>
                              </p:par>
                            </p:childTnLst>
                          </p:cTn>
                        </p:par>
                      </p:childTnLst>
                    </p:cTn>
                  </p:par>
                </p:childTnLst>
              </p:cTn>
              <p:nextCondLst>
                <p:cond evt="onClick" delay="0">
                  <p:tgtEl>
                    <p:spTgt spid="124917"/>
                  </p:tgtEl>
                </p:cond>
              </p:nextCondLst>
            </p:seq>
            <p:seq concurrent="1" nextAc="seek">
              <p:cTn id="14" restart="whenNotActive" fill="hold" evtFilter="cancelBubble" nodeType="interactiveSeq">
                <p:stCondLst>
                  <p:cond evt="onClick" delay="0">
                    <p:tgtEl>
                      <p:spTgt spid="124919"/>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24927"/>
                                        </p:tgtEl>
                                        <p:attrNameLst>
                                          <p:attrName>style.visibility</p:attrName>
                                        </p:attrNameLst>
                                      </p:cBhvr>
                                      <p:to>
                                        <p:strVal val="visible"/>
                                      </p:to>
                                    </p:set>
                                    <p:animEffect transition="in" filter="wipe(down)">
                                      <p:cBhvr>
                                        <p:cTn id="19" dur="500"/>
                                        <p:tgtEl>
                                          <p:spTgt spid="124927"/>
                                        </p:tgtEl>
                                      </p:cBhvr>
                                    </p:animEffect>
                                  </p:childTnLst>
                                </p:cTn>
                              </p:par>
                            </p:childTnLst>
                          </p:cTn>
                        </p:par>
                      </p:childTnLst>
                    </p:cTn>
                  </p:par>
                </p:childTnLst>
              </p:cTn>
              <p:nextCondLst>
                <p:cond evt="onClick" delay="0">
                  <p:tgtEl>
                    <p:spTgt spid="124919"/>
                  </p:tgtEl>
                </p:cond>
              </p:nextCondLst>
            </p:seq>
            <p:seq concurrent="1" nextAc="seek">
              <p:cTn id="20" restart="whenNotActive" fill="hold" evtFilter="cancelBubble" nodeType="interactiveSeq">
                <p:stCondLst>
                  <p:cond evt="onClick" delay="0">
                    <p:tgtEl>
                      <p:spTgt spid="124927"/>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16" presetClass="exit" presetSubtype="26" fill="hold" grpId="1" nodeType="clickEffect">
                                  <p:stCondLst>
                                    <p:cond delay="0"/>
                                  </p:stCondLst>
                                  <p:childTnLst>
                                    <p:animEffect transition="out" filter="barn(inHorizontal)">
                                      <p:cBhvr>
                                        <p:cTn id="24" dur="500"/>
                                        <p:tgtEl>
                                          <p:spTgt spid="124927"/>
                                        </p:tgtEl>
                                      </p:cBhvr>
                                    </p:animEffect>
                                    <p:set>
                                      <p:cBhvr>
                                        <p:cTn id="25" dur="1" fill="hold">
                                          <p:stCondLst>
                                            <p:cond delay="499"/>
                                          </p:stCondLst>
                                        </p:cTn>
                                        <p:tgtEl>
                                          <p:spTgt spid="124927"/>
                                        </p:tgtEl>
                                        <p:attrNameLst>
                                          <p:attrName>style.visibility</p:attrName>
                                        </p:attrNameLst>
                                      </p:cBhvr>
                                      <p:to>
                                        <p:strVal val="hidden"/>
                                      </p:to>
                                    </p:set>
                                  </p:childTnLst>
                                </p:cTn>
                              </p:par>
                            </p:childTnLst>
                          </p:cTn>
                        </p:par>
                      </p:childTnLst>
                    </p:cTn>
                  </p:par>
                </p:childTnLst>
              </p:cTn>
              <p:nextCondLst>
                <p:cond evt="onClick" delay="0">
                  <p:tgtEl>
                    <p:spTgt spid="124927"/>
                  </p:tgtEl>
                </p:cond>
              </p:nextCondLst>
            </p:seq>
            <p:seq concurrent="1" nextAc="seek">
              <p:cTn id="26" restart="whenNotActive" fill="hold" evtFilter="cancelBubble" nodeType="interactiveSeq">
                <p:stCondLst>
                  <p:cond evt="onClick" delay="0">
                    <p:tgtEl>
                      <p:spTgt spid="124920"/>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25952"/>
                                        </p:tgtEl>
                                        <p:attrNameLst>
                                          <p:attrName>style.visibility</p:attrName>
                                        </p:attrNameLst>
                                      </p:cBhvr>
                                      <p:to>
                                        <p:strVal val="visible"/>
                                      </p:to>
                                    </p:set>
                                    <p:animEffect transition="in" filter="wipe(down)">
                                      <p:cBhvr>
                                        <p:cTn id="31" dur="500"/>
                                        <p:tgtEl>
                                          <p:spTgt spid="125952"/>
                                        </p:tgtEl>
                                      </p:cBhvr>
                                    </p:animEffect>
                                  </p:childTnLst>
                                </p:cTn>
                              </p:par>
                            </p:childTnLst>
                          </p:cTn>
                        </p:par>
                      </p:childTnLst>
                    </p:cTn>
                  </p:par>
                </p:childTnLst>
              </p:cTn>
              <p:nextCondLst>
                <p:cond evt="onClick" delay="0">
                  <p:tgtEl>
                    <p:spTgt spid="124920"/>
                  </p:tgtEl>
                </p:cond>
              </p:nextCondLst>
            </p:seq>
            <p:seq concurrent="1" nextAc="seek">
              <p:cTn id="32" restart="whenNotActive" fill="hold" evtFilter="cancelBubble" nodeType="interactiveSeq">
                <p:stCondLst>
                  <p:cond evt="onClick" delay="0">
                    <p:tgtEl>
                      <p:spTgt spid="125952"/>
                    </p:tgtEl>
                  </p:cond>
                </p:stCondLst>
                <p:endSync evt="end" delay="0">
                  <p:rtn val="all"/>
                </p:endSync>
                <p:childTnLst>
                  <p:par>
                    <p:cTn id="33" fill="hold" nodeType="clickPar">
                      <p:stCondLst>
                        <p:cond delay="0"/>
                      </p:stCondLst>
                      <p:childTnLst>
                        <p:par>
                          <p:cTn id="34" fill="hold" nodeType="withGroup">
                            <p:stCondLst>
                              <p:cond delay="0"/>
                            </p:stCondLst>
                            <p:childTnLst>
                              <p:par>
                                <p:cTn id="35" presetID="16" presetClass="exit" presetSubtype="26" fill="hold" grpId="1" nodeType="clickEffect">
                                  <p:stCondLst>
                                    <p:cond delay="0"/>
                                  </p:stCondLst>
                                  <p:childTnLst>
                                    <p:animEffect transition="out" filter="barn(inHorizontal)">
                                      <p:cBhvr>
                                        <p:cTn id="36" dur="500"/>
                                        <p:tgtEl>
                                          <p:spTgt spid="125952"/>
                                        </p:tgtEl>
                                      </p:cBhvr>
                                    </p:animEffect>
                                    <p:set>
                                      <p:cBhvr>
                                        <p:cTn id="37" dur="1" fill="hold">
                                          <p:stCondLst>
                                            <p:cond delay="499"/>
                                          </p:stCondLst>
                                        </p:cTn>
                                        <p:tgtEl>
                                          <p:spTgt spid="125952"/>
                                        </p:tgtEl>
                                        <p:attrNameLst>
                                          <p:attrName>style.visibility</p:attrName>
                                        </p:attrNameLst>
                                      </p:cBhvr>
                                      <p:to>
                                        <p:strVal val="hidden"/>
                                      </p:to>
                                    </p:set>
                                  </p:childTnLst>
                                </p:cTn>
                              </p:par>
                            </p:childTnLst>
                          </p:cTn>
                        </p:par>
                      </p:childTnLst>
                    </p:cTn>
                  </p:par>
                </p:childTnLst>
              </p:cTn>
              <p:nextCondLst>
                <p:cond evt="onClick" delay="0">
                  <p:tgtEl>
                    <p:spTgt spid="125952"/>
                  </p:tgtEl>
                </p:cond>
              </p:nextCondLst>
            </p:seq>
            <p:seq concurrent="1" nextAc="seek">
              <p:cTn id="38" restart="whenNotActive" fill="hold" evtFilter="cancelBubble" nodeType="interactiveSeq">
                <p:stCondLst>
                  <p:cond evt="onClick" delay="0">
                    <p:tgtEl>
                      <p:spTgt spid="124921"/>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25953"/>
                                        </p:tgtEl>
                                        <p:attrNameLst>
                                          <p:attrName>style.visibility</p:attrName>
                                        </p:attrNameLst>
                                      </p:cBhvr>
                                      <p:to>
                                        <p:strVal val="visible"/>
                                      </p:to>
                                    </p:set>
                                    <p:animEffect transition="in" filter="wipe(down)">
                                      <p:cBhvr>
                                        <p:cTn id="43" dur="500"/>
                                        <p:tgtEl>
                                          <p:spTgt spid="125953"/>
                                        </p:tgtEl>
                                      </p:cBhvr>
                                    </p:animEffect>
                                  </p:childTnLst>
                                </p:cTn>
                              </p:par>
                            </p:childTnLst>
                          </p:cTn>
                        </p:par>
                      </p:childTnLst>
                    </p:cTn>
                  </p:par>
                </p:childTnLst>
              </p:cTn>
              <p:nextCondLst>
                <p:cond evt="onClick" delay="0">
                  <p:tgtEl>
                    <p:spTgt spid="124921"/>
                  </p:tgtEl>
                </p:cond>
              </p:nextCondLst>
            </p:seq>
            <p:seq concurrent="1" nextAc="seek">
              <p:cTn id="44" restart="whenNotActive" fill="hold" evtFilter="cancelBubble" nodeType="interactiveSeq">
                <p:stCondLst>
                  <p:cond evt="onClick" delay="0">
                    <p:tgtEl>
                      <p:spTgt spid="125953"/>
                    </p:tgtEl>
                  </p:cond>
                </p:stCondLst>
                <p:endSync evt="end" delay="0">
                  <p:rtn val="all"/>
                </p:endSync>
                <p:childTnLst>
                  <p:par>
                    <p:cTn id="45" fill="hold" nodeType="clickPar">
                      <p:stCondLst>
                        <p:cond delay="0"/>
                      </p:stCondLst>
                      <p:childTnLst>
                        <p:par>
                          <p:cTn id="46" fill="hold" nodeType="withGroup">
                            <p:stCondLst>
                              <p:cond delay="0"/>
                            </p:stCondLst>
                            <p:childTnLst>
                              <p:par>
                                <p:cTn id="47" presetID="16" presetClass="exit" presetSubtype="26" fill="hold" grpId="1" nodeType="clickEffect">
                                  <p:stCondLst>
                                    <p:cond delay="0"/>
                                  </p:stCondLst>
                                  <p:childTnLst>
                                    <p:animEffect transition="out" filter="barn(inHorizontal)">
                                      <p:cBhvr>
                                        <p:cTn id="48" dur="500"/>
                                        <p:tgtEl>
                                          <p:spTgt spid="125953"/>
                                        </p:tgtEl>
                                      </p:cBhvr>
                                    </p:animEffect>
                                    <p:set>
                                      <p:cBhvr>
                                        <p:cTn id="49" dur="1" fill="hold">
                                          <p:stCondLst>
                                            <p:cond delay="499"/>
                                          </p:stCondLst>
                                        </p:cTn>
                                        <p:tgtEl>
                                          <p:spTgt spid="125953"/>
                                        </p:tgtEl>
                                        <p:attrNameLst>
                                          <p:attrName>style.visibility</p:attrName>
                                        </p:attrNameLst>
                                      </p:cBhvr>
                                      <p:to>
                                        <p:strVal val="hidden"/>
                                      </p:to>
                                    </p:set>
                                  </p:childTnLst>
                                </p:cTn>
                              </p:par>
                            </p:childTnLst>
                          </p:cTn>
                        </p:par>
                      </p:childTnLst>
                    </p:cTn>
                  </p:par>
                </p:childTnLst>
              </p:cTn>
              <p:nextCondLst>
                <p:cond evt="onClick" delay="0">
                  <p:tgtEl>
                    <p:spTgt spid="125953"/>
                  </p:tgtEl>
                </p:cond>
              </p:nextCondLst>
            </p:seq>
            <p:seq concurrent="1" nextAc="seek">
              <p:cTn id="50" restart="whenNotActive" fill="hold" evtFilter="cancelBubble" nodeType="interactiveSeq">
                <p:stCondLst>
                  <p:cond evt="onClick" delay="0">
                    <p:tgtEl>
                      <p:spTgt spid="124922"/>
                    </p:tgtEl>
                  </p:cond>
                </p:stCondLst>
                <p:endSync evt="end" delay="0">
                  <p:rtn val="all"/>
                </p:endSync>
                <p:childTnLst>
                  <p:par>
                    <p:cTn id="51" fill="hold" nodeType="clickPar">
                      <p:stCondLst>
                        <p:cond delay="0"/>
                      </p:stCondLst>
                      <p:childTnLst>
                        <p:par>
                          <p:cTn id="52" fill="hold" nodeType="withGroup">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25954"/>
                                        </p:tgtEl>
                                        <p:attrNameLst>
                                          <p:attrName>style.visibility</p:attrName>
                                        </p:attrNameLst>
                                      </p:cBhvr>
                                      <p:to>
                                        <p:strVal val="visible"/>
                                      </p:to>
                                    </p:set>
                                    <p:animEffect transition="in" filter="wipe(down)">
                                      <p:cBhvr>
                                        <p:cTn id="55" dur="500"/>
                                        <p:tgtEl>
                                          <p:spTgt spid="125954"/>
                                        </p:tgtEl>
                                      </p:cBhvr>
                                    </p:animEffect>
                                  </p:childTnLst>
                                </p:cTn>
                              </p:par>
                            </p:childTnLst>
                          </p:cTn>
                        </p:par>
                      </p:childTnLst>
                    </p:cTn>
                  </p:par>
                </p:childTnLst>
              </p:cTn>
              <p:nextCondLst>
                <p:cond evt="onClick" delay="0">
                  <p:tgtEl>
                    <p:spTgt spid="124922"/>
                  </p:tgtEl>
                </p:cond>
              </p:nextCondLst>
            </p:seq>
            <p:seq concurrent="1" nextAc="seek">
              <p:cTn id="56" restart="whenNotActive" fill="hold" evtFilter="cancelBubble" nodeType="interactiveSeq">
                <p:stCondLst>
                  <p:cond evt="onClick" delay="0">
                    <p:tgtEl>
                      <p:spTgt spid="125954"/>
                    </p:tgtEl>
                  </p:cond>
                </p:stCondLst>
                <p:endSync evt="end" delay="0">
                  <p:rtn val="all"/>
                </p:endSync>
                <p:childTnLst>
                  <p:par>
                    <p:cTn id="57" fill="hold" nodeType="clickPar">
                      <p:stCondLst>
                        <p:cond delay="0"/>
                      </p:stCondLst>
                      <p:childTnLst>
                        <p:par>
                          <p:cTn id="58" fill="hold" nodeType="withGroup">
                            <p:stCondLst>
                              <p:cond delay="0"/>
                            </p:stCondLst>
                            <p:childTnLst>
                              <p:par>
                                <p:cTn id="59" presetID="16" presetClass="exit" presetSubtype="26" fill="hold" grpId="1" nodeType="clickEffect">
                                  <p:stCondLst>
                                    <p:cond delay="0"/>
                                  </p:stCondLst>
                                  <p:childTnLst>
                                    <p:animEffect transition="out" filter="barn(inHorizontal)">
                                      <p:cBhvr>
                                        <p:cTn id="60" dur="500"/>
                                        <p:tgtEl>
                                          <p:spTgt spid="125954"/>
                                        </p:tgtEl>
                                      </p:cBhvr>
                                    </p:animEffect>
                                    <p:set>
                                      <p:cBhvr>
                                        <p:cTn id="61" dur="1" fill="hold">
                                          <p:stCondLst>
                                            <p:cond delay="499"/>
                                          </p:stCondLst>
                                        </p:cTn>
                                        <p:tgtEl>
                                          <p:spTgt spid="125954"/>
                                        </p:tgtEl>
                                        <p:attrNameLst>
                                          <p:attrName>style.visibility</p:attrName>
                                        </p:attrNameLst>
                                      </p:cBhvr>
                                      <p:to>
                                        <p:strVal val="hidden"/>
                                      </p:to>
                                    </p:set>
                                  </p:childTnLst>
                                </p:cTn>
                              </p:par>
                            </p:childTnLst>
                          </p:cTn>
                        </p:par>
                      </p:childTnLst>
                    </p:cTn>
                  </p:par>
                </p:childTnLst>
              </p:cTn>
              <p:nextCondLst>
                <p:cond evt="onClick" delay="0">
                  <p:tgtEl>
                    <p:spTgt spid="125954"/>
                  </p:tgtEl>
                </p:cond>
              </p:nextCondLst>
            </p:seq>
            <p:seq concurrent="1" nextAc="seek">
              <p:cTn id="62" restart="whenNotActive" fill="hold" evtFilter="cancelBubble" nodeType="interactiveSeq">
                <p:stCondLst>
                  <p:cond evt="onClick" delay="0">
                    <p:tgtEl>
                      <p:spTgt spid="124924"/>
                    </p:tgtEl>
                  </p:cond>
                </p:stCondLst>
                <p:endSync evt="end" delay="0">
                  <p:rtn val="all"/>
                </p:endSync>
                <p:childTnLst>
                  <p:par>
                    <p:cTn id="63" fill="hold" nodeType="clickPar">
                      <p:stCondLst>
                        <p:cond delay="0"/>
                      </p:stCondLst>
                      <p:childTnLst>
                        <p:par>
                          <p:cTn id="64" fill="hold" nodeType="withGroup">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25956"/>
                                        </p:tgtEl>
                                        <p:attrNameLst>
                                          <p:attrName>style.visibility</p:attrName>
                                        </p:attrNameLst>
                                      </p:cBhvr>
                                      <p:to>
                                        <p:strVal val="visible"/>
                                      </p:to>
                                    </p:set>
                                    <p:animEffect transition="in" filter="wipe(down)">
                                      <p:cBhvr>
                                        <p:cTn id="67" dur="500"/>
                                        <p:tgtEl>
                                          <p:spTgt spid="125956"/>
                                        </p:tgtEl>
                                      </p:cBhvr>
                                    </p:animEffect>
                                  </p:childTnLst>
                                </p:cTn>
                              </p:par>
                            </p:childTnLst>
                          </p:cTn>
                        </p:par>
                      </p:childTnLst>
                    </p:cTn>
                  </p:par>
                </p:childTnLst>
              </p:cTn>
              <p:nextCondLst>
                <p:cond evt="onClick" delay="0">
                  <p:tgtEl>
                    <p:spTgt spid="124924"/>
                  </p:tgtEl>
                </p:cond>
              </p:nextCondLst>
            </p:seq>
            <p:seq concurrent="1" nextAc="seek">
              <p:cTn id="68" restart="whenNotActive" fill="hold" evtFilter="cancelBubble" nodeType="interactiveSeq">
                <p:stCondLst>
                  <p:cond evt="onClick" delay="0">
                    <p:tgtEl>
                      <p:spTgt spid="125956"/>
                    </p:tgtEl>
                  </p:cond>
                </p:stCondLst>
                <p:endSync evt="end" delay="0">
                  <p:rtn val="all"/>
                </p:endSync>
                <p:childTnLst>
                  <p:par>
                    <p:cTn id="69" fill="hold" nodeType="clickPar">
                      <p:stCondLst>
                        <p:cond delay="0"/>
                      </p:stCondLst>
                      <p:childTnLst>
                        <p:par>
                          <p:cTn id="70" fill="hold" nodeType="withGroup">
                            <p:stCondLst>
                              <p:cond delay="0"/>
                            </p:stCondLst>
                            <p:childTnLst>
                              <p:par>
                                <p:cTn id="71" presetID="16" presetClass="exit" presetSubtype="26" fill="hold" grpId="1" nodeType="clickEffect">
                                  <p:stCondLst>
                                    <p:cond delay="0"/>
                                  </p:stCondLst>
                                  <p:childTnLst>
                                    <p:animEffect transition="out" filter="barn(inHorizontal)">
                                      <p:cBhvr>
                                        <p:cTn id="72" dur="500"/>
                                        <p:tgtEl>
                                          <p:spTgt spid="125956"/>
                                        </p:tgtEl>
                                      </p:cBhvr>
                                    </p:animEffect>
                                    <p:set>
                                      <p:cBhvr>
                                        <p:cTn id="73" dur="1" fill="hold">
                                          <p:stCondLst>
                                            <p:cond delay="499"/>
                                          </p:stCondLst>
                                        </p:cTn>
                                        <p:tgtEl>
                                          <p:spTgt spid="125956"/>
                                        </p:tgtEl>
                                        <p:attrNameLst>
                                          <p:attrName>style.visibility</p:attrName>
                                        </p:attrNameLst>
                                      </p:cBhvr>
                                      <p:to>
                                        <p:strVal val="hidden"/>
                                      </p:to>
                                    </p:set>
                                  </p:childTnLst>
                                </p:cTn>
                              </p:par>
                            </p:childTnLst>
                          </p:cTn>
                        </p:par>
                      </p:childTnLst>
                    </p:cTn>
                  </p:par>
                </p:childTnLst>
              </p:cTn>
              <p:nextCondLst>
                <p:cond evt="onClick" delay="0">
                  <p:tgtEl>
                    <p:spTgt spid="125956"/>
                  </p:tgtEl>
                </p:cond>
              </p:nextCondLst>
            </p:seq>
            <p:seq concurrent="1" nextAc="seek">
              <p:cTn id="74" restart="whenNotActive" fill="hold" evtFilter="cancelBubble" nodeType="interactiveSeq">
                <p:stCondLst>
                  <p:cond evt="onClick" delay="0">
                    <p:tgtEl>
                      <p:spTgt spid="124923"/>
                    </p:tgtEl>
                  </p:cond>
                </p:stCondLst>
                <p:endSync evt="end" delay="0">
                  <p:rtn val="all"/>
                </p:endSync>
                <p:childTnLst>
                  <p:par>
                    <p:cTn id="75" fill="hold" nodeType="clickPar">
                      <p:stCondLst>
                        <p:cond delay="0"/>
                      </p:stCondLst>
                      <p:childTnLst>
                        <p:par>
                          <p:cTn id="76" fill="hold" nodeType="withGroup">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125955"/>
                                        </p:tgtEl>
                                        <p:attrNameLst>
                                          <p:attrName>style.visibility</p:attrName>
                                        </p:attrNameLst>
                                      </p:cBhvr>
                                      <p:to>
                                        <p:strVal val="visible"/>
                                      </p:to>
                                    </p:set>
                                    <p:animEffect transition="in" filter="wipe(down)">
                                      <p:cBhvr>
                                        <p:cTn id="79" dur="500"/>
                                        <p:tgtEl>
                                          <p:spTgt spid="125955"/>
                                        </p:tgtEl>
                                      </p:cBhvr>
                                    </p:animEffect>
                                  </p:childTnLst>
                                </p:cTn>
                              </p:par>
                            </p:childTnLst>
                          </p:cTn>
                        </p:par>
                      </p:childTnLst>
                    </p:cTn>
                  </p:par>
                </p:childTnLst>
              </p:cTn>
              <p:nextCondLst>
                <p:cond evt="onClick" delay="0">
                  <p:tgtEl>
                    <p:spTgt spid="124923"/>
                  </p:tgtEl>
                </p:cond>
              </p:nextCondLst>
            </p:seq>
            <p:seq concurrent="1" nextAc="seek">
              <p:cTn id="80" restart="whenNotActive" fill="hold" evtFilter="cancelBubble" nodeType="interactiveSeq">
                <p:stCondLst>
                  <p:cond evt="onClick" delay="0">
                    <p:tgtEl>
                      <p:spTgt spid="125955"/>
                    </p:tgtEl>
                  </p:cond>
                </p:stCondLst>
                <p:endSync evt="end" delay="0">
                  <p:rtn val="all"/>
                </p:endSync>
                <p:childTnLst>
                  <p:par>
                    <p:cTn id="81" fill="hold" nodeType="clickPar">
                      <p:stCondLst>
                        <p:cond delay="0"/>
                      </p:stCondLst>
                      <p:childTnLst>
                        <p:par>
                          <p:cTn id="82" fill="hold" nodeType="withGroup">
                            <p:stCondLst>
                              <p:cond delay="0"/>
                            </p:stCondLst>
                            <p:childTnLst>
                              <p:par>
                                <p:cTn id="83" presetID="16" presetClass="exit" presetSubtype="26" fill="hold" grpId="1" nodeType="clickEffect">
                                  <p:stCondLst>
                                    <p:cond delay="0"/>
                                  </p:stCondLst>
                                  <p:childTnLst>
                                    <p:animEffect transition="out" filter="barn(inHorizontal)">
                                      <p:cBhvr>
                                        <p:cTn id="84" dur="500"/>
                                        <p:tgtEl>
                                          <p:spTgt spid="125955"/>
                                        </p:tgtEl>
                                      </p:cBhvr>
                                    </p:animEffect>
                                    <p:set>
                                      <p:cBhvr>
                                        <p:cTn id="85" dur="1" fill="hold">
                                          <p:stCondLst>
                                            <p:cond delay="499"/>
                                          </p:stCondLst>
                                        </p:cTn>
                                        <p:tgtEl>
                                          <p:spTgt spid="125955"/>
                                        </p:tgtEl>
                                        <p:attrNameLst>
                                          <p:attrName>style.visibility</p:attrName>
                                        </p:attrNameLst>
                                      </p:cBhvr>
                                      <p:to>
                                        <p:strVal val="hidden"/>
                                      </p:to>
                                    </p:set>
                                  </p:childTnLst>
                                </p:cTn>
                              </p:par>
                            </p:childTnLst>
                          </p:cTn>
                        </p:par>
                      </p:childTnLst>
                    </p:cTn>
                  </p:par>
                </p:childTnLst>
              </p:cTn>
              <p:nextCondLst>
                <p:cond evt="onClick" delay="0">
                  <p:tgtEl>
                    <p:spTgt spid="125955"/>
                  </p:tgtEl>
                </p:cond>
              </p:nextCondLst>
            </p:seq>
            <p:seq concurrent="1" nextAc="seek">
              <p:cTn id="86" restart="whenNotActive" fill="hold" evtFilter="cancelBubble" nodeType="interactiveSeq">
                <p:stCondLst>
                  <p:cond evt="onClick" delay="0">
                    <p:tgtEl>
                      <p:spTgt spid="124925"/>
                    </p:tgtEl>
                  </p:cond>
                </p:stCondLst>
                <p:endSync evt="end" delay="0">
                  <p:rtn val="all"/>
                </p:endSync>
                <p:childTnLst>
                  <p:par>
                    <p:cTn id="87" fill="hold" nodeType="clickPar">
                      <p:stCondLst>
                        <p:cond delay="0"/>
                      </p:stCondLst>
                      <p:childTnLst>
                        <p:par>
                          <p:cTn id="88" fill="hold" nodeType="withGroup">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125957"/>
                                        </p:tgtEl>
                                        <p:attrNameLst>
                                          <p:attrName>style.visibility</p:attrName>
                                        </p:attrNameLst>
                                      </p:cBhvr>
                                      <p:to>
                                        <p:strVal val="visible"/>
                                      </p:to>
                                    </p:set>
                                    <p:animEffect transition="in" filter="wipe(down)">
                                      <p:cBhvr>
                                        <p:cTn id="91" dur="500"/>
                                        <p:tgtEl>
                                          <p:spTgt spid="125957"/>
                                        </p:tgtEl>
                                      </p:cBhvr>
                                    </p:animEffect>
                                  </p:childTnLst>
                                </p:cTn>
                              </p:par>
                            </p:childTnLst>
                          </p:cTn>
                        </p:par>
                      </p:childTnLst>
                    </p:cTn>
                  </p:par>
                </p:childTnLst>
              </p:cTn>
              <p:nextCondLst>
                <p:cond evt="onClick" delay="0">
                  <p:tgtEl>
                    <p:spTgt spid="124925"/>
                  </p:tgtEl>
                </p:cond>
              </p:nextCondLst>
            </p:seq>
            <p:seq concurrent="1" nextAc="seek">
              <p:cTn id="92" restart="whenNotActive" fill="hold" evtFilter="cancelBubble" nodeType="interactiveSeq">
                <p:stCondLst>
                  <p:cond evt="onClick" delay="0">
                    <p:tgtEl>
                      <p:spTgt spid="125957"/>
                    </p:tgtEl>
                  </p:cond>
                </p:stCondLst>
                <p:endSync evt="end" delay="0">
                  <p:rtn val="all"/>
                </p:endSync>
                <p:childTnLst>
                  <p:par>
                    <p:cTn id="93" fill="hold" nodeType="clickPar">
                      <p:stCondLst>
                        <p:cond delay="0"/>
                      </p:stCondLst>
                      <p:childTnLst>
                        <p:par>
                          <p:cTn id="94" fill="hold" nodeType="withGroup">
                            <p:stCondLst>
                              <p:cond delay="0"/>
                            </p:stCondLst>
                            <p:childTnLst>
                              <p:par>
                                <p:cTn id="95" presetID="16" presetClass="exit" presetSubtype="26" fill="hold" grpId="1" nodeType="clickEffect">
                                  <p:stCondLst>
                                    <p:cond delay="0"/>
                                  </p:stCondLst>
                                  <p:childTnLst>
                                    <p:animEffect transition="out" filter="barn(inHorizontal)">
                                      <p:cBhvr>
                                        <p:cTn id="96" dur="500"/>
                                        <p:tgtEl>
                                          <p:spTgt spid="125957"/>
                                        </p:tgtEl>
                                      </p:cBhvr>
                                    </p:animEffect>
                                    <p:set>
                                      <p:cBhvr>
                                        <p:cTn id="97" dur="1" fill="hold">
                                          <p:stCondLst>
                                            <p:cond delay="499"/>
                                          </p:stCondLst>
                                        </p:cTn>
                                        <p:tgtEl>
                                          <p:spTgt spid="125957"/>
                                        </p:tgtEl>
                                        <p:attrNameLst>
                                          <p:attrName>style.visibility</p:attrName>
                                        </p:attrNameLst>
                                      </p:cBhvr>
                                      <p:to>
                                        <p:strVal val="hidden"/>
                                      </p:to>
                                    </p:set>
                                  </p:childTnLst>
                                </p:cTn>
                              </p:par>
                            </p:childTnLst>
                          </p:cTn>
                        </p:par>
                      </p:childTnLst>
                    </p:cTn>
                  </p:par>
                </p:childTnLst>
              </p:cTn>
              <p:nextCondLst>
                <p:cond evt="onClick" delay="0">
                  <p:tgtEl>
                    <p:spTgt spid="125957"/>
                  </p:tgtEl>
                </p:cond>
              </p:nextCondLst>
            </p:seq>
            <p:seq concurrent="1" nextAc="seek">
              <p:cTn id="98" restart="whenNotActive" fill="hold" evtFilter="cancelBubble" nodeType="interactiveSeq">
                <p:stCondLst>
                  <p:cond evt="onClick" delay="0">
                    <p:tgtEl>
                      <p:spTgt spid="124926"/>
                    </p:tgtEl>
                  </p:cond>
                </p:stCondLst>
                <p:endSync evt="end" delay="0">
                  <p:rtn val="all"/>
                </p:endSync>
                <p:childTnLst>
                  <p:par>
                    <p:cTn id="99" fill="hold" nodeType="clickPar">
                      <p:stCondLst>
                        <p:cond delay="0"/>
                      </p:stCondLst>
                      <p:childTnLst>
                        <p:par>
                          <p:cTn id="100" fill="hold" nodeType="withGroup">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125958"/>
                                        </p:tgtEl>
                                        <p:attrNameLst>
                                          <p:attrName>style.visibility</p:attrName>
                                        </p:attrNameLst>
                                      </p:cBhvr>
                                      <p:to>
                                        <p:strVal val="visible"/>
                                      </p:to>
                                    </p:set>
                                    <p:animEffect transition="in" filter="wipe(down)">
                                      <p:cBhvr>
                                        <p:cTn id="103" dur="500"/>
                                        <p:tgtEl>
                                          <p:spTgt spid="125958"/>
                                        </p:tgtEl>
                                      </p:cBhvr>
                                    </p:animEffect>
                                  </p:childTnLst>
                                </p:cTn>
                              </p:par>
                            </p:childTnLst>
                          </p:cTn>
                        </p:par>
                      </p:childTnLst>
                    </p:cTn>
                  </p:par>
                </p:childTnLst>
              </p:cTn>
              <p:nextCondLst>
                <p:cond evt="onClick" delay="0">
                  <p:tgtEl>
                    <p:spTgt spid="124926"/>
                  </p:tgtEl>
                </p:cond>
              </p:nextCondLst>
            </p:seq>
            <p:seq concurrent="1" nextAc="seek">
              <p:cTn id="104" restart="whenNotActive" fill="hold" evtFilter="cancelBubble" nodeType="interactiveSeq">
                <p:stCondLst>
                  <p:cond evt="onClick" delay="0">
                    <p:tgtEl>
                      <p:spTgt spid="125958"/>
                    </p:tgtEl>
                  </p:cond>
                </p:stCondLst>
                <p:endSync evt="end" delay="0">
                  <p:rtn val="all"/>
                </p:endSync>
                <p:childTnLst>
                  <p:par>
                    <p:cTn id="105" fill="hold" nodeType="clickPar">
                      <p:stCondLst>
                        <p:cond delay="0"/>
                      </p:stCondLst>
                      <p:childTnLst>
                        <p:par>
                          <p:cTn id="106" fill="hold" nodeType="withGroup">
                            <p:stCondLst>
                              <p:cond delay="0"/>
                            </p:stCondLst>
                            <p:childTnLst>
                              <p:par>
                                <p:cTn id="107" presetID="16" presetClass="exit" presetSubtype="26" fill="hold" grpId="1" nodeType="clickEffect">
                                  <p:stCondLst>
                                    <p:cond delay="0"/>
                                  </p:stCondLst>
                                  <p:childTnLst>
                                    <p:animEffect transition="out" filter="barn(inHorizontal)">
                                      <p:cBhvr>
                                        <p:cTn id="108" dur="500"/>
                                        <p:tgtEl>
                                          <p:spTgt spid="125958"/>
                                        </p:tgtEl>
                                      </p:cBhvr>
                                    </p:animEffect>
                                    <p:set>
                                      <p:cBhvr>
                                        <p:cTn id="109" dur="1" fill="hold">
                                          <p:stCondLst>
                                            <p:cond delay="499"/>
                                          </p:stCondLst>
                                        </p:cTn>
                                        <p:tgtEl>
                                          <p:spTgt spid="125958"/>
                                        </p:tgtEl>
                                        <p:attrNameLst>
                                          <p:attrName>style.visibility</p:attrName>
                                        </p:attrNameLst>
                                      </p:cBhvr>
                                      <p:to>
                                        <p:strVal val="hidden"/>
                                      </p:to>
                                    </p:set>
                                  </p:childTnLst>
                                </p:cTn>
                              </p:par>
                            </p:childTnLst>
                          </p:cTn>
                        </p:par>
                      </p:childTnLst>
                    </p:cTn>
                  </p:par>
                </p:childTnLst>
              </p:cTn>
              <p:nextCondLst>
                <p:cond evt="onClick" delay="0">
                  <p:tgtEl>
                    <p:spTgt spid="125958"/>
                  </p:tgtEl>
                </p:cond>
              </p:nextCondLst>
            </p:seq>
            <p:seq concurrent="1" nextAc="seek">
              <p:cTn id="110" restart="whenNotActive" fill="hold" evtFilter="cancelBubble" nodeType="interactiveSeq">
                <p:stCondLst>
                  <p:cond evt="onClick" delay="0">
                    <p:tgtEl>
                      <p:spTgt spid="125966"/>
                    </p:tgtEl>
                  </p:cond>
                </p:stCondLst>
                <p:endSync evt="end" delay="0">
                  <p:rtn val="all"/>
                </p:endSync>
                <p:childTnLst>
                  <p:par>
                    <p:cTn id="111" fill="hold" nodeType="clickPar">
                      <p:stCondLst>
                        <p:cond delay="0"/>
                      </p:stCondLst>
                      <p:childTnLst>
                        <p:par>
                          <p:cTn id="112" fill="hold" nodeType="withGroup">
                            <p:stCondLst>
                              <p:cond delay="0"/>
                            </p:stCondLst>
                            <p:childTnLst>
                              <p:par>
                                <p:cTn id="113" presetID="49" presetClass="exit" presetSubtype="0" accel="100000" fill="hold" grpId="0" nodeType="clickEffect">
                                  <p:stCondLst>
                                    <p:cond delay="0"/>
                                  </p:stCondLst>
                                  <p:childTnLst>
                                    <p:anim calcmode="lin" valueType="num">
                                      <p:cBhvr>
                                        <p:cTn id="114" dur="500"/>
                                        <p:tgtEl>
                                          <p:spTgt spid="124838"/>
                                        </p:tgtEl>
                                        <p:attrNameLst>
                                          <p:attrName>ppt_w</p:attrName>
                                        </p:attrNameLst>
                                      </p:cBhvr>
                                      <p:tavLst>
                                        <p:tav tm="0">
                                          <p:val>
                                            <p:strVal val="ppt_w"/>
                                          </p:val>
                                        </p:tav>
                                        <p:tav tm="100000">
                                          <p:val>
                                            <p:fltVal val="0"/>
                                          </p:val>
                                        </p:tav>
                                      </p:tavLst>
                                    </p:anim>
                                    <p:anim calcmode="lin" valueType="num">
                                      <p:cBhvr>
                                        <p:cTn id="115" dur="500"/>
                                        <p:tgtEl>
                                          <p:spTgt spid="124838"/>
                                        </p:tgtEl>
                                        <p:attrNameLst>
                                          <p:attrName>ppt_h</p:attrName>
                                        </p:attrNameLst>
                                      </p:cBhvr>
                                      <p:tavLst>
                                        <p:tav tm="0">
                                          <p:val>
                                            <p:strVal val="ppt_h"/>
                                          </p:val>
                                        </p:tav>
                                        <p:tav tm="100000">
                                          <p:val>
                                            <p:fltVal val="0"/>
                                          </p:val>
                                        </p:tav>
                                      </p:tavLst>
                                    </p:anim>
                                    <p:anim calcmode="lin" valueType="num">
                                      <p:cBhvr>
                                        <p:cTn id="116" dur="500"/>
                                        <p:tgtEl>
                                          <p:spTgt spid="124838"/>
                                        </p:tgtEl>
                                        <p:attrNameLst>
                                          <p:attrName>style.rotation</p:attrName>
                                        </p:attrNameLst>
                                      </p:cBhvr>
                                      <p:tavLst>
                                        <p:tav tm="0">
                                          <p:val>
                                            <p:fltVal val="0"/>
                                          </p:val>
                                        </p:tav>
                                        <p:tav tm="100000">
                                          <p:val>
                                            <p:fltVal val="360"/>
                                          </p:val>
                                        </p:tav>
                                      </p:tavLst>
                                    </p:anim>
                                    <p:animEffect transition="out" filter="fade">
                                      <p:cBhvr>
                                        <p:cTn id="117" dur="500"/>
                                        <p:tgtEl>
                                          <p:spTgt spid="124838"/>
                                        </p:tgtEl>
                                      </p:cBhvr>
                                    </p:animEffect>
                                    <p:set>
                                      <p:cBhvr>
                                        <p:cTn id="118" dur="1" fill="hold">
                                          <p:stCondLst>
                                            <p:cond delay="499"/>
                                          </p:stCondLst>
                                        </p:cTn>
                                        <p:tgtEl>
                                          <p:spTgt spid="124838"/>
                                        </p:tgtEl>
                                        <p:attrNameLst>
                                          <p:attrName>style.visibility</p:attrName>
                                        </p:attrNameLst>
                                      </p:cBhvr>
                                      <p:to>
                                        <p:strVal val="hidden"/>
                                      </p:to>
                                    </p:set>
                                  </p:childTnLst>
                                </p:cTn>
                              </p:par>
                              <p:par>
                                <p:cTn id="119" presetID="49" presetClass="exit" presetSubtype="0" accel="100000" fill="hold" grpId="0" nodeType="withEffect">
                                  <p:stCondLst>
                                    <p:cond delay="0"/>
                                  </p:stCondLst>
                                  <p:childTnLst>
                                    <p:anim calcmode="lin" valueType="num">
                                      <p:cBhvr>
                                        <p:cTn id="120" dur="500"/>
                                        <p:tgtEl>
                                          <p:spTgt spid="124843"/>
                                        </p:tgtEl>
                                        <p:attrNameLst>
                                          <p:attrName>ppt_w</p:attrName>
                                        </p:attrNameLst>
                                      </p:cBhvr>
                                      <p:tavLst>
                                        <p:tav tm="0">
                                          <p:val>
                                            <p:strVal val="ppt_w"/>
                                          </p:val>
                                        </p:tav>
                                        <p:tav tm="100000">
                                          <p:val>
                                            <p:fltVal val="0"/>
                                          </p:val>
                                        </p:tav>
                                      </p:tavLst>
                                    </p:anim>
                                    <p:anim calcmode="lin" valueType="num">
                                      <p:cBhvr>
                                        <p:cTn id="121" dur="500"/>
                                        <p:tgtEl>
                                          <p:spTgt spid="124843"/>
                                        </p:tgtEl>
                                        <p:attrNameLst>
                                          <p:attrName>ppt_h</p:attrName>
                                        </p:attrNameLst>
                                      </p:cBhvr>
                                      <p:tavLst>
                                        <p:tav tm="0">
                                          <p:val>
                                            <p:strVal val="ppt_h"/>
                                          </p:val>
                                        </p:tav>
                                        <p:tav tm="100000">
                                          <p:val>
                                            <p:fltVal val="0"/>
                                          </p:val>
                                        </p:tav>
                                      </p:tavLst>
                                    </p:anim>
                                    <p:anim calcmode="lin" valueType="num">
                                      <p:cBhvr>
                                        <p:cTn id="122" dur="500"/>
                                        <p:tgtEl>
                                          <p:spTgt spid="124843"/>
                                        </p:tgtEl>
                                        <p:attrNameLst>
                                          <p:attrName>style.rotation</p:attrName>
                                        </p:attrNameLst>
                                      </p:cBhvr>
                                      <p:tavLst>
                                        <p:tav tm="0">
                                          <p:val>
                                            <p:fltVal val="0"/>
                                          </p:val>
                                        </p:tav>
                                        <p:tav tm="100000">
                                          <p:val>
                                            <p:fltVal val="360"/>
                                          </p:val>
                                        </p:tav>
                                      </p:tavLst>
                                    </p:anim>
                                    <p:animEffect transition="out" filter="fade">
                                      <p:cBhvr>
                                        <p:cTn id="123" dur="500"/>
                                        <p:tgtEl>
                                          <p:spTgt spid="124843"/>
                                        </p:tgtEl>
                                      </p:cBhvr>
                                    </p:animEffect>
                                    <p:set>
                                      <p:cBhvr>
                                        <p:cTn id="124" dur="1" fill="hold">
                                          <p:stCondLst>
                                            <p:cond delay="499"/>
                                          </p:stCondLst>
                                        </p:cTn>
                                        <p:tgtEl>
                                          <p:spTgt spid="124843"/>
                                        </p:tgtEl>
                                        <p:attrNameLst>
                                          <p:attrName>style.visibility</p:attrName>
                                        </p:attrNameLst>
                                      </p:cBhvr>
                                      <p:to>
                                        <p:strVal val="hidden"/>
                                      </p:to>
                                    </p:set>
                                  </p:childTnLst>
                                </p:cTn>
                              </p:par>
                              <p:par>
                                <p:cTn id="125" presetID="49" presetClass="exit" presetSubtype="0" accel="100000" fill="hold" grpId="0" nodeType="withEffect">
                                  <p:stCondLst>
                                    <p:cond delay="0"/>
                                  </p:stCondLst>
                                  <p:childTnLst>
                                    <p:anim calcmode="lin" valueType="num">
                                      <p:cBhvr>
                                        <p:cTn id="126" dur="500"/>
                                        <p:tgtEl>
                                          <p:spTgt spid="124849"/>
                                        </p:tgtEl>
                                        <p:attrNameLst>
                                          <p:attrName>ppt_w</p:attrName>
                                        </p:attrNameLst>
                                      </p:cBhvr>
                                      <p:tavLst>
                                        <p:tav tm="0">
                                          <p:val>
                                            <p:strVal val="ppt_w"/>
                                          </p:val>
                                        </p:tav>
                                        <p:tav tm="100000">
                                          <p:val>
                                            <p:fltVal val="0"/>
                                          </p:val>
                                        </p:tav>
                                      </p:tavLst>
                                    </p:anim>
                                    <p:anim calcmode="lin" valueType="num">
                                      <p:cBhvr>
                                        <p:cTn id="127" dur="500"/>
                                        <p:tgtEl>
                                          <p:spTgt spid="124849"/>
                                        </p:tgtEl>
                                        <p:attrNameLst>
                                          <p:attrName>ppt_h</p:attrName>
                                        </p:attrNameLst>
                                      </p:cBhvr>
                                      <p:tavLst>
                                        <p:tav tm="0">
                                          <p:val>
                                            <p:strVal val="ppt_h"/>
                                          </p:val>
                                        </p:tav>
                                        <p:tav tm="100000">
                                          <p:val>
                                            <p:fltVal val="0"/>
                                          </p:val>
                                        </p:tav>
                                      </p:tavLst>
                                    </p:anim>
                                    <p:anim calcmode="lin" valueType="num">
                                      <p:cBhvr>
                                        <p:cTn id="128" dur="500"/>
                                        <p:tgtEl>
                                          <p:spTgt spid="124849"/>
                                        </p:tgtEl>
                                        <p:attrNameLst>
                                          <p:attrName>style.rotation</p:attrName>
                                        </p:attrNameLst>
                                      </p:cBhvr>
                                      <p:tavLst>
                                        <p:tav tm="0">
                                          <p:val>
                                            <p:fltVal val="0"/>
                                          </p:val>
                                        </p:tav>
                                        <p:tav tm="100000">
                                          <p:val>
                                            <p:fltVal val="360"/>
                                          </p:val>
                                        </p:tav>
                                      </p:tavLst>
                                    </p:anim>
                                    <p:animEffect transition="out" filter="fade">
                                      <p:cBhvr>
                                        <p:cTn id="129" dur="500"/>
                                        <p:tgtEl>
                                          <p:spTgt spid="124849"/>
                                        </p:tgtEl>
                                      </p:cBhvr>
                                    </p:animEffect>
                                    <p:set>
                                      <p:cBhvr>
                                        <p:cTn id="130" dur="1" fill="hold">
                                          <p:stCondLst>
                                            <p:cond delay="499"/>
                                          </p:stCondLst>
                                        </p:cTn>
                                        <p:tgtEl>
                                          <p:spTgt spid="124849"/>
                                        </p:tgtEl>
                                        <p:attrNameLst>
                                          <p:attrName>style.visibility</p:attrName>
                                        </p:attrNameLst>
                                      </p:cBhvr>
                                      <p:to>
                                        <p:strVal val="hidden"/>
                                      </p:to>
                                    </p:set>
                                  </p:childTnLst>
                                </p:cTn>
                              </p:par>
                              <p:par>
                                <p:cTn id="131" presetID="49" presetClass="exit" presetSubtype="0" accel="100000" fill="hold" grpId="0" nodeType="withEffect">
                                  <p:stCondLst>
                                    <p:cond delay="0"/>
                                  </p:stCondLst>
                                  <p:childTnLst>
                                    <p:anim calcmode="lin" valueType="num">
                                      <p:cBhvr>
                                        <p:cTn id="132" dur="500"/>
                                        <p:tgtEl>
                                          <p:spTgt spid="124858"/>
                                        </p:tgtEl>
                                        <p:attrNameLst>
                                          <p:attrName>ppt_w</p:attrName>
                                        </p:attrNameLst>
                                      </p:cBhvr>
                                      <p:tavLst>
                                        <p:tav tm="0">
                                          <p:val>
                                            <p:strVal val="ppt_w"/>
                                          </p:val>
                                        </p:tav>
                                        <p:tav tm="100000">
                                          <p:val>
                                            <p:fltVal val="0"/>
                                          </p:val>
                                        </p:tav>
                                      </p:tavLst>
                                    </p:anim>
                                    <p:anim calcmode="lin" valueType="num">
                                      <p:cBhvr>
                                        <p:cTn id="133" dur="500"/>
                                        <p:tgtEl>
                                          <p:spTgt spid="124858"/>
                                        </p:tgtEl>
                                        <p:attrNameLst>
                                          <p:attrName>ppt_h</p:attrName>
                                        </p:attrNameLst>
                                      </p:cBhvr>
                                      <p:tavLst>
                                        <p:tav tm="0">
                                          <p:val>
                                            <p:strVal val="ppt_h"/>
                                          </p:val>
                                        </p:tav>
                                        <p:tav tm="100000">
                                          <p:val>
                                            <p:fltVal val="0"/>
                                          </p:val>
                                        </p:tav>
                                      </p:tavLst>
                                    </p:anim>
                                    <p:anim calcmode="lin" valueType="num">
                                      <p:cBhvr>
                                        <p:cTn id="134" dur="500"/>
                                        <p:tgtEl>
                                          <p:spTgt spid="124858"/>
                                        </p:tgtEl>
                                        <p:attrNameLst>
                                          <p:attrName>style.rotation</p:attrName>
                                        </p:attrNameLst>
                                      </p:cBhvr>
                                      <p:tavLst>
                                        <p:tav tm="0">
                                          <p:val>
                                            <p:fltVal val="0"/>
                                          </p:val>
                                        </p:tav>
                                        <p:tav tm="100000">
                                          <p:val>
                                            <p:fltVal val="360"/>
                                          </p:val>
                                        </p:tav>
                                      </p:tavLst>
                                    </p:anim>
                                    <p:animEffect transition="out" filter="fade">
                                      <p:cBhvr>
                                        <p:cTn id="135" dur="500"/>
                                        <p:tgtEl>
                                          <p:spTgt spid="124858"/>
                                        </p:tgtEl>
                                      </p:cBhvr>
                                    </p:animEffect>
                                    <p:set>
                                      <p:cBhvr>
                                        <p:cTn id="136" dur="1" fill="hold">
                                          <p:stCondLst>
                                            <p:cond delay="499"/>
                                          </p:stCondLst>
                                        </p:cTn>
                                        <p:tgtEl>
                                          <p:spTgt spid="124858"/>
                                        </p:tgtEl>
                                        <p:attrNameLst>
                                          <p:attrName>style.visibility</p:attrName>
                                        </p:attrNameLst>
                                      </p:cBhvr>
                                      <p:to>
                                        <p:strVal val="hidden"/>
                                      </p:to>
                                    </p:set>
                                  </p:childTnLst>
                                </p:cTn>
                              </p:par>
                              <p:par>
                                <p:cTn id="137" presetID="49" presetClass="exit" presetSubtype="0" accel="100000" fill="hold" grpId="0" nodeType="withEffect">
                                  <p:stCondLst>
                                    <p:cond delay="0"/>
                                  </p:stCondLst>
                                  <p:childTnLst>
                                    <p:anim calcmode="lin" valueType="num">
                                      <p:cBhvr>
                                        <p:cTn id="138" dur="500"/>
                                        <p:tgtEl>
                                          <p:spTgt spid="124864"/>
                                        </p:tgtEl>
                                        <p:attrNameLst>
                                          <p:attrName>ppt_w</p:attrName>
                                        </p:attrNameLst>
                                      </p:cBhvr>
                                      <p:tavLst>
                                        <p:tav tm="0">
                                          <p:val>
                                            <p:strVal val="ppt_w"/>
                                          </p:val>
                                        </p:tav>
                                        <p:tav tm="100000">
                                          <p:val>
                                            <p:fltVal val="0"/>
                                          </p:val>
                                        </p:tav>
                                      </p:tavLst>
                                    </p:anim>
                                    <p:anim calcmode="lin" valueType="num">
                                      <p:cBhvr>
                                        <p:cTn id="139" dur="500"/>
                                        <p:tgtEl>
                                          <p:spTgt spid="124864"/>
                                        </p:tgtEl>
                                        <p:attrNameLst>
                                          <p:attrName>ppt_h</p:attrName>
                                        </p:attrNameLst>
                                      </p:cBhvr>
                                      <p:tavLst>
                                        <p:tav tm="0">
                                          <p:val>
                                            <p:strVal val="ppt_h"/>
                                          </p:val>
                                        </p:tav>
                                        <p:tav tm="100000">
                                          <p:val>
                                            <p:fltVal val="0"/>
                                          </p:val>
                                        </p:tav>
                                      </p:tavLst>
                                    </p:anim>
                                    <p:anim calcmode="lin" valueType="num">
                                      <p:cBhvr>
                                        <p:cTn id="140" dur="500"/>
                                        <p:tgtEl>
                                          <p:spTgt spid="124864"/>
                                        </p:tgtEl>
                                        <p:attrNameLst>
                                          <p:attrName>style.rotation</p:attrName>
                                        </p:attrNameLst>
                                      </p:cBhvr>
                                      <p:tavLst>
                                        <p:tav tm="0">
                                          <p:val>
                                            <p:fltVal val="0"/>
                                          </p:val>
                                        </p:tav>
                                        <p:tav tm="100000">
                                          <p:val>
                                            <p:fltVal val="360"/>
                                          </p:val>
                                        </p:tav>
                                      </p:tavLst>
                                    </p:anim>
                                    <p:animEffect transition="out" filter="fade">
                                      <p:cBhvr>
                                        <p:cTn id="141" dur="500"/>
                                        <p:tgtEl>
                                          <p:spTgt spid="124864"/>
                                        </p:tgtEl>
                                      </p:cBhvr>
                                    </p:animEffect>
                                    <p:set>
                                      <p:cBhvr>
                                        <p:cTn id="142" dur="1" fill="hold">
                                          <p:stCondLst>
                                            <p:cond delay="499"/>
                                          </p:stCondLst>
                                        </p:cTn>
                                        <p:tgtEl>
                                          <p:spTgt spid="124864"/>
                                        </p:tgtEl>
                                        <p:attrNameLst>
                                          <p:attrName>style.visibility</p:attrName>
                                        </p:attrNameLst>
                                      </p:cBhvr>
                                      <p:to>
                                        <p:strVal val="hidden"/>
                                      </p:to>
                                    </p:set>
                                  </p:childTnLst>
                                </p:cTn>
                              </p:par>
                              <p:par>
                                <p:cTn id="143" presetID="49" presetClass="exit" presetSubtype="0" accel="100000" fill="hold" grpId="0" nodeType="withEffect">
                                  <p:stCondLst>
                                    <p:cond delay="0"/>
                                  </p:stCondLst>
                                  <p:childTnLst>
                                    <p:anim calcmode="lin" valueType="num">
                                      <p:cBhvr>
                                        <p:cTn id="144" dur="500"/>
                                        <p:tgtEl>
                                          <p:spTgt spid="124873"/>
                                        </p:tgtEl>
                                        <p:attrNameLst>
                                          <p:attrName>ppt_w</p:attrName>
                                        </p:attrNameLst>
                                      </p:cBhvr>
                                      <p:tavLst>
                                        <p:tav tm="0">
                                          <p:val>
                                            <p:strVal val="ppt_w"/>
                                          </p:val>
                                        </p:tav>
                                        <p:tav tm="100000">
                                          <p:val>
                                            <p:fltVal val="0"/>
                                          </p:val>
                                        </p:tav>
                                      </p:tavLst>
                                    </p:anim>
                                    <p:anim calcmode="lin" valueType="num">
                                      <p:cBhvr>
                                        <p:cTn id="145" dur="500"/>
                                        <p:tgtEl>
                                          <p:spTgt spid="124873"/>
                                        </p:tgtEl>
                                        <p:attrNameLst>
                                          <p:attrName>ppt_h</p:attrName>
                                        </p:attrNameLst>
                                      </p:cBhvr>
                                      <p:tavLst>
                                        <p:tav tm="0">
                                          <p:val>
                                            <p:strVal val="ppt_h"/>
                                          </p:val>
                                        </p:tav>
                                        <p:tav tm="100000">
                                          <p:val>
                                            <p:fltVal val="0"/>
                                          </p:val>
                                        </p:tav>
                                      </p:tavLst>
                                    </p:anim>
                                    <p:anim calcmode="lin" valueType="num">
                                      <p:cBhvr>
                                        <p:cTn id="146" dur="500"/>
                                        <p:tgtEl>
                                          <p:spTgt spid="124873"/>
                                        </p:tgtEl>
                                        <p:attrNameLst>
                                          <p:attrName>style.rotation</p:attrName>
                                        </p:attrNameLst>
                                      </p:cBhvr>
                                      <p:tavLst>
                                        <p:tav tm="0">
                                          <p:val>
                                            <p:fltVal val="0"/>
                                          </p:val>
                                        </p:tav>
                                        <p:tav tm="100000">
                                          <p:val>
                                            <p:fltVal val="360"/>
                                          </p:val>
                                        </p:tav>
                                      </p:tavLst>
                                    </p:anim>
                                    <p:animEffect transition="out" filter="fade">
                                      <p:cBhvr>
                                        <p:cTn id="147" dur="500"/>
                                        <p:tgtEl>
                                          <p:spTgt spid="124873"/>
                                        </p:tgtEl>
                                      </p:cBhvr>
                                    </p:animEffect>
                                    <p:set>
                                      <p:cBhvr>
                                        <p:cTn id="148" dur="1" fill="hold">
                                          <p:stCondLst>
                                            <p:cond delay="499"/>
                                          </p:stCondLst>
                                        </p:cTn>
                                        <p:tgtEl>
                                          <p:spTgt spid="124873"/>
                                        </p:tgtEl>
                                        <p:attrNameLst>
                                          <p:attrName>style.visibility</p:attrName>
                                        </p:attrNameLst>
                                      </p:cBhvr>
                                      <p:to>
                                        <p:strVal val="hidden"/>
                                      </p:to>
                                    </p:set>
                                  </p:childTnLst>
                                </p:cTn>
                              </p:par>
                              <p:par>
                                <p:cTn id="149" presetID="49" presetClass="exit" presetSubtype="0" accel="100000" fill="hold" grpId="0" nodeType="withEffect">
                                  <p:stCondLst>
                                    <p:cond delay="0"/>
                                  </p:stCondLst>
                                  <p:childTnLst>
                                    <p:anim calcmode="lin" valueType="num">
                                      <p:cBhvr>
                                        <p:cTn id="150" dur="500"/>
                                        <p:tgtEl>
                                          <p:spTgt spid="124878"/>
                                        </p:tgtEl>
                                        <p:attrNameLst>
                                          <p:attrName>ppt_w</p:attrName>
                                        </p:attrNameLst>
                                      </p:cBhvr>
                                      <p:tavLst>
                                        <p:tav tm="0">
                                          <p:val>
                                            <p:strVal val="ppt_w"/>
                                          </p:val>
                                        </p:tav>
                                        <p:tav tm="100000">
                                          <p:val>
                                            <p:fltVal val="0"/>
                                          </p:val>
                                        </p:tav>
                                      </p:tavLst>
                                    </p:anim>
                                    <p:anim calcmode="lin" valueType="num">
                                      <p:cBhvr>
                                        <p:cTn id="151" dur="500"/>
                                        <p:tgtEl>
                                          <p:spTgt spid="124878"/>
                                        </p:tgtEl>
                                        <p:attrNameLst>
                                          <p:attrName>ppt_h</p:attrName>
                                        </p:attrNameLst>
                                      </p:cBhvr>
                                      <p:tavLst>
                                        <p:tav tm="0">
                                          <p:val>
                                            <p:strVal val="ppt_h"/>
                                          </p:val>
                                        </p:tav>
                                        <p:tav tm="100000">
                                          <p:val>
                                            <p:fltVal val="0"/>
                                          </p:val>
                                        </p:tav>
                                      </p:tavLst>
                                    </p:anim>
                                    <p:anim calcmode="lin" valueType="num">
                                      <p:cBhvr>
                                        <p:cTn id="152" dur="500"/>
                                        <p:tgtEl>
                                          <p:spTgt spid="124878"/>
                                        </p:tgtEl>
                                        <p:attrNameLst>
                                          <p:attrName>style.rotation</p:attrName>
                                        </p:attrNameLst>
                                      </p:cBhvr>
                                      <p:tavLst>
                                        <p:tav tm="0">
                                          <p:val>
                                            <p:fltVal val="0"/>
                                          </p:val>
                                        </p:tav>
                                        <p:tav tm="100000">
                                          <p:val>
                                            <p:fltVal val="360"/>
                                          </p:val>
                                        </p:tav>
                                      </p:tavLst>
                                    </p:anim>
                                    <p:animEffect transition="out" filter="fade">
                                      <p:cBhvr>
                                        <p:cTn id="153" dur="500"/>
                                        <p:tgtEl>
                                          <p:spTgt spid="124878"/>
                                        </p:tgtEl>
                                      </p:cBhvr>
                                    </p:animEffect>
                                    <p:set>
                                      <p:cBhvr>
                                        <p:cTn id="154" dur="1" fill="hold">
                                          <p:stCondLst>
                                            <p:cond delay="499"/>
                                          </p:stCondLst>
                                        </p:cTn>
                                        <p:tgtEl>
                                          <p:spTgt spid="124878"/>
                                        </p:tgtEl>
                                        <p:attrNameLst>
                                          <p:attrName>style.visibility</p:attrName>
                                        </p:attrNameLst>
                                      </p:cBhvr>
                                      <p:to>
                                        <p:strVal val="hidden"/>
                                      </p:to>
                                    </p:set>
                                  </p:childTnLst>
                                </p:cTn>
                              </p:par>
                              <p:par>
                                <p:cTn id="155" presetID="49" presetClass="exit" presetSubtype="0" accel="100000" fill="hold" grpId="0" nodeType="withEffect">
                                  <p:stCondLst>
                                    <p:cond delay="0"/>
                                  </p:stCondLst>
                                  <p:childTnLst>
                                    <p:anim calcmode="lin" valueType="num">
                                      <p:cBhvr>
                                        <p:cTn id="156" dur="500"/>
                                        <p:tgtEl>
                                          <p:spTgt spid="124886"/>
                                        </p:tgtEl>
                                        <p:attrNameLst>
                                          <p:attrName>ppt_w</p:attrName>
                                        </p:attrNameLst>
                                      </p:cBhvr>
                                      <p:tavLst>
                                        <p:tav tm="0">
                                          <p:val>
                                            <p:strVal val="ppt_w"/>
                                          </p:val>
                                        </p:tav>
                                        <p:tav tm="100000">
                                          <p:val>
                                            <p:fltVal val="0"/>
                                          </p:val>
                                        </p:tav>
                                      </p:tavLst>
                                    </p:anim>
                                    <p:anim calcmode="lin" valueType="num">
                                      <p:cBhvr>
                                        <p:cTn id="157" dur="500"/>
                                        <p:tgtEl>
                                          <p:spTgt spid="124886"/>
                                        </p:tgtEl>
                                        <p:attrNameLst>
                                          <p:attrName>ppt_h</p:attrName>
                                        </p:attrNameLst>
                                      </p:cBhvr>
                                      <p:tavLst>
                                        <p:tav tm="0">
                                          <p:val>
                                            <p:strVal val="ppt_h"/>
                                          </p:val>
                                        </p:tav>
                                        <p:tav tm="100000">
                                          <p:val>
                                            <p:fltVal val="0"/>
                                          </p:val>
                                        </p:tav>
                                      </p:tavLst>
                                    </p:anim>
                                    <p:anim calcmode="lin" valueType="num">
                                      <p:cBhvr>
                                        <p:cTn id="158" dur="500"/>
                                        <p:tgtEl>
                                          <p:spTgt spid="124886"/>
                                        </p:tgtEl>
                                        <p:attrNameLst>
                                          <p:attrName>style.rotation</p:attrName>
                                        </p:attrNameLst>
                                      </p:cBhvr>
                                      <p:tavLst>
                                        <p:tav tm="0">
                                          <p:val>
                                            <p:fltVal val="0"/>
                                          </p:val>
                                        </p:tav>
                                        <p:tav tm="100000">
                                          <p:val>
                                            <p:fltVal val="360"/>
                                          </p:val>
                                        </p:tav>
                                      </p:tavLst>
                                    </p:anim>
                                    <p:animEffect transition="out" filter="fade">
                                      <p:cBhvr>
                                        <p:cTn id="159" dur="500"/>
                                        <p:tgtEl>
                                          <p:spTgt spid="124886"/>
                                        </p:tgtEl>
                                      </p:cBhvr>
                                    </p:animEffect>
                                    <p:set>
                                      <p:cBhvr>
                                        <p:cTn id="160" dur="1" fill="hold">
                                          <p:stCondLst>
                                            <p:cond delay="499"/>
                                          </p:stCondLst>
                                        </p:cTn>
                                        <p:tgtEl>
                                          <p:spTgt spid="124886"/>
                                        </p:tgtEl>
                                        <p:attrNameLst>
                                          <p:attrName>style.visibility</p:attrName>
                                        </p:attrNameLst>
                                      </p:cBhvr>
                                      <p:to>
                                        <p:strVal val="hidden"/>
                                      </p:to>
                                    </p:set>
                                  </p:childTnLst>
                                </p:cTn>
                              </p:par>
                              <p:par>
                                <p:cTn id="161" presetID="49" presetClass="exit" presetSubtype="0" accel="100000" fill="hold" grpId="0" nodeType="withEffect">
                                  <p:stCondLst>
                                    <p:cond delay="0"/>
                                  </p:stCondLst>
                                  <p:childTnLst>
                                    <p:anim calcmode="lin" valueType="num">
                                      <p:cBhvr>
                                        <p:cTn id="162" dur="500"/>
                                        <p:tgtEl>
                                          <p:spTgt spid="124892"/>
                                        </p:tgtEl>
                                        <p:attrNameLst>
                                          <p:attrName>ppt_w</p:attrName>
                                        </p:attrNameLst>
                                      </p:cBhvr>
                                      <p:tavLst>
                                        <p:tav tm="0">
                                          <p:val>
                                            <p:strVal val="ppt_w"/>
                                          </p:val>
                                        </p:tav>
                                        <p:tav tm="100000">
                                          <p:val>
                                            <p:fltVal val="0"/>
                                          </p:val>
                                        </p:tav>
                                      </p:tavLst>
                                    </p:anim>
                                    <p:anim calcmode="lin" valueType="num">
                                      <p:cBhvr>
                                        <p:cTn id="163" dur="500"/>
                                        <p:tgtEl>
                                          <p:spTgt spid="124892"/>
                                        </p:tgtEl>
                                        <p:attrNameLst>
                                          <p:attrName>ppt_h</p:attrName>
                                        </p:attrNameLst>
                                      </p:cBhvr>
                                      <p:tavLst>
                                        <p:tav tm="0">
                                          <p:val>
                                            <p:strVal val="ppt_h"/>
                                          </p:val>
                                        </p:tav>
                                        <p:tav tm="100000">
                                          <p:val>
                                            <p:fltVal val="0"/>
                                          </p:val>
                                        </p:tav>
                                      </p:tavLst>
                                    </p:anim>
                                    <p:anim calcmode="lin" valueType="num">
                                      <p:cBhvr>
                                        <p:cTn id="164" dur="500"/>
                                        <p:tgtEl>
                                          <p:spTgt spid="124892"/>
                                        </p:tgtEl>
                                        <p:attrNameLst>
                                          <p:attrName>style.rotation</p:attrName>
                                        </p:attrNameLst>
                                      </p:cBhvr>
                                      <p:tavLst>
                                        <p:tav tm="0">
                                          <p:val>
                                            <p:fltVal val="0"/>
                                          </p:val>
                                        </p:tav>
                                        <p:tav tm="100000">
                                          <p:val>
                                            <p:fltVal val="360"/>
                                          </p:val>
                                        </p:tav>
                                      </p:tavLst>
                                    </p:anim>
                                    <p:animEffect transition="out" filter="fade">
                                      <p:cBhvr>
                                        <p:cTn id="165" dur="500"/>
                                        <p:tgtEl>
                                          <p:spTgt spid="124892"/>
                                        </p:tgtEl>
                                      </p:cBhvr>
                                    </p:animEffect>
                                    <p:set>
                                      <p:cBhvr>
                                        <p:cTn id="166" dur="1" fill="hold">
                                          <p:stCondLst>
                                            <p:cond delay="499"/>
                                          </p:stCondLst>
                                        </p:cTn>
                                        <p:tgtEl>
                                          <p:spTgt spid="124892"/>
                                        </p:tgtEl>
                                        <p:attrNameLst>
                                          <p:attrName>style.visibility</p:attrName>
                                        </p:attrNameLst>
                                      </p:cBhvr>
                                      <p:to>
                                        <p:strVal val="hidden"/>
                                      </p:to>
                                    </p:set>
                                  </p:childTnLst>
                                </p:cTn>
                              </p:par>
                            </p:childTnLst>
                          </p:cTn>
                        </p:par>
                        <p:par>
                          <p:cTn id="167" fill="hold" nodeType="afterGroup">
                            <p:stCondLst>
                              <p:cond delay="500"/>
                            </p:stCondLst>
                            <p:childTnLst>
                              <p:par>
                                <p:cTn id="168" presetID="22" presetClass="entr" presetSubtype="1" fill="hold" grpId="0" nodeType="afterEffect">
                                  <p:stCondLst>
                                    <p:cond delay="0"/>
                                  </p:stCondLst>
                                  <p:childTnLst>
                                    <p:set>
                                      <p:cBhvr>
                                        <p:cTn id="169" dur="1" fill="hold">
                                          <p:stCondLst>
                                            <p:cond delay="0"/>
                                          </p:stCondLst>
                                        </p:cTn>
                                        <p:tgtEl>
                                          <p:spTgt spid="125974"/>
                                        </p:tgtEl>
                                        <p:attrNameLst>
                                          <p:attrName>style.visibility</p:attrName>
                                        </p:attrNameLst>
                                      </p:cBhvr>
                                      <p:to>
                                        <p:strVal val="visible"/>
                                      </p:to>
                                    </p:set>
                                    <p:animEffect transition="in" filter="wipe(up)">
                                      <p:cBhvr>
                                        <p:cTn id="170" dur="1000"/>
                                        <p:tgtEl>
                                          <p:spTgt spid="125974"/>
                                        </p:tgtEl>
                                      </p:cBhvr>
                                    </p:animEffect>
                                  </p:childTnLst>
                                </p:cTn>
                              </p:par>
                            </p:childTnLst>
                          </p:cTn>
                        </p:par>
                      </p:childTnLst>
                    </p:cTn>
                  </p:par>
                </p:childTnLst>
              </p:cTn>
              <p:nextCondLst>
                <p:cond evt="onClick" delay="0">
                  <p:tgtEl>
                    <p:spTgt spid="125966"/>
                  </p:tgtEl>
                </p:cond>
              </p:nextCondLst>
            </p:seq>
            <p:seq concurrent="1" nextAc="seek">
              <p:cTn id="171" restart="whenNotActive" fill="hold" evtFilter="cancelBubble" nodeType="interactiveSeq">
                <p:stCondLst>
                  <p:cond evt="onClick" delay="0">
                    <p:tgtEl>
                      <p:spTgt spid="125959"/>
                    </p:tgtEl>
                  </p:cond>
                </p:stCondLst>
                <p:endSync evt="end" delay="0">
                  <p:rtn val="all"/>
                </p:endSync>
                <p:childTnLst>
                  <p:par>
                    <p:cTn id="172" fill="hold" nodeType="clickPar">
                      <p:stCondLst>
                        <p:cond delay="0"/>
                      </p:stCondLst>
                      <p:childTnLst>
                        <p:par>
                          <p:cTn id="173" fill="hold" nodeType="withGroup">
                            <p:stCondLst>
                              <p:cond delay="0"/>
                            </p:stCondLst>
                            <p:childTnLst>
                              <p:par>
                                <p:cTn id="174" presetID="16" presetClass="exit" presetSubtype="26" fill="hold" grpId="1" nodeType="withEffect">
                                  <p:stCondLst>
                                    <p:cond delay="0"/>
                                  </p:stCondLst>
                                  <p:childTnLst>
                                    <p:animEffect transition="out" filter="barn(inHorizontal)">
                                      <p:cBhvr>
                                        <p:cTn id="175" dur="500"/>
                                        <p:tgtEl>
                                          <p:spTgt spid="124917"/>
                                        </p:tgtEl>
                                      </p:cBhvr>
                                    </p:animEffect>
                                    <p:set>
                                      <p:cBhvr>
                                        <p:cTn id="176" dur="1" fill="hold">
                                          <p:stCondLst>
                                            <p:cond delay="499"/>
                                          </p:stCondLst>
                                        </p:cTn>
                                        <p:tgtEl>
                                          <p:spTgt spid="124917"/>
                                        </p:tgtEl>
                                        <p:attrNameLst>
                                          <p:attrName>style.visibility</p:attrName>
                                        </p:attrNameLst>
                                      </p:cBhvr>
                                      <p:to>
                                        <p:strVal val="hidden"/>
                                      </p:to>
                                    </p:set>
                                  </p:childTnLst>
                                </p:cTn>
                              </p:par>
                              <p:par>
                                <p:cTn id="177" presetID="16" presetClass="exit" presetSubtype="26" fill="hold" grpId="1" nodeType="withEffect">
                                  <p:stCondLst>
                                    <p:cond delay="0"/>
                                  </p:stCondLst>
                                  <p:childTnLst>
                                    <p:animEffect transition="out" filter="barn(inHorizontal)">
                                      <p:cBhvr>
                                        <p:cTn id="178" dur="500"/>
                                        <p:tgtEl>
                                          <p:spTgt spid="124838"/>
                                        </p:tgtEl>
                                      </p:cBhvr>
                                    </p:animEffect>
                                    <p:set>
                                      <p:cBhvr>
                                        <p:cTn id="179" dur="1" fill="hold">
                                          <p:stCondLst>
                                            <p:cond delay="499"/>
                                          </p:stCondLst>
                                        </p:cTn>
                                        <p:tgtEl>
                                          <p:spTgt spid="124838"/>
                                        </p:tgtEl>
                                        <p:attrNameLst>
                                          <p:attrName>style.visibility</p:attrName>
                                        </p:attrNameLst>
                                      </p:cBhvr>
                                      <p:to>
                                        <p:strVal val="hidden"/>
                                      </p:to>
                                    </p:set>
                                  </p:childTnLst>
                                </p:cTn>
                              </p:par>
                              <p:par>
                                <p:cTn id="180" presetID="16" presetClass="exit" presetSubtype="26" fill="hold" nodeType="withEffect">
                                  <p:stCondLst>
                                    <p:cond delay="0"/>
                                  </p:stCondLst>
                                  <p:childTnLst>
                                    <p:animEffect transition="out" filter="barn(inHorizontal)">
                                      <p:cBhvr>
                                        <p:cTn id="181" dur="500"/>
                                        <p:tgtEl>
                                          <p:spTgt spid="2"/>
                                        </p:tgtEl>
                                      </p:cBhvr>
                                    </p:animEffect>
                                    <p:set>
                                      <p:cBhvr>
                                        <p:cTn id="182" dur="1" fill="hold">
                                          <p:stCondLst>
                                            <p:cond delay="499"/>
                                          </p:stCondLst>
                                        </p:cTn>
                                        <p:tgtEl>
                                          <p:spTgt spid="2"/>
                                        </p:tgtEl>
                                        <p:attrNameLst>
                                          <p:attrName>style.visibility</p:attrName>
                                        </p:attrNameLst>
                                      </p:cBhvr>
                                      <p:to>
                                        <p:strVal val="hidden"/>
                                      </p:to>
                                    </p:set>
                                  </p:childTnLst>
                                </p:cTn>
                              </p:par>
                              <p:par>
                                <p:cTn id="183" presetID="16" presetClass="exit" presetSubtype="26" fill="hold" nodeType="withEffect">
                                  <p:stCondLst>
                                    <p:cond delay="0"/>
                                  </p:stCondLst>
                                  <p:childTnLst>
                                    <p:animEffect transition="out" filter="barn(inHorizontal)">
                                      <p:cBhvr>
                                        <p:cTn id="184" dur="500"/>
                                        <p:tgtEl>
                                          <p:spTgt spid="17"/>
                                        </p:tgtEl>
                                      </p:cBhvr>
                                    </p:animEffect>
                                    <p:set>
                                      <p:cBhvr>
                                        <p:cTn id="18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25959"/>
                  </p:tgtEl>
                </p:cond>
              </p:nextCondLst>
            </p:seq>
            <p:seq concurrent="1" nextAc="seek">
              <p:cTn id="186" restart="whenNotActive" fill="hold" evtFilter="cancelBubble" nodeType="interactiveSeq">
                <p:stCondLst>
                  <p:cond evt="onClick" delay="0">
                    <p:tgtEl>
                      <p:spTgt spid="125960"/>
                    </p:tgtEl>
                  </p:cond>
                </p:stCondLst>
                <p:endSync evt="end" delay="0">
                  <p:rtn val="all"/>
                </p:endSync>
                <p:childTnLst>
                  <p:par>
                    <p:cTn id="187" fill="hold" nodeType="clickPar">
                      <p:stCondLst>
                        <p:cond delay="0"/>
                      </p:stCondLst>
                      <p:childTnLst>
                        <p:par>
                          <p:cTn id="188" fill="hold" nodeType="withGroup">
                            <p:stCondLst>
                              <p:cond delay="0"/>
                            </p:stCondLst>
                            <p:childTnLst>
                              <p:par>
                                <p:cTn id="189" presetID="16" presetClass="exit" presetSubtype="26" fill="hold" grpId="2" nodeType="clickEffect">
                                  <p:stCondLst>
                                    <p:cond delay="0"/>
                                  </p:stCondLst>
                                  <p:childTnLst>
                                    <p:animEffect transition="out" filter="barn(inHorizontal)">
                                      <p:cBhvr>
                                        <p:cTn id="190" dur="500"/>
                                        <p:tgtEl>
                                          <p:spTgt spid="124927"/>
                                        </p:tgtEl>
                                      </p:cBhvr>
                                    </p:animEffect>
                                    <p:set>
                                      <p:cBhvr>
                                        <p:cTn id="191" dur="1" fill="hold">
                                          <p:stCondLst>
                                            <p:cond delay="499"/>
                                          </p:stCondLst>
                                        </p:cTn>
                                        <p:tgtEl>
                                          <p:spTgt spid="124927"/>
                                        </p:tgtEl>
                                        <p:attrNameLst>
                                          <p:attrName>style.visibility</p:attrName>
                                        </p:attrNameLst>
                                      </p:cBhvr>
                                      <p:to>
                                        <p:strVal val="hidden"/>
                                      </p:to>
                                    </p:set>
                                  </p:childTnLst>
                                </p:cTn>
                              </p:par>
                              <p:par>
                                <p:cTn id="192" presetID="16" presetClass="exit" presetSubtype="26" fill="hold" grpId="0" nodeType="withEffect">
                                  <p:stCondLst>
                                    <p:cond delay="0"/>
                                  </p:stCondLst>
                                  <p:childTnLst>
                                    <p:animEffect transition="out" filter="barn(inHorizontal)">
                                      <p:cBhvr>
                                        <p:cTn id="193" dur="500"/>
                                        <p:tgtEl>
                                          <p:spTgt spid="124842"/>
                                        </p:tgtEl>
                                      </p:cBhvr>
                                    </p:animEffect>
                                    <p:set>
                                      <p:cBhvr>
                                        <p:cTn id="194" dur="1" fill="hold">
                                          <p:stCondLst>
                                            <p:cond delay="499"/>
                                          </p:stCondLst>
                                        </p:cTn>
                                        <p:tgtEl>
                                          <p:spTgt spid="124842"/>
                                        </p:tgtEl>
                                        <p:attrNameLst>
                                          <p:attrName>style.visibility</p:attrName>
                                        </p:attrNameLst>
                                      </p:cBhvr>
                                      <p:to>
                                        <p:strVal val="hidden"/>
                                      </p:to>
                                    </p:set>
                                  </p:childTnLst>
                                </p:cTn>
                              </p:par>
                              <p:par>
                                <p:cTn id="195" presetID="16" presetClass="exit" presetSubtype="26" fill="hold" grpId="1" nodeType="withEffect">
                                  <p:stCondLst>
                                    <p:cond delay="0"/>
                                  </p:stCondLst>
                                  <p:childTnLst>
                                    <p:animEffect transition="out" filter="barn(inHorizontal)">
                                      <p:cBhvr>
                                        <p:cTn id="196" dur="500"/>
                                        <p:tgtEl>
                                          <p:spTgt spid="124843"/>
                                        </p:tgtEl>
                                      </p:cBhvr>
                                    </p:animEffect>
                                    <p:set>
                                      <p:cBhvr>
                                        <p:cTn id="197" dur="1" fill="hold">
                                          <p:stCondLst>
                                            <p:cond delay="499"/>
                                          </p:stCondLst>
                                        </p:cTn>
                                        <p:tgtEl>
                                          <p:spTgt spid="124843"/>
                                        </p:tgtEl>
                                        <p:attrNameLst>
                                          <p:attrName>style.visibility</p:attrName>
                                        </p:attrNameLst>
                                      </p:cBhvr>
                                      <p:to>
                                        <p:strVal val="hidden"/>
                                      </p:to>
                                    </p:set>
                                  </p:childTnLst>
                                </p:cTn>
                              </p:par>
                              <p:par>
                                <p:cTn id="198" presetID="16" presetClass="exit" presetSubtype="26" fill="hold" nodeType="withEffect">
                                  <p:stCondLst>
                                    <p:cond delay="0"/>
                                  </p:stCondLst>
                                  <p:childTnLst>
                                    <p:animEffect transition="out" filter="barn(inHorizontal)">
                                      <p:cBhvr>
                                        <p:cTn id="199" dur="500"/>
                                        <p:tgtEl>
                                          <p:spTgt spid="3"/>
                                        </p:tgtEl>
                                      </p:cBhvr>
                                    </p:animEffect>
                                    <p:set>
                                      <p:cBhvr>
                                        <p:cTn id="20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25960"/>
                  </p:tgtEl>
                </p:cond>
              </p:nextCondLst>
            </p:seq>
            <p:seq concurrent="1" nextAc="seek">
              <p:cTn id="201" restart="whenNotActive" fill="hold" evtFilter="cancelBubble" nodeType="interactiveSeq">
                <p:stCondLst>
                  <p:cond evt="onClick" delay="0">
                    <p:tgtEl>
                      <p:spTgt spid="125961"/>
                    </p:tgtEl>
                  </p:cond>
                </p:stCondLst>
                <p:endSync evt="end" delay="0">
                  <p:rtn val="all"/>
                </p:endSync>
                <p:childTnLst>
                  <p:par>
                    <p:cTn id="202" fill="hold" nodeType="clickPar">
                      <p:stCondLst>
                        <p:cond delay="0"/>
                      </p:stCondLst>
                      <p:childTnLst>
                        <p:par>
                          <p:cTn id="203" fill="hold" nodeType="withGroup">
                            <p:stCondLst>
                              <p:cond delay="0"/>
                            </p:stCondLst>
                            <p:childTnLst>
                              <p:par>
                                <p:cTn id="204" presetID="16" presetClass="exit" presetSubtype="26" fill="hold" grpId="2" nodeType="clickEffect">
                                  <p:stCondLst>
                                    <p:cond delay="0"/>
                                  </p:stCondLst>
                                  <p:childTnLst>
                                    <p:animEffect transition="out" filter="barn(inHorizontal)">
                                      <p:cBhvr>
                                        <p:cTn id="205" dur="500"/>
                                        <p:tgtEl>
                                          <p:spTgt spid="125952"/>
                                        </p:tgtEl>
                                      </p:cBhvr>
                                    </p:animEffect>
                                    <p:set>
                                      <p:cBhvr>
                                        <p:cTn id="206" dur="1" fill="hold">
                                          <p:stCondLst>
                                            <p:cond delay="499"/>
                                          </p:stCondLst>
                                        </p:cTn>
                                        <p:tgtEl>
                                          <p:spTgt spid="125952"/>
                                        </p:tgtEl>
                                        <p:attrNameLst>
                                          <p:attrName>style.visibility</p:attrName>
                                        </p:attrNameLst>
                                      </p:cBhvr>
                                      <p:to>
                                        <p:strVal val="hidden"/>
                                      </p:to>
                                    </p:set>
                                  </p:childTnLst>
                                </p:cTn>
                              </p:par>
                              <p:par>
                                <p:cTn id="207" presetID="16" presetClass="exit" presetSubtype="26" fill="hold" grpId="0" nodeType="withEffect">
                                  <p:stCondLst>
                                    <p:cond delay="0"/>
                                  </p:stCondLst>
                                  <p:childTnLst>
                                    <p:animEffect transition="out" filter="barn(inHorizontal)">
                                      <p:cBhvr>
                                        <p:cTn id="208" dur="500"/>
                                        <p:tgtEl>
                                          <p:spTgt spid="124848"/>
                                        </p:tgtEl>
                                      </p:cBhvr>
                                    </p:animEffect>
                                    <p:set>
                                      <p:cBhvr>
                                        <p:cTn id="209" dur="1" fill="hold">
                                          <p:stCondLst>
                                            <p:cond delay="499"/>
                                          </p:stCondLst>
                                        </p:cTn>
                                        <p:tgtEl>
                                          <p:spTgt spid="124848"/>
                                        </p:tgtEl>
                                        <p:attrNameLst>
                                          <p:attrName>style.visibility</p:attrName>
                                        </p:attrNameLst>
                                      </p:cBhvr>
                                      <p:to>
                                        <p:strVal val="hidden"/>
                                      </p:to>
                                    </p:set>
                                  </p:childTnLst>
                                </p:cTn>
                              </p:par>
                              <p:par>
                                <p:cTn id="210" presetID="16" presetClass="exit" presetSubtype="26" fill="hold" grpId="1" nodeType="withEffect">
                                  <p:stCondLst>
                                    <p:cond delay="0"/>
                                  </p:stCondLst>
                                  <p:childTnLst>
                                    <p:animEffect transition="out" filter="barn(inHorizontal)">
                                      <p:cBhvr>
                                        <p:cTn id="211" dur="500"/>
                                        <p:tgtEl>
                                          <p:spTgt spid="124849"/>
                                        </p:tgtEl>
                                      </p:cBhvr>
                                    </p:animEffect>
                                    <p:set>
                                      <p:cBhvr>
                                        <p:cTn id="212" dur="1" fill="hold">
                                          <p:stCondLst>
                                            <p:cond delay="499"/>
                                          </p:stCondLst>
                                        </p:cTn>
                                        <p:tgtEl>
                                          <p:spTgt spid="124849"/>
                                        </p:tgtEl>
                                        <p:attrNameLst>
                                          <p:attrName>style.visibility</p:attrName>
                                        </p:attrNameLst>
                                      </p:cBhvr>
                                      <p:to>
                                        <p:strVal val="hidden"/>
                                      </p:to>
                                    </p:set>
                                  </p:childTnLst>
                                </p:cTn>
                              </p:par>
                              <p:par>
                                <p:cTn id="213" presetID="16" presetClass="exit" presetSubtype="26" fill="hold" nodeType="withEffect">
                                  <p:stCondLst>
                                    <p:cond delay="0"/>
                                  </p:stCondLst>
                                  <p:childTnLst>
                                    <p:animEffect transition="out" filter="barn(inHorizontal)">
                                      <p:cBhvr>
                                        <p:cTn id="214" dur="500"/>
                                        <p:tgtEl>
                                          <p:spTgt spid="16"/>
                                        </p:tgtEl>
                                      </p:cBhvr>
                                    </p:animEffect>
                                    <p:set>
                                      <p:cBhvr>
                                        <p:cTn id="215"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25961"/>
                  </p:tgtEl>
                </p:cond>
              </p:nextCondLst>
            </p:seq>
            <p:seq concurrent="1" nextAc="seek">
              <p:cTn id="216" restart="whenNotActive" fill="hold" evtFilter="cancelBubble" nodeType="interactiveSeq">
                <p:stCondLst>
                  <p:cond evt="onClick" delay="0">
                    <p:tgtEl>
                      <p:spTgt spid="125963"/>
                    </p:tgtEl>
                  </p:cond>
                </p:stCondLst>
                <p:endSync evt="end" delay="0">
                  <p:rtn val="all"/>
                </p:endSync>
                <p:childTnLst>
                  <p:par>
                    <p:cTn id="217" fill="hold" nodeType="clickPar">
                      <p:stCondLst>
                        <p:cond delay="0"/>
                      </p:stCondLst>
                      <p:childTnLst>
                        <p:par>
                          <p:cTn id="218" fill="hold" nodeType="withGroup">
                            <p:stCondLst>
                              <p:cond delay="0"/>
                            </p:stCondLst>
                            <p:childTnLst>
                              <p:par>
                                <p:cTn id="219" presetID="16" presetClass="exit" presetSubtype="26" fill="hold" grpId="2" nodeType="clickEffect">
                                  <p:stCondLst>
                                    <p:cond delay="0"/>
                                  </p:stCondLst>
                                  <p:childTnLst>
                                    <p:animEffect transition="out" filter="barn(inHorizontal)">
                                      <p:cBhvr>
                                        <p:cTn id="220" dur="500"/>
                                        <p:tgtEl>
                                          <p:spTgt spid="125953"/>
                                        </p:tgtEl>
                                      </p:cBhvr>
                                    </p:animEffect>
                                    <p:set>
                                      <p:cBhvr>
                                        <p:cTn id="221" dur="1" fill="hold">
                                          <p:stCondLst>
                                            <p:cond delay="499"/>
                                          </p:stCondLst>
                                        </p:cTn>
                                        <p:tgtEl>
                                          <p:spTgt spid="125953"/>
                                        </p:tgtEl>
                                        <p:attrNameLst>
                                          <p:attrName>style.visibility</p:attrName>
                                        </p:attrNameLst>
                                      </p:cBhvr>
                                      <p:to>
                                        <p:strVal val="hidden"/>
                                      </p:to>
                                    </p:set>
                                  </p:childTnLst>
                                </p:cTn>
                              </p:par>
                              <p:par>
                                <p:cTn id="222" presetID="16" presetClass="exit" presetSubtype="26" fill="hold" nodeType="withEffect">
                                  <p:stCondLst>
                                    <p:cond delay="0"/>
                                  </p:stCondLst>
                                  <p:childTnLst>
                                    <p:animEffect transition="out" filter="barn(inHorizontal)">
                                      <p:cBhvr>
                                        <p:cTn id="223" dur="500"/>
                                        <p:tgtEl>
                                          <p:spTgt spid="5"/>
                                        </p:tgtEl>
                                      </p:cBhvr>
                                    </p:animEffect>
                                    <p:set>
                                      <p:cBhvr>
                                        <p:cTn id="224" dur="1" fill="hold">
                                          <p:stCondLst>
                                            <p:cond delay="499"/>
                                          </p:stCondLst>
                                        </p:cTn>
                                        <p:tgtEl>
                                          <p:spTgt spid="5"/>
                                        </p:tgtEl>
                                        <p:attrNameLst>
                                          <p:attrName>style.visibility</p:attrName>
                                        </p:attrNameLst>
                                      </p:cBhvr>
                                      <p:to>
                                        <p:strVal val="hidden"/>
                                      </p:to>
                                    </p:set>
                                  </p:childTnLst>
                                </p:cTn>
                              </p:par>
                              <p:par>
                                <p:cTn id="225" presetID="16" presetClass="exit" presetSubtype="26" fill="hold" grpId="1" nodeType="withEffect">
                                  <p:stCondLst>
                                    <p:cond delay="0"/>
                                  </p:stCondLst>
                                  <p:childTnLst>
                                    <p:animEffect transition="out" filter="barn(inHorizontal)">
                                      <p:cBhvr>
                                        <p:cTn id="226" dur="500"/>
                                        <p:tgtEl>
                                          <p:spTgt spid="124858"/>
                                        </p:tgtEl>
                                      </p:cBhvr>
                                    </p:animEffect>
                                    <p:set>
                                      <p:cBhvr>
                                        <p:cTn id="227" dur="1" fill="hold">
                                          <p:stCondLst>
                                            <p:cond delay="499"/>
                                          </p:stCondLst>
                                        </p:cTn>
                                        <p:tgtEl>
                                          <p:spTgt spid="124858"/>
                                        </p:tgtEl>
                                        <p:attrNameLst>
                                          <p:attrName>style.visibility</p:attrName>
                                        </p:attrNameLst>
                                      </p:cBhvr>
                                      <p:to>
                                        <p:strVal val="hidden"/>
                                      </p:to>
                                    </p:set>
                                  </p:childTnLst>
                                </p:cTn>
                              </p:par>
                              <p:par>
                                <p:cTn id="228" presetID="16" presetClass="exit" presetSubtype="26" fill="hold" nodeType="withEffect">
                                  <p:stCondLst>
                                    <p:cond delay="0"/>
                                  </p:stCondLst>
                                  <p:childTnLst>
                                    <p:animEffect transition="out" filter="barn(inHorizontal)">
                                      <p:cBhvr>
                                        <p:cTn id="229" dur="500"/>
                                        <p:tgtEl>
                                          <p:spTgt spid="6"/>
                                        </p:tgtEl>
                                      </p:cBhvr>
                                    </p:animEffect>
                                    <p:set>
                                      <p:cBhvr>
                                        <p:cTn id="23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25963"/>
                  </p:tgtEl>
                </p:cond>
              </p:nextCondLst>
            </p:seq>
            <p:seq concurrent="1" nextAc="seek">
              <p:cTn id="231" restart="whenNotActive" fill="hold" evtFilter="cancelBubble" nodeType="interactiveSeq">
                <p:stCondLst>
                  <p:cond evt="onClick" delay="0">
                    <p:tgtEl>
                      <p:spTgt spid="125964"/>
                    </p:tgtEl>
                  </p:cond>
                </p:stCondLst>
                <p:endSync evt="end" delay="0">
                  <p:rtn val="all"/>
                </p:endSync>
                <p:childTnLst>
                  <p:par>
                    <p:cTn id="232" fill="hold" nodeType="clickPar">
                      <p:stCondLst>
                        <p:cond delay="0"/>
                      </p:stCondLst>
                      <p:childTnLst>
                        <p:par>
                          <p:cTn id="233" fill="hold" nodeType="withGroup">
                            <p:stCondLst>
                              <p:cond delay="0"/>
                            </p:stCondLst>
                            <p:childTnLst>
                              <p:par>
                                <p:cTn id="234" presetID="16" presetClass="exit" presetSubtype="26" fill="hold" grpId="2" nodeType="clickEffect">
                                  <p:stCondLst>
                                    <p:cond delay="0"/>
                                  </p:stCondLst>
                                  <p:childTnLst>
                                    <p:animEffect transition="out" filter="barn(inHorizontal)">
                                      <p:cBhvr>
                                        <p:cTn id="235" dur="500"/>
                                        <p:tgtEl>
                                          <p:spTgt spid="125954"/>
                                        </p:tgtEl>
                                      </p:cBhvr>
                                    </p:animEffect>
                                    <p:set>
                                      <p:cBhvr>
                                        <p:cTn id="236" dur="1" fill="hold">
                                          <p:stCondLst>
                                            <p:cond delay="499"/>
                                          </p:stCondLst>
                                        </p:cTn>
                                        <p:tgtEl>
                                          <p:spTgt spid="125954"/>
                                        </p:tgtEl>
                                        <p:attrNameLst>
                                          <p:attrName>style.visibility</p:attrName>
                                        </p:attrNameLst>
                                      </p:cBhvr>
                                      <p:to>
                                        <p:strVal val="hidden"/>
                                      </p:to>
                                    </p:set>
                                  </p:childTnLst>
                                </p:cTn>
                              </p:par>
                              <p:par>
                                <p:cTn id="237" presetID="16" presetClass="exit" presetSubtype="26" fill="hold" nodeType="withEffect">
                                  <p:stCondLst>
                                    <p:cond delay="0"/>
                                  </p:stCondLst>
                                  <p:childTnLst>
                                    <p:animEffect transition="out" filter="barn(inHorizontal)">
                                      <p:cBhvr>
                                        <p:cTn id="238" dur="500"/>
                                        <p:tgtEl>
                                          <p:spTgt spid="7"/>
                                        </p:tgtEl>
                                      </p:cBhvr>
                                    </p:animEffect>
                                    <p:set>
                                      <p:cBhvr>
                                        <p:cTn id="239" dur="1" fill="hold">
                                          <p:stCondLst>
                                            <p:cond delay="499"/>
                                          </p:stCondLst>
                                        </p:cTn>
                                        <p:tgtEl>
                                          <p:spTgt spid="7"/>
                                        </p:tgtEl>
                                        <p:attrNameLst>
                                          <p:attrName>style.visibility</p:attrName>
                                        </p:attrNameLst>
                                      </p:cBhvr>
                                      <p:to>
                                        <p:strVal val="hidden"/>
                                      </p:to>
                                    </p:set>
                                  </p:childTnLst>
                                </p:cTn>
                              </p:par>
                              <p:par>
                                <p:cTn id="240" presetID="16" presetClass="exit" presetSubtype="26" fill="hold" grpId="1" nodeType="withEffect">
                                  <p:stCondLst>
                                    <p:cond delay="0"/>
                                  </p:stCondLst>
                                  <p:childTnLst>
                                    <p:animEffect transition="out" filter="barn(inHorizontal)">
                                      <p:cBhvr>
                                        <p:cTn id="241" dur="500"/>
                                        <p:tgtEl>
                                          <p:spTgt spid="124864"/>
                                        </p:tgtEl>
                                      </p:cBhvr>
                                    </p:animEffect>
                                    <p:set>
                                      <p:cBhvr>
                                        <p:cTn id="242" dur="1" fill="hold">
                                          <p:stCondLst>
                                            <p:cond delay="499"/>
                                          </p:stCondLst>
                                        </p:cTn>
                                        <p:tgtEl>
                                          <p:spTgt spid="124864"/>
                                        </p:tgtEl>
                                        <p:attrNameLst>
                                          <p:attrName>style.visibility</p:attrName>
                                        </p:attrNameLst>
                                      </p:cBhvr>
                                      <p:to>
                                        <p:strVal val="hidden"/>
                                      </p:to>
                                    </p:set>
                                  </p:childTnLst>
                                </p:cTn>
                              </p:par>
                              <p:par>
                                <p:cTn id="243" presetID="16" presetClass="exit" presetSubtype="26" fill="hold" nodeType="withEffect">
                                  <p:stCondLst>
                                    <p:cond delay="0"/>
                                  </p:stCondLst>
                                  <p:childTnLst>
                                    <p:animEffect transition="out" filter="barn(inHorizontal)">
                                      <p:cBhvr>
                                        <p:cTn id="244" dur="500"/>
                                        <p:tgtEl>
                                          <p:spTgt spid="8"/>
                                        </p:tgtEl>
                                      </p:cBhvr>
                                    </p:animEffect>
                                    <p:set>
                                      <p:cBhvr>
                                        <p:cTn id="245"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25964"/>
                  </p:tgtEl>
                </p:cond>
              </p:nextCondLst>
            </p:seq>
            <p:seq concurrent="1" nextAc="seek">
              <p:cTn id="246" restart="whenNotActive" fill="hold" evtFilter="cancelBubble" nodeType="interactiveSeq">
                <p:stCondLst>
                  <p:cond evt="onClick" delay="0">
                    <p:tgtEl>
                      <p:spTgt spid="125965"/>
                    </p:tgtEl>
                  </p:cond>
                </p:stCondLst>
                <p:endSync evt="end" delay="0">
                  <p:rtn val="all"/>
                </p:endSync>
                <p:childTnLst>
                  <p:par>
                    <p:cTn id="247" fill="hold" nodeType="clickPar">
                      <p:stCondLst>
                        <p:cond delay="0"/>
                      </p:stCondLst>
                      <p:childTnLst>
                        <p:par>
                          <p:cTn id="248" fill="hold" nodeType="withGroup">
                            <p:stCondLst>
                              <p:cond delay="0"/>
                            </p:stCondLst>
                            <p:childTnLst>
                              <p:par>
                                <p:cTn id="249" presetID="16" presetClass="exit" presetSubtype="26" fill="hold" nodeType="clickEffect">
                                  <p:stCondLst>
                                    <p:cond delay="0"/>
                                  </p:stCondLst>
                                  <p:childTnLst>
                                    <p:animEffect transition="out" filter="barn(inHorizontal)">
                                      <p:cBhvr>
                                        <p:cTn id="250" dur="500"/>
                                        <p:tgtEl>
                                          <p:spTgt spid="125955"/>
                                        </p:tgtEl>
                                      </p:cBhvr>
                                    </p:animEffect>
                                    <p:set>
                                      <p:cBhvr>
                                        <p:cTn id="251" dur="1" fill="hold">
                                          <p:stCondLst>
                                            <p:cond delay="499"/>
                                          </p:stCondLst>
                                        </p:cTn>
                                        <p:tgtEl>
                                          <p:spTgt spid="125955"/>
                                        </p:tgtEl>
                                        <p:attrNameLst>
                                          <p:attrName>style.visibility</p:attrName>
                                        </p:attrNameLst>
                                      </p:cBhvr>
                                      <p:to>
                                        <p:strVal val="hidden"/>
                                      </p:to>
                                    </p:set>
                                  </p:childTnLst>
                                </p:cTn>
                              </p:par>
                              <p:par>
                                <p:cTn id="252" presetID="16" presetClass="exit" presetSubtype="26" fill="hold" nodeType="withEffect">
                                  <p:stCondLst>
                                    <p:cond delay="0"/>
                                  </p:stCondLst>
                                  <p:childTnLst>
                                    <p:animEffect transition="out" filter="barn(inHorizontal)">
                                      <p:cBhvr>
                                        <p:cTn id="253" dur="500"/>
                                        <p:tgtEl>
                                          <p:spTgt spid="9"/>
                                        </p:tgtEl>
                                      </p:cBhvr>
                                    </p:animEffect>
                                    <p:set>
                                      <p:cBhvr>
                                        <p:cTn id="254" dur="1" fill="hold">
                                          <p:stCondLst>
                                            <p:cond delay="499"/>
                                          </p:stCondLst>
                                        </p:cTn>
                                        <p:tgtEl>
                                          <p:spTgt spid="9"/>
                                        </p:tgtEl>
                                        <p:attrNameLst>
                                          <p:attrName>style.visibility</p:attrName>
                                        </p:attrNameLst>
                                      </p:cBhvr>
                                      <p:to>
                                        <p:strVal val="hidden"/>
                                      </p:to>
                                    </p:set>
                                  </p:childTnLst>
                                </p:cTn>
                              </p:par>
                              <p:par>
                                <p:cTn id="255" presetID="16" presetClass="exit" presetSubtype="26" fill="hold" grpId="1" nodeType="withEffect">
                                  <p:stCondLst>
                                    <p:cond delay="0"/>
                                  </p:stCondLst>
                                  <p:childTnLst>
                                    <p:animEffect transition="out" filter="barn(inHorizontal)">
                                      <p:cBhvr>
                                        <p:cTn id="256" dur="500"/>
                                        <p:tgtEl>
                                          <p:spTgt spid="124873"/>
                                        </p:tgtEl>
                                      </p:cBhvr>
                                    </p:animEffect>
                                    <p:set>
                                      <p:cBhvr>
                                        <p:cTn id="257" dur="1" fill="hold">
                                          <p:stCondLst>
                                            <p:cond delay="499"/>
                                          </p:stCondLst>
                                        </p:cTn>
                                        <p:tgtEl>
                                          <p:spTgt spid="124873"/>
                                        </p:tgtEl>
                                        <p:attrNameLst>
                                          <p:attrName>style.visibility</p:attrName>
                                        </p:attrNameLst>
                                      </p:cBhvr>
                                      <p:to>
                                        <p:strVal val="hidden"/>
                                      </p:to>
                                    </p:set>
                                  </p:childTnLst>
                                </p:cTn>
                              </p:par>
                              <p:par>
                                <p:cTn id="258" presetID="16" presetClass="exit" presetSubtype="26" fill="hold" nodeType="withEffect">
                                  <p:stCondLst>
                                    <p:cond delay="0"/>
                                  </p:stCondLst>
                                  <p:childTnLst>
                                    <p:animEffect transition="out" filter="barn(inHorizontal)">
                                      <p:cBhvr>
                                        <p:cTn id="259" dur="500"/>
                                        <p:tgtEl>
                                          <p:spTgt spid="10"/>
                                        </p:tgtEl>
                                      </p:cBhvr>
                                    </p:animEffect>
                                    <p:set>
                                      <p:cBhvr>
                                        <p:cTn id="260"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25965"/>
                  </p:tgtEl>
                </p:cond>
              </p:nextCondLst>
            </p:seq>
            <p:seq concurrent="1" nextAc="seek">
              <p:cTn id="261" restart="whenNotActive" fill="hold" evtFilter="cancelBubble" nodeType="interactiveSeq">
                <p:stCondLst>
                  <p:cond evt="onClick" delay="0">
                    <p:tgtEl>
                      <p:spTgt spid="125968"/>
                    </p:tgtEl>
                  </p:cond>
                </p:stCondLst>
                <p:endSync evt="end" delay="0">
                  <p:rtn val="all"/>
                </p:endSync>
                <p:childTnLst>
                  <p:par>
                    <p:cTn id="262" fill="hold" nodeType="clickPar">
                      <p:stCondLst>
                        <p:cond delay="0"/>
                      </p:stCondLst>
                      <p:childTnLst>
                        <p:par>
                          <p:cTn id="263" fill="hold" nodeType="withGroup">
                            <p:stCondLst>
                              <p:cond delay="0"/>
                            </p:stCondLst>
                            <p:childTnLst>
                              <p:par>
                                <p:cTn id="264" presetID="16" presetClass="exit" presetSubtype="26" fill="hold" grpId="2" nodeType="clickEffect">
                                  <p:stCondLst>
                                    <p:cond delay="0"/>
                                  </p:stCondLst>
                                  <p:childTnLst>
                                    <p:animEffect transition="out" filter="barn(inHorizontal)">
                                      <p:cBhvr>
                                        <p:cTn id="265" dur="500"/>
                                        <p:tgtEl>
                                          <p:spTgt spid="125956"/>
                                        </p:tgtEl>
                                      </p:cBhvr>
                                    </p:animEffect>
                                    <p:set>
                                      <p:cBhvr>
                                        <p:cTn id="266" dur="1" fill="hold">
                                          <p:stCondLst>
                                            <p:cond delay="499"/>
                                          </p:stCondLst>
                                        </p:cTn>
                                        <p:tgtEl>
                                          <p:spTgt spid="125956"/>
                                        </p:tgtEl>
                                        <p:attrNameLst>
                                          <p:attrName>style.visibility</p:attrName>
                                        </p:attrNameLst>
                                      </p:cBhvr>
                                      <p:to>
                                        <p:strVal val="hidden"/>
                                      </p:to>
                                    </p:set>
                                  </p:childTnLst>
                                </p:cTn>
                              </p:par>
                              <p:par>
                                <p:cTn id="267" presetID="16" presetClass="exit" presetSubtype="26" fill="hold" nodeType="withEffect">
                                  <p:stCondLst>
                                    <p:cond delay="0"/>
                                  </p:stCondLst>
                                  <p:childTnLst>
                                    <p:animEffect transition="out" filter="barn(inHorizontal)">
                                      <p:cBhvr>
                                        <p:cTn id="268" dur="500"/>
                                        <p:tgtEl>
                                          <p:spTgt spid="11"/>
                                        </p:tgtEl>
                                      </p:cBhvr>
                                    </p:animEffect>
                                    <p:set>
                                      <p:cBhvr>
                                        <p:cTn id="269" dur="1" fill="hold">
                                          <p:stCondLst>
                                            <p:cond delay="499"/>
                                          </p:stCondLst>
                                        </p:cTn>
                                        <p:tgtEl>
                                          <p:spTgt spid="11"/>
                                        </p:tgtEl>
                                        <p:attrNameLst>
                                          <p:attrName>style.visibility</p:attrName>
                                        </p:attrNameLst>
                                      </p:cBhvr>
                                      <p:to>
                                        <p:strVal val="hidden"/>
                                      </p:to>
                                    </p:set>
                                  </p:childTnLst>
                                </p:cTn>
                              </p:par>
                              <p:par>
                                <p:cTn id="270" presetID="16" presetClass="exit" presetSubtype="26" fill="hold" grpId="1" nodeType="withEffect">
                                  <p:stCondLst>
                                    <p:cond delay="0"/>
                                  </p:stCondLst>
                                  <p:childTnLst>
                                    <p:animEffect transition="out" filter="barn(inHorizontal)">
                                      <p:cBhvr>
                                        <p:cTn id="271" dur="500"/>
                                        <p:tgtEl>
                                          <p:spTgt spid="124878"/>
                                        </p:tgtEl>
                                      </p:cBhvr>
                                    </p:animEffect>
                                    <p:set>
                                      <p:cBhvr>
                                        <p:cTn id="272" dur="1" fill="hold">
                                          <p:stCondLst>
                                            <p:cond delay="499"/>
                                          </p:stCondLst>
                                        </p:cTn>
                                        <p:tgtEl>
                                          <p:spTgt spid="124878"/>
                                        </p:tgtEl>
                                        <p:attrNameLst>
                                          <p:attrName>style.visibility</p:attrName>
                                        </p:attrNameLst>
                                      </p:cBhvr>
                                      <p:to>
                                        <p:strVal val="hidden"/>
                                      </p:to>
                                    </p:set>
                                  </p:childTnLst>
                                </p:cTn>
                              </p:par>
                              <p:par>
                                <p:cTn id="273" presetID="16" presetClass="exit" presetSubtype="26" fill="hold" nodeType="withEffect">
                                  <p:stCondLst>
                                    <p:cond delay="0"/>
                                  </p:stCondLst>
                                  <p:childTnLst>
                                    <p:animEffect transition="out" filter="barn(inHorizontal)">
                                      <p:cBhvr>
                                        <p:cTn id="274" dur="500"/>
                                        <p:tgtEl>
                                          <p:spTgt spid="15"/>
                                        </p:tgtEl>
                                      </p:cBhvr>
                                    </p:animEffect>
                                    <p:set>
                                      <p:cBhvr>
                                        <p:cTn id="275"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25968"/>
                  </p:tgtEl>
                </p:cond>
              </p:nextCondLst>
            </p:seq>
            <p:seq concurrent="1" nextAc="seek">
              <p:cTn id="276" restart="whenNotActive" fill="hold" evtFilter="cancelBubble" nodeType="interactiveSeq">
                <p:stCondLst>
                  <p:cond evt="onClick" delay="0">
                    <p:tgtEl>
                      <p:spTgt spid="125969"/>
                    </p:tgtEl>
                  </p:cond>
                </p:stCondLst>
                <p:endSync evt="end" delay="0">
                  <p:rtn val="all"/>
                </p:endSync>
                <p:childTnLst>
                  <p:par>
                    <p:cTn id="277" fill="hold" nodeType="clickPar">
                      <p:stCondLst>
                        <p:cond delay="0"/>
                      </p:stCondLst>
                      <p:childTnLst>
                        <p:par>
                          <p:cTn id="278" fill="hold" nodeType="withGroup">
                            <p:stCondLst>
                              <p:cond delay="0"/>
                            </p:stCondLst>
                            <p:childTnLst>
                              <p:par>
                                <p:cTn id="279" presetID="16" presetClass="exit" presetSubtype="26" fill="hold" grpId="2" nodeType="clickEffect">
                                  <p:stCondLst>
                                    <p:cond delay="0"/>
                                  </p:stCondLst>
                                  <p:childTnLst>
                                    <p:animEffect transition="out" filter="barn(inHorizontal)">
                                      <p:cBhvr>
                                        <p:cTn id="280" dur="500"/>
                                        <p:tgtEl>
                                          <p:spTgt spid="125957"/>
                                        </p:tgtEl>
                                      </p:cBhvr>
                                    </p:animEffect>
                                    <p:set>
                                      <p:cBhvr>
                                        <p:cTn id="281" dur="1" fill="hold">
                                          <p:stCondLst>
                                            <p:cond delay="499"/>
                                          </p:stCondLst>
                                        </p:cTn>
                                        <p:tgtEl>
                                          <p:spTgt spid="125957"/>
                                        </p:tgtEl>
                                        <p:attrNameLst>
                                          <p:attrName>style.visibility</p:attrName>
                                        </p:attrNameLst>
                                      </p:cBhvr>
                                      <p:to>
                                        <p:strVal val="hidden"/>
                                      </p:to>
                                    </p:set>
                                  </p:childTnLst>
                                </p:cTn>
                              </p:par>
                              <p:par>
                                <p:cTn id="282" presetID="16" presetClass="exit" presetSubtype="26" fill="hold" nodeType="withEffect">
                                  <p:stCondLst>
                                    <p:cond delay="0"/>
                                  </p:stCondLst>
                                  <p:childTnLst>
                                    <p:animEffect transition="out" filter="barn(inHorizontal)">
                                      <p:cBhvr>
                                        <p:cTn id="283" dur="500"/>
                                        <p:tgtEl>
                                          <p:spTgt spid="12"/>
                                        </p:tgtEl>
                                      </p:cBhvr>
                                    </p:animEffect>
                                    <p:set>
                                      <p:cBhvr>
                                        <p:cTn id="284" dur="1" fill="hold">
                                          <p:stCondLst>
                                            <p:cond delay="499"/>
                                          </p:stCondLst>
                                        </p:cTn>
                                        <p:tgtEl>
                                          <p:spTgt spid="12"/>
                                        </p:tgtEl>
                                        <p:attrNameLst>
                                          <p:attrName>style.visibility</p:attrName>
                                        </p:attrNameLst>
                                      </p:cBhvr>
                                      <p:to>
                                        <p:strVal val="hidden"/>
                                      </p:to>
                                    </p:set>
                                  </p:childTnLst>
                                </p:cTn>
                              </p:par>
                              <p:par>
                                <p:cTn id="285" presetID="16" presetClass="exit" presetSubtype="26" fill="hold" grpId="1" nodeType="withEffect">
                                  <p:stCondLst>
                                    <p:cond delay="0"/>
                                  </p:stCondLst>
                                  <p:childTnLst>
                                    <p:animEffect transition="out" filter="barn(inHorizontal)">
                                      <p:cBhvr>
                                        <p:cTn id="286" dur="500"/>
                                        <p:tgtEl>
                                          <p:spTgt spid="124886"/>
                                        </p:tgtEl>
                                      </p:cBhvr>
                                    </p:animEffect>
                                    <p:set>
                                      <p:cBhvr>
                                        <p:cTn id="287" dur="1" fill="hold">
                                          <p:stCondLst>
                                            <p:cond delay="499"/>
                                          </p:stCondLst>
                                        </p:cTn>
                                        <p:tgtEl>
                                          <p:spTgt spid="124886"/>
                                        </p:tgtEl>
                                        <p:attrNameLst>
                                          <p:attrName>style.visibility</p:attrName>
                                        </p:attrNameLst>
                                      </p:cBhvr>
                                      <p:to>
                                        <p:strVal val="hidden"/>
                                      </p:to>
                                    </p:set>
                                  </p:childTnLst>
                                </p:cTn>
                              </p:par>
                              <p:par>
                                <p:cTn id="288" presetID="16" presetClass="exit" presetSubtype="26" fill="hold" nodeType="withEffect">
                                  <p:stCondLst>
                                    <p:cond delay="0"/>
                                  </p:stCondLst>
                                  <p:childTnLst>
                                    <p:animEffect transition="out" filter="barn(inHorizontal)">
                                      <p:cBhvr>
                                        <p:cTn id="289" dur="500"/>
                                        <p:tgtEl>
                                          <p:spTgt spid="13"/>
                                        </p:tgtEl>
                                      </p:cBhvr>
                                    </p:animEffect>
                                    <p:set>
                                      <p:cBhvr>
                                        <p:cTn id="29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25969"/>
                  </p:tgtEl>
                </p:cond>
              </p:nextCondLst>
            </p:seq>
            <p:seq concurrent="1" nextAc="seek">
              <p:cTn id="291" restart="whenNotActive" fill="hold" evtFilter="cancelBubble" nodeType="interactiveSeq">
                <p:stCondLst>
                  <p:cond evt="onClick" delay="0">
                    <p:tgtEl>
                      <p:spTgt spid="125970"/>
                    </p:tgtEl>
                  </p:cond>
                </p:stCondLst>
                <p:endSync evt="end" delay="0">
                  <p:rtn val="all"/>
                </p:endSync>
                <p:childTnLst>
                  <p:par>
                    <p:cTn id="292" fill="hold" nodeType="clickPar">
                      <p:stCondLst>
                        <p:cond delay="0"/>
                      </p:stCondLst>
                      <p:childTnLst>
                        <p:par>
                          <p:cTn id="293" fill="hold" nodeType="withGroup">
                            <p:stCondLst>
                              <p:cond delay="0"/>
                            </p:stCondLst>
                            <p:childTnLst>
                              <p:par>
                                <p:cTn id="294" presetID="16" presetClass="exit" presetSubtype="26" fill="hold" grpId="2" nodeType="clickEffect">
                                  <p:stCondLst>
                                    <p:cond delay="0"/>
                                  </p:stCondLst>
                                  <p:childTnLst>
                                    <p:animEffect transition="out" filter="barn(inHorizontal)">
                                      <p:cBhvr>
                                        <p:cTn id="295" dur="500"/>
                                        <p:tgtEl>
                                          <p:spTgt spid="125958"/>
                                        </p:tgtEl>
                                      </p:cBhvr>
                                    </p:animEffect>
                                    <p:set>
                                      <p:cBhvr>
                                        <p:cTn id="296" dur="1" fill="hold">
                                          <p:stCondLst>
                                            <p:cond delay="499"/>
                                          </p:stCondLst>
                                        </p:cTn>
                                        <p:tgtEl>
                                          <p:spTgt spid="125958"/>
                                        </p:tgtEl>
                                        <p:attrNameLst>
                                          <p:attrName>style.visibility</p:attrName>
                                        </p:attrNameLst>
                                      </p:cBhvr>
                                      <p:to>
                                        <p:strVal val="hidden"/>
                                      </p:to>
                                    </p:set>
                                  </p:childTnLst>
                                </p:cTn>
                              </p:par>
                              <p:par>
                                <p:cTn id="297" presetID="16" presetClass="exit" presetSubtype="26" fill="hold" grpId="1" nodeType="withEffect">
                                  <p:stCondLst>
                                    <p:cond delay="0"/>
                                  </p:stCondLst>
                                  <p:childTnLst>
                                    <p:animEffect transition="out" filter="barn(inHorizontal)">
                                      <p:cBhvr>
                                        <p:cTn id="298" dur="500"/>
                                        <p:tgtEl>
                                          <p:spTgt spid="124892"/>
                                        </p:tgtEl>
                                      </p:cBhvr>
                                    </p:animEffect>
                                    <p:set>
                                      <p:cBhvr>
                                        <p:cTn id="299" dur="1" fill="hold">
                                          <p:stCondLst>
                                            <p:cond delay="499"/>
                                          </p:stCondLst>
                                        </p:cTn>
                                        <p:tgtEl>
                                          <p:spTgt spid="124892"/>
                                        </p:tgtEl>
                                        <p:attrNameLst>
                                          <p:attrName>style.visibility</p:attrName>
                                        </p:attrNameLst>
                                      </p:cBhvr>
                                      <p:to>
                                        <p:strVal val="hidden"/>
                                      </p:to>
                                    </p:set>
                                  </p:childTnLst>
                                </p:cTn>
                              </p:par>
                              <p:par>
                                <p:cTn id="300" presetID="16" presetClass="exit" presetSubtype="26" fill="hold" nodeType="withEffect">
                                  <p:stCondLst>
                                    <p:cond delay="0"/>
                                  </p:stCondLst>
                                  <p:childTnLst>
                                    <p:animEffect transition="out" filter="barn(inHorizontal)">
                                      <p:cBhvr>
                                        <p:cTn id="301" dur="500"/>
                                        <p:tgtEl>
                                          <p:spTgt spid="14"/>
                                        </p:tgtEl>
                                      </p:cBhvr>
                                    </p:animEffect>
                                    <p:set>
                                      <p:cBhvr>
                                        <p:cTn id="302"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25970"/>
                  </p:tgtEl>
                </p:cond>
              </p:nextCondLst>
            </p:seq>
          </p:childTnLst>
        </p:cTn>
      </p:par>
    </p:tnLst>
    <p:bldLst>
      <p:bldP spid="125974" grpId="0" animBg="1"/>
      <p:bldP spid="124838" grpId="0" animBg="1"/>
      <p:bldP spid="124838" grpId="1" animBg="1"/>
      <p:bldP spid="124842" grpId="0" animBg="1"/>
      <p:bldP spid="124843" grpId="0" animBg="1"/>
      <p:bldP spid="124843" grpId="1" animBg="1"/>
      <p:bldP spid="124848" grpId="0" animBg="1"/>
      <p:bldP spid="124849" grpId="0" animBg="1"/>
      <p:bldP spid="124849" grpId="1" animBg="1"/>
      <p:bldP spid="124858" grpId="0" animBg="1"/>
      <p:bldP spid="124858" grpId="1" animBg="1"/>
      <p:bldP spid="124864" grpId="0" animBg="1"/>
      <p:bldP spid="124864" grpId="1" animBg="1"/>
      <p:bldP spid="124873" grpId="0" animBg="1"/>
      <p:bldP spid="124873" grpId="1" animBg="1"/>
      <p:bldP spid="124878" grpId="0" animBg="1"/>
      <p:bldP spid="124878" grpId="1" animBg="1"/>
      <p:bldP spid="124886" grpId="0" animBg="1"/>
      <p:bldP spid="124886" grpId="1" animBg="1"/>
      <p:bldP spid="124892" grpId="0" animBg="1"/>
      <p:bldP spid="124892" grpId="1" animBg="1"/>
      <p:bldP spid="124927" grpId="0"/>
      <p:bldP spid="124927" grpId="1"/>
      <p:bldP spid="124927" grpId="2"/>
      <p:bldP spid="125952" grpId="0"/>
      <p:bldP spid="125952" grpId="1"/>
      <p:bldP spid="125952" grpId="2"/>
      <p:bldP spid="125953" grpId="0"/>
      <p:bldP spid="125953" grpId="1"/>
      <p:bldP spid="125953" grpId="2"/>
      <p:bldP spid="125954" grpId="0"/>
      <p:bldP spid="125954" grpId="1"/>
      <p:bldP spid="125954" grpId="2"/>
      <p:bldP spid="125955" grpId="0"/>
      <p:bldP spid="125955" grpId="1"/>
      <p:bldP spid="125956" grpId="0"/>
      <p:bldP spid="125956" grpId="1"/>
      <p:bldP spid="125956" grpId="2"/>
      <p:bldP spid="125957" grpId="0"/>
      <p:bldP spid="125957" grpId="1"/>
      <p:bldP spid="125957" grpId="2"/>
      <p:bldP spid="125958" grpId="0"/>
      <p:bldP spid="125958" grpId="1"/>
      <p:bldP spid="125958" grpId="2"/>
      <p:bldP spid="124917" grpId="0"/>
      <p:bldP spid="124917" grpId="1"/>
      <p:bldP spid="124917" grpId="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75" name="Rectangle 11">
            <a:extLst>
              <a:ext uri="{FF2B5EF4-FFF2-40B4-BE49-F238E27FC236}">
                <a16:creationId xmlns:a16="http://schemas.microsoft.com/office/drawing/2014/main" id="{27828E55-7F84-3843-C441-2F46CAEE5AEB}"/>
              </a:ext>
            </a:extLst>
          </p:cNvPr>
          <p:cNvSpPr>
            <a:spLocks noChangeArrowheads="1"/>
          </p:cNvSpPr>
          <p:nvPr/>
        </p:nvSpPr>
        <p:spPr bwMode="auto">
          <a:xfrm>
            <a:off x="341313" y="420532"/>
            <a:ext cx="11641421"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en-US" altLang="en-US" sz="4000" b="1" dirty="0" smtClean="0">
                <a:solidFill>
                  <a:srgbClr val="FF0000"/>
                </a:solidFill>
                <a:latin typeface="Times New Roman" panose="02020603050405020304" pitchFamily="18" charset="0"/>
                <a:cs typeface="Times New Roman" panose="02020603050405020304" pitchFamily="18" charset="0"/>
              </a:rPr>
              <a:t>THỂ LỆ TRÒ CHƠI</a:t>
            </a:r>
          </a:p>
          <a:p>
            <a:pPr algn="justLow"/>
            <a:endParaRPr lang="en-US" altLang="en-US" sz="4000" b="1" dirty="0" smtClean="0">
              <a:solidFill>
                <a:srgbClr val="0033CC"/>
              </a:solidFill>
              <a:latin typeface="Times New Roman" panose="02020603050405020304" pitchFamily="18" charset="0"/>
              <a:cs typeface="Times New Roman" panose="02020603050405020304" pitchFamily="18" charset="0"/>
            </a:endParaRPr>
          </a:p>
          <a:p>
            <a:pPr algn="justLow"/>
            <a:r>
              <a:rPr lang="en-US" altLang="en-US" sz="4000" b="1" dirty="0" err="1" smtClean="0">
                <a:solidFill>
                  <a:srgbClr val="0033CC"/>
                </a:solidFill>
                <a:latin typeface="Times New Roman" panose="02020603050405020304" pitchFamily="18" charset="0"/>
                <a:cs typeface="Times New Roman" panose="02020603050405020304" pitchFamily="18" charset="0"/>
              </a:rPr>
              <a:t>Có</a:t>
            </a:r>
            <a:r>
              <a:rPr lang="en-US" altLang="en-US" sz="4000" b="1" dirty="0" smtClean="0">
                <a:solidFill>
                  <a:srgbClr val="0033CC"/>
                </a:solidFill>
                <a:latin typeface="Times New Roman" panose="02020603050405020304" pitchFamily="18" charset="0"/>
                <a:cs typeface="Times New Roman" panose="02020603050405020304" pitchFamily="18" charset="0"/>
              </a:rPr>
              <a:t> 9 hang </a:t>
            </a:r>
            <a:r>
              <a:rPr lang="en-US" altLang="en-US" sz="4000" b="1" dirty="0" err="1" smtClean="0">
                <a:solidFill>
                  <a:srgbClr val="0033CC"/>
                </a:solidFill>
                <a:latin typeface="Times New Roman" panose="02020603050405020304" pitchFamily="18" charset="0"/>
                <a:cs typeface="Times New Roman" panose="02020603050405020304" pitchFamily="18" charset="0"/>
              </a:rPr>
              <a:t>ngang</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mỗi</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hàng</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ngang</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là</a:t>
            </a:r>
            <a:r>
              <a:rPr lang="en-US" altLang="en-US" sz="4000" b="1" dirty="0" smtClean="0">
                <a:solidFill>
                  <a:srgbClr val="0033CC"/>
                </a:solidFill>
                <a:latin typeface="Times New Roman" panose="02020603050405020304" pitchFamily="18" charset="0"/>
                <a:cs typeface="Times New Roman" panose="02020603050405020304" pitchFamily="18" charset="0"/>
              </a:rPr>
              <a:t> 1 </a:t>
            </a:r>
            <a:r>
              <a:rPr lang="en-US" altLang="en-US" sz="4000" b="1" dirty="0" err="1" smtClean="0">
                <a:solidFill>
                  <a:srgbClr val="0033CC"/>
                </a:solidFill>
                <a:latin typeface="Times New Roman" panose="02020603050405020304" pitchFamily="18" charset="0"/>
                <a:cs typeface="Times New Roman" panose="02020603050405020304" pitchFamily="18" charset="0"/>
              </a:rPr>
              <a:t>câu</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hỏi</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Các</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bạn</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có</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quyền</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lựa</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chọn</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hàng</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ngang</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bất</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kỳ</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Nếu</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trả</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lời</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đúng</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các</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bạn</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sẽ</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dành</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được</a:t>
            </a:r>
            <a:r>
              <a:rPr lang="en-US" altLang="en-US" sz="4000" b="1" dirty="0" smtClean="0">
                <a:solidFill>
                  <a:srgbClr val="0033CC"/>
                </a:solidFill>
                <a:latin typeface="Times New Roman" panose="02020603050405020304" pitchFamily="18" charset="0"/>
                <a:cs typeface="Times New Roman" panose="02020603050405020304" pitchFamily="18" charset="0"/>
              </a:rPr>
              <a:t> 10 </a:t>
            </a:r>
            <a:r>
              <a:rPr lang="en-US" altLang="en-US" sz="4000" b="1" dirty="0" err="1" smtClean="0">
                <a:solidFill>
                  <a:srgbClr val="0033CC"/>
                </a:solidFill>
                <a:latin typeface="Times New Roman" panose="02020603050405020304" pitchFamily="18" charset="0"/>
                <a:cs typeface="Times New Roman" panose="02020603050405020304" pitchFamily="18" charset="0"/>
              </a:rPr>
              <a:t>điểm</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trả</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lời</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sai</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thì</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bạn</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dành</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quyền</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trả</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lời</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cho</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bạn</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khác</a:t>
            </a:r>
            <a:r>
              <a:rPr lang="en-US" altLang="en-US" sz="4000" b="1" dirty="0" smtClean="0">
                <a:solidFill>
                  <a:srgbClr val="0033CC"/>
                </a:solidFill>
                <a:latin typeface="Times New Roman" panose="02020603050405020304" pitchFamily="18" charset="0"/>
                <a:cs typeface="Times New Roman" panose="02020603050405020304" pitchFamily="18" charset="0"/>
              </a:rPr>
              <a:t>.</a:t>
            </a:r>
          </a:p>
          <a:p>
            <a:pPr algn="justLow"/>
            <a:r>
              <a:rPr lang="en-US" altLang="en-US" sz="4000" b="1" dirty="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Khi</a:t>
            </a:r>
            <a:r>
              <a:rPr lang="en-US" altLang="en-US" sz="4000" b="1" dirty="0" smtClean="0">
                <a:solidFill>
                  <a:srgbClr val="0033CC"/>
                </a:solidFill>
                <a:latin typeface="Times New Roman" panose="02020603050405020304" pitchFamily="18" charset="0"/>
                <a:cs typeface="Times New Roman" panose="02020603050405020304" pitchFamily="18" charset="0"/>
              </a:rPr>
              <a:t> 2/3 </a:t>
            </a:r>
            <a:r>
              <a:rPr lang="en-US" altLang="en-US" sz="4000" b="1" dirty="0" err="1" smtClean="0">
                <a:solidFill>
                  <a:srgbClr val="0033CC"/>
                </a:solidFill>
                <a:latin typeface="Times New Roman" panose="02020603050405020304" pitchFamily="18" charset="0"/>
                <a:cs typeface="Times New Roman" panose="02020603050405020304" pitchFamily="18" charset="0"/>
              </a:rPr>
              <a:t>số</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câu</a:t>
            </a:r>
            <a:r>
              <a:rPr lang="en-US" altLang="en-US" sz="4000" b="1" dirty="0" smtClean="0">
                <a:solidFill>
                  <a:srgbClr val="0033CC"/>
                </a:solidFill>
                <a:latin typeface="Times New Roman" panose="02020603050405020304" pitchFamily="18" charset="0"/>
                <a:cs typeface="Times New Roman" panose="02020603050405020304" pitchFamily="18" charset="0"/>
              </a:rPr>
              <a:t> ở hang </a:t>
            </a:r>
            <a:r>
              <a:rPr lang="en-US" altLang="en-US" sz="4000" b="1" dirty="0" err="1" smtClean="0">
                <a:solidFill>
                  <a:srgbClr val="0033CC"/>
                </a:solidFill>
                <a:latin typeface="Times New Roman" panose="02020603050405020304" pitchFamily="18" charset="0"/>
                <a:cs typeface="Times New Roman" panose="02020603050405020304" pitchFamily="18" charset="0"/>
              </a:rPr>
              <a:t>ngàng</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được</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lật</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ra</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các</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bạn</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có</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quyền</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trả</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lời</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câu</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hàng</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dọc</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Nếu</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trả</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lời</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đúng</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câu</a:t>
            </a:r>
            <a:r>
              <a:rPr lang="en-US" altLang="en-US" sz="4000" b="1" dirty="0" smtClean="0">
                <a:solidFill>
                  <a:srgbClr val="0033CC"/>
                </a:solidFill>
                <a:latin typeface="Times New Roman" panose="02020603050405020304" pitchFamily="18" charset="0"/>
                <a:cs typeface="Times New Roman" panose="02020603050405020304" pitchFamily="18" charset="0"/>
              </a:rPr>
              <a:t> hang </a:t>
            </a:r>
            <a:r>
              <a:rPr lang="en-US" altLang="en-US" sz="4000" b="1" dirty="0" err="1" smtClean="0">
                <a:solidFill>
                  <a:srgbClr val="0033CC"/>
                </a:solidFill>
                <a:latin typeface="Times New Roman" panose="02020603050405020304" pitchFamily="18" charset="0"/>
                <a:cs typeface="Times New Roman" panose="02020603050405020304" pitchFamily="18" charset="0"/>
              </a:rPr>
              <a:t>dọc</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các</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bạn</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sẽ</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được</a:t>
            </a:r>
            <a:r>
              <a:rPr lang="en-US" altLang="en-US" sz="4000" b="1" dirty="0" smtClean="0">
                <a:solidFill>
                  <a:srgbClr val="0033CC"/>
                </a:solidFill>
                <a:latin typeface="Times New Roman" panose="02020603050405020304" pitchFamily="18" charset="0"/>
                <a:cs typeface="Times New Roman" panose="02020603050405020304" pitchFamily="18" charset="0"/>
              </a:rPr>
              <a:t> </a:t>
            </a:r>
            <a:r>
              <a:rPr lang="en-US" altLang="en-US" sz="4000" b="1" dirty="0" err="1" smtClean="0">
                <a:solidFill>
                  <a:srgbClr val="0033CC"/>
                </a:solidFill>
                <a:latin typeface="Times New Roman" panose="02020603050405020304" pitchFamily="18" charset="0"/>
                <a:cs typeface="Times New Roman" panose="02020603050405020304" pitchFamily="18" charset="0"/>
              </a:rPr>
              <a:t>công</a:t>
            </a:r>
            <a:r>
              <a:rPr lang="en-US" altLang="en-US" sz="4000" b="1" dirty="0" smtClean="0">
                <a:solidFill>
                  <a:srgbClr val="0033CC"/>
                </a:solidFill>
                <a:latin typeface="Times New Roman" panose="02020603050405020304" pitchFamily="18" charset="0"/>
                <a:cs typeface="Times New Roman" panose="02020603050405020304" pitchFamily="18" charset="0"/>
              </a:rPr>
              <a:t> 20 </a:t>
            </a:r>
            <a:r>
              <a:rPr lang="en-US" altLang="en-US" sz="4000" b="1" dirty="0" err="1" smtClean="0">
                <a:solidFill>
                  <a:srgbClr val="0033CC"/>
                </a:solidFill>
                <a:latin typeface="Times New Roman" panose="02020603050405020304" pitchFamily="18" charset="0"/>
                <a:cs typeface="Times New Roman" panose="02020603050405020304" pitchFamily="18" charset="0"/>
              </a:rPr>
              <a:t>điểm</a:t>
            </a:r>
            <a:r>
              <a:rPr lang="en-US" altLang="en-US" sz="4000" b="1" dirty="0" smtClean="0">
                <a:solidFill>
                  <a:srgbClr val="0033CC"/>
                </a:solidFill>
                <a:latin typeface="Times New Roman" panose="02020603050405020304" pitchFamily="18" charset="0"/>
                <a:cs typeface="Times New Roman" panose="02020603050405020304" pitchFamily="18" charset="0"/>
              </a:rPr>
              <a:t>.</a:t>
            </a:r>
            <a:endParaRPr lang="vi-VN" altLang="en-US" sz="4000" b="1" dirty="0">
              <a:solidFill>
                <a:srgbClr val="0033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86125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74" name="Rectangle 1046"/>
          <p:cNvSpPr>
            <a:spLocks noChangeArrowheads="1"/>
          </p:cNvSpPr>
          <p:nvPr/>
        </p:nvSpPr>
        <p:spPr bwMode="auto">
          <a:xfrm>
            <a:off x="4876800" y="966789"/>
            <a:ext cx="685800" cy="5291137"/>
          </a:xfrm>
          <a:prstGeom prst="rect">
            <a:avLst/>
          </a:prstGeom>
          <a:solidFill>
            <a:srgbClr val="FFFF00"/>
          </a:solidFill>
          <a:ln w="9525">
            <a:solidFill>
              <a:schemeClr val="tx1"/>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aphicFrame>
        <p:nvGraphicFramePr>
          <p:cNvPr id="124832" name="Group 928"/>
          <p:cNvGraphicFramePr>
            <a:graphicFrameLocks noGrp="1"/>
          </p:cNvGraphicFramePr>
          <p:nvPr>
            <p:ph idx="4294967295"/>
          </p:nvPr>
        </p:nvGraphicFramePr>
        <p:xfrm>
          <a:off x="2438400" y="974725"/>
          <a:ext cx="8229600" cy="5265740"/>
        </p:xfrm>
        <a:graphic>
          <a:graphicData uri="http://schemas.openxmlformats.org/drawingml/2006/table">
            <a:tbl>
              <a:tblPr/>
              <a:tblGrid>
                <a:gridCol w="685800">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685800">
                  <a:extLst>
                    <a:ext uri="{9D8B030D-6E8A-4147-A177-3AD203B41FA5}">
                      <a16:colId xmlns:a16="http://schemas.microsoft.com/office/drawing/2014/main" val="20002"/>
                    </a:ext>
                  </a:extLst>
                </a:gridCol>
                <a:gridCol w="685800">
                  <a:extLst>
                    <a:ext uri="{9D8B030D-6E8A-4147-A177-3AD203B41FA5}">
                      <a16:colId xmlns:a16="http://schemas.microsoft.com/office/drawing/2014/main" val="20003"/>
                    </a:ext>
                  </a:extLst>
                </a:gridCol>
                <a:gridCol w="685800">
                  <a:extLst>
                    <a:ext uri="{9D8B030D-6E8A-4147-A177-3AD203B41FA5}">
                      <a16:colId xmlns:a16="http://schemas.microsoft.com/office/drawing/2014/main" val="20004"/>
                    </a:ext>
                  </a:extLst>
                </a:gridCol>
                <a:gridCol w="685800">
                  <a:extLst>
                    <a:ext uri="{9D8B030D-6E8A-4147-A177-3AD203B41FA5}">
                      <a16:colId xmlns:a16="http://schemas.microsoft.com/office/drawing/2014/main" val="20005"/>
                    </a:ext>
                  </a:extLst>
                </a:gridCol>
                <a:gridCol w="685800">
                  <a:extLst>
                    <a:ext uri="{9D8B030D-6E8A-4147-A177-3AD203B41FA5}">
                      <a16:colId xmlns:a16="http://schemas.microsoft.com/office/drawing/2014/main" val="20006"/>
                    </a:ext>
                  </a:extLst>
                </a:gridCol>
                <a:gridCol w="685800">
                  <a:extLst>
                    <a:ext uri="{9D8B030D-6E8A-4147-A177-3AD203B41FA5}">
                      <a16:colId xmlns:a16="http://schemas.microsoft.com/office/drawing/2014/main" val="20007"/>
                    </a:ext>
                  </a:extLst>
                </a:gridCol>
                <a:gridCol w="685800">
                  <a:extLst>
                    <a:ext uri="{9D8B030D-6E8A-4147-A177-3AD203B41FA5}">
                      <a16:colId xmlns:a16="http://schemas.microsoft.com/office/drawing/2014/main" val="20008"/>
                    </a:ext>
                  </a:extLst>
                </a:gridCol>
                <a:gridCol w="685800">
                  <a:extLst>
                    <a:ext uri="{9D8B030D-6E8A-4147-A177-3AD203B41FA5}">
                      <a16:colId xmlns:a16="http://schemas.microsoft.com/office/drawing/2014/main" val="20009"/>
                    </a:ext>
                  </a:extLst>
                </a:gridCol>
                <a:gridCol w="685800">
                  <a:extLst>
                    <a:ext uri="{9D8B030D-6E8A-4147-A177-3AD203B41FA5}">
                      <a16:colId xmlns:a16="http://schemas.microsoft.com/office/drawing/2014/main" val="20010"/>
                    </a:ext>
                  </a:extLst>
                </a:gridCol>
                <a:gridCol w="685800">
                  <a:extLst>
                    <a:ext uri="{9D8B030D-6E8A-4147-A177-3AD203B41FA5}">
                      <a16:colId xmlns:a16="http://schemas.microsoft.com/office/drawing/2014/main" val="20011"/>
                    </a:ext>
                  </a:extLst>
                </a:gridCol>
              </a:tblGrid>
              <a:tr h="5857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Đ</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Ị</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Ế</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584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Â</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57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Ờ</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84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Ứ</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3"/>
                  </a:ext>
                </a:extLst>
              </a:tr>
              <a:tr h="5857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Ô</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Ọ</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4"/>
                  </a:ext>
                </a:extLst>
              </a:tr>
              <a:tr h="5857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cap="flat">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Ấ</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U</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5"/>
                  </a:ext>
                </a:extLst>
              </a:tr>
              <a:tr h="584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Ê</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U</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extLst>
                  <a:ext uri="{0D108BD9-81ED-4DB2-BD59-A6C34878D82A}">
                    <a16:rowId xmlns:a16="http://schemas.microsoft.com/office/drawing/2014/main" val="10006"/>
                  </a:ext>
                </a:extLst>
              </a:tr>
              <a:tr h="5857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Ô</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B</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584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cap="flat">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smtClean="0">
                        <a:ln>
                          <a:noFill/>
                        </a:ln>
                        <a:solidFill>
                          <a:schemeClr val="tx1"/>
                        </a:solidFill>
                        <a:effectLst/>
                        <a:latin typeface="Arial" charset="0"/>
                        <a:cs typeface="Arial" charset="0"/>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CC0000"/>
                          </a:solidFill>
                          <a:effectLst/>
                          <a:latin typeface="Arial" charset="0"/>
                          <a:cs typeface="Arial" charset="0"/>
                        </a:rPr>
                        <a:t>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Ả</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Arial" charset="0"/>
                          <a:cs typeface="Arial" charset="0"/>
                        </a:rPr>
                        <a:t>Ò</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cs typeface="Arial" charset="0"/>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124838" name="Rectangle 934" descr="Pink tissue paper"/>
          <p:cNvSpPr>
            <a:spLocks noChangeArrowheads="1"/>
          </p:cNvSpPr>
          <p:nvPr/>
        </p:nvSpPr>
        <p:spPr bwMode="auto">
          <a:xfrm>
            <a:off x="4876800" y="968376"/>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2" name="Group 1039"/>
          <p:cNvGrpSpPr>
            <a:grpSpLocks/>
          </p:cNvGrpSpPr>
          <p:nvPr/>
        </p:nvGrpSpPr>
        <p:grpSpPr bwMode="auto">
          <a:xfrm>
            <a:off x="5562600" y="968376"/>
            <a:ext cx="2057400" cy="593725"/>
            <a:chOff x="2544" y="610"/>
            <a:chExt cx="1296" cy="374"/>
          </a:xfrm>
        </p:grpSpPr>
        <p:sp>
          <p:nvSpPr>
            <p:cNvPr id="20735" name="Rectangle 935" descr="Pink tissue paper"/>
            <p:cNvSpPr>
              <a:spLocks noChangeArrowheads="1"/>
            </p:cNvSpPr>
            <p:nvPr/>
          </p:nvSpPr>
          <p:spPr bwMode="auto">
            <a:xfrm>
              <a:off x="2544" y="61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36" name="Rectangle 936" descr="Pink tissue paper"/>
            <p:cNvSpPr>
              <a:spLocks noChangeArrowheads="1"/>
            </p:cNvSpPr>
            <p:nvPr/>
          </p:nvSpPr>
          <p:spPr bwMode="auto">
            <a:xfrm>
              <a:off x="2976" y="61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37" name="Rectangle 937" descr="Pink tissue paper"/>
            <p:cNvSpPr>
              <a:spLocks noChangeArrowheads="1"/>
            </p:cNvSpPr>
            <p:nvPr/>
          </p:nvSpPr>
          <p:spPr bwMode="auto">
            <a:xfrm>
              <a:off x="3408" y="61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842" name="Rectangle 938" descr="Pink tissue paper"/>
          <p:cNvSpPr>
            <a:spLocks noChangeArrowheads="1"/>
          </p:cNvSpPr>
          <p:nvPr/>
        </p:nvSpPr>
        <p:spPr bwMode="auto">
          <a:xfrm>
            <a:off x="4191000" y="1549401"/>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4843" name="Rectangle 939" descr="Pink tissue paper"/>
          <p:cNvSpPr>
            <a:spLocks noChangeArrowheads="1"/>
          </p:cNvSpPr>
          <p:nvPr/>
        </p:nvSpPr>
        <p:spPr bwMode="auto">
          <a:xfrm>
            <a:off x="4876800" y="1549401"/>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3" name="Group 1034"/>
          <p:cNvGrpSpPr>
            <a:grpSpLocks/>
          </p:cNvGrpSpPr>
          <p:nvPr/>
        </p:nvGrpSpPr>
        <p:grpSpPr bwMode="auto">
          <a:xfrm>
            <a:off x="5562600" y="1546226"/>
            <a:ext cx="2743200" cy="593725"/>
            <a:chOff x="2544" y="960"/>
            <a:chExt cx="1728" cy="374"/>
          </a:xfrm>
        </p:grpSpPr>
        <p:sp>
          <p:nvSpPr>
            <p:cNvPr id="20730" name="Rectangle 940" descr="Pink tissue paper"/>
            <p:cNvSpPr>
              <a:spLocks noChangeArrowheads="1"/>
            </p:cNvSpPr>
            <p:nvPr/>
          </p:nvSpPr>
          <p:spPr bwMode="auto">
            <a:xfrm>
              <a:off x="2544" y="96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20731" name="Group 1000"/>
            <p:cNvGrpSpPr>
              <a:grpSpLocks/>
            </p:cNvGrpSpPr>
            <p:nvPr/>
          </p:nvGrpSpPr>
          <p:grpSpPr bwMode="auto">
            <a:xfrm>
              <a:off x="2976" y="960"/>
              <a:ext cx="1296" cy="374"/>
              <a:chOff x="2880" y="756"/>
              <a:chExt cx="1296" cy="374"/>
            </a:xfrm>
          </p:grpSpPr>
          <p:sp>
            <p:nvSpPr>
              <p:cNvPr id="20732" name="Rectangle 941" descr="Pink tissue paper"/>
              <p:cNvSpPr>
                <a:spLocks noChangeArrowheads="1"/>
              </p:cNvSpPr>
              <p:nvPr/>
            </p:nvSpPr>
            <p:spPr bwMode="auto">
              <a:xfrm>
                <a:off x="2880" y="75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33" name="Rectangle 942" descr="Pink tissue paper"/>
              <p:cNvSpPr>
                <a:spLocks noChangeArrowheads="1"/>
              </p:cNvSpPr>
              <p:nvPr/>
            </p:nvSpPr>
            <p:spPr bwMode="auto">
              <a:xfrm>
                <a:off x="3312" y="75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34" name="Rectangle 943" descr="Pink tissue paper"/>
              <p:cNvSpPr>
                <a:spLocks noChangeArrowheads="1"/>
              </p:cNvSpPr>
              <p:nvPr/>
            </p:nvSpPr>
            <p:spPr bwMode="auto">
              <a:xfrm>
                <a:off x="3744" y="75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grpSp>
      <p:sp>
        <p:nvSpPr>
          <p:cNvPr id="124848" name="Rectangle 944" descr="Pink tissue paper"/>
          <p:cNvSpPr>
            <a:spLocks noChangeArrowheads="1"/>
          </p:cNvSpPr>
          <p:nvPr/>
        </p:nvSpPr>
        <p:spPr bwMode="auto">
          <a:xfrm>
            <a:off x="4191000" y="2133601"/>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4849" name="Rectangle 945" descr="Pink tissue paper"/>
          <p:cNvSpPr>
            <a:spLocks noChangeArrowheads="1"/>
          </p:cNvSpPr>
          <p:nvPr/>
        </p:nvSpPr>
        <p:spPr bwMode="auto">
          <a:xfrm>
            <a:off x="4876800" y="2133601"/>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5" name="Group 1002"/>
          <p:cNvGrpSpPr>
            <a:grpSpLocks/>
          </p:cNvGrpSpPr>
          <p:nvPr/>
        </p:nvGrpSpPr>
        <p:grpSpPr bwMode="auto">
          <a:xfrm>
            <a:off x="3505200" y="2724151"/>
            <a:ext cx="1371600" cy="593725"/>
            <a:chOff x="1152" y="1496"/>
            <a:chExt cx="864" cy="374"/>
          </a:xfrm>
        </p:grpSpPr>
        <p:sp>
          <p:nvSpPr>
            <p:cNvPr id="20728" name="Rectangle 952" descr="Pink tissue paper"/>
            <p:cNvSpPr>
              <a:spLocks noChangeArrowheads="1"/>
            </p:cNvSpPr>
            <p:nvPr/>
          </p:nvSpPr>
          <p:spPr bwMode="auto">
            <a:xfrm>
              <a:off x="1152" y="149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29" name="Rectangle 953" descr="Pink tissue paper"/>
            <p:cNvSpPr>
              <a:spLocks noChangeArrowheads="1"/>
            </p:cNvSpPr>
            <p:nvPr/>
          </p:nvSpPr>
          <p:spPr bwMode="auto">
            <a:xfrm>
              <a:off x="1584" y="149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858" name="Rectangle 954" descr="Pink tissue paper"/>
          <p:cNvSpPr>
            <a:spLocks noChangeArrowheads="1"/>
          </p:cNvSpPr>
          <p:nvPr/>
        </p:nvSpPr>
        <p:spPr bwMode="auto">
          <a:xfrm>
            <a:off x="4876800" y="2724151"/>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6" name="Group 1003"/>
          <p:cNvGrpSpPr>
            <a:grpSpLocks/>
          </p:cNvGrpSpPr>
          <p:nvPr/>
        </p:nvGrpSpPr>
        <p:grpSpPr bwMode="auto">
          <a:xfrm>
            <a:off x="5562600" y="2724151"/>
            <a:ext cx="2057400" cy="593725"/>
            <a:chOff x="2448" y="1496"/>
            <a:chExt cx="1296" cy="374"/>
          </a:xfrm>
        </p:grpSpPr>
        <p:sp>
          <p:nvSpPr>
            <p:cNvPr id="20725" name="Rectangle 955" descr="Pink tissue paper"/>
            <p:cNvSpPr>
              <a:spLocks noChangeArrowheads="1"/>
            </p:cNvSpPr>
            <p:nvPr/>
          </p:nvSpPr>
          <p:spPr bwMode="auto">
            <a:xfrm>
              <a:off x="2448" y="149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26" name="Rectangle 956" descr="Pink tissue paper"/>
            <p:cNvSpPr>
              <a:spLocks noChangeArrowheads="1"/>
            </p:cNvSpPr>
            <p:nvPr/>
          </p:nvSpPr>
          <p:spPr bwMode="auto">
            <a:xfrm>
              <a:off x="2880" y="149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27" name="Rectangle 957" descr="Pink tissue paper"/>
            <p:cNvSpPr>
              <a:spLocks noChangeArrowheads="1"/>
            </p:cNvSpPr>
            <p:nvPr/>
          </p:nvSpPr>
          <p:spPr bwMode="auto">
            <a:xfrm>
              <a:off x="3312" y="149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grpSp>
        <p:nvGrpSpPr>
          <p:cNvPr id="7" name="Group 1004"/>
          <p:cNvGrpSpPr>
            <a:grpSpLocks/>
          </p:cNvGrpSpPr>
          <p:nvPr/>
        </p:nvGrpSpPr>
        <p:grpSpPr bwMode="auto">
          <a:xfrm>
            <a:off x="3505200" y="3311526"/>
            <a:ext cx="1371600" cy="593725"/>
            <a:chOff x="1152" y="1866"/>
            <a:chExt cx="864" cy="374"/>
          </a:xfrm>
        </p:grpSpPr>
        <p:sp>
          <p:nvSpPr>
            <p:cNvPr id="20723" name="Rectangle 958" descr="Pink tissue paper"/>
            <p:cNvSpPr>
              <a:spLocks noChangeArrowheads="1"/>
            </p:cNvSpPr>
            <p:nvPr/>
          </p:nvSpPr>
          <p:spPr bwMode="auto">
            <a:xfrm>
              <a:off x="1152" y="186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24" name="Rectangle 959" descr="Pink tissue paper"/>
            <p:cNvSpPr>
              <a:spLocks noChangeArrowheads="1"/>
            </p:cNvSpPr>
            <p:nvPr/>
          </p:nvSpPr>
          <p:spPr bwMode="auto">
            <a:xfrm>
              <a:off x="1584" y="186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864" name="Rectangle 960" descr="Pink tissue paper"/>
          <p:cNvSpPr>
            <a:spLocks noChangeArrowheads="1"/>
          </p:cNvSpPr>
          <p:nvPr/>
        </p:nvSpPr>
        <p:spPr bwMode="auto">
          <a:xfrm>
            <a:off x="4876800" y="3311526"/>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8" name="Group 1012"/>
          <p:cNvGrpSpPr>
            <a:grpSpLocks/>
          </p:cNvGrpSpPr>
          <p:nvPr/>
        </p:nvGrpSpPr>
        <p:grpSpPr bwMode="auto">
          <a:xfrm>
            <a:off x="5562600" y="3311526"/>
            <a:ext cx="3429000" cy="593725"/>
            <a:chOff x="2448" y="1866"/>
            <a:chExt cx="2160" cy="374"/>
          </a:xfrm>
        </p:grpSpPr>
        <p:sp>
          <p:nvSpPr>
            <p:cNvPr id="20718" name="Rectangle 961" descr="Pink tissue paper"/>
            <p:cNvSpPr>
              <a:spLocks noChangeArrowheads="1"/>
            </p:cNvSpPr>
            <p:nvPr/>
          </p:nvSpPr>
          <p:spPr bwMode="auto">
            <a:xfrm>
              <a:off x="2448" y="186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19" name="Rectangle 962" descr="Pink tissue paper"/>
            <p:cNvSpPr>
              <a:spLocks noChangeArrowheads="1"/>
            </p:cNvSpPr>
            <p:nvPr/>
          </p:nvSpPr>
          <p:spPr bwMode="auto">
            <a:xfrm>
              <a:off x="2880" y="186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20" name="Rectangle 963" descr="Pink tissue paper"/>
            <p:cNvSpPr>
              <a:spLocks noChangeArrowheads="1"/>
            </p:cNvSpPr>
            <p:nvPr/>
          </p:nvSpPr>
          <p:spPr bwMode="auto">
            <a:xfrm>
              <a:off x="3312" y="186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21" name="Rectangle 964" descr="Pink tissue paper"/>
            <p:cNvSpPr>
              <a:spLocks noChangeArrowheads="1"/>
            </p:cNvSpPr>
            <p:nvPr/>
          </p:nvSpPr>
          <p:spPr bwMode="auto">
            <a:xfrm>
              <a:off x="3744" y="186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22" name="Rectangle 965" descr="Pink tissue paper"/>
            <p:cNvSpPr>
              <a:spLocks noChangeArrowheads="1"/>
            </p:cNvSpPr>
            <p:nvPr/>
          </p:nvSpPr>
          <p:spPr bwMode="auto">
            <a:xfrm>
              <a:off x="4176" y="186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grpSp>
        <p:nvGrpSpPr>
          <p:cNvPr id="9" name="Group 1005"/>
          <p:cNvGrpSpPr>
            <a:grpSpLocks/>
          </p:cNvGrpSpPr>
          <p:nvPr/>
        </p:nvGrpSpPr>
        <p:grpSpPr bwMode="auto">
          <a:xfrm>
            <a:off x="2819400" y="3892551"/>
            <a:ext cx="2057400" cy="593725"/>
            <a:chOff x="720" y="2232"/>
            <a:chExt cx="1296" cy="374"/>
          </a:xfrm>
        </p:grpSpPr>
        <p:sp>
          <p:nvSpPr>
            <p:cNvPr id="20715" name="Rectangle 966" descr="Pink tissue paper"/>
            <p:cNvSpPr>
              <a:spLocks noChangeArrowheads="1"/>
            </p:cNvSpPr>
            <p:nvPr/>
          </p:nvSpPr>
          <p:spPr bwMode="auto">
            <a:xfrm>
              <a:off x="720" y="223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16" name="Rectangle 967" descr="Pink tissue paper"/>
            <p:cNvSpPr>
              <a:spLocks noChangeArrowheads="1"/>
            </p:cNvSpPr>
            <p:nvPr/>
          </p:nvSpPr>
          <p:spPr bwMode="auto">
            <a:xfrm>
              <a:off x="1152" y="223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17" name="Rectangle 968" descr="Pink tissue paper"/>
            <p:cNvSpPr>
              <a:spLocks noChangeArrowheads="1"/>
            </p:cNvSpPr>
            <p:nvPr/>
          </p:nvSpPr>
          <p:spPr bwMode="auto">
            <a:xfrm>
              <a:off x="1584" y="223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873" name="Rectangle 969" descr="Pink tissue paper"/>
          <p:cNvSpPr>
            <a:spLocks noChangeArrowheads="1"/>
          </p:cNvSpPr>
          <p:nvPr/>
        </p:nvSpPr>
        <p:spPr bwMode="auto">
          <a:xfrm>
            <a:off x="4876800" y="3892551"/>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10" name="Group 1011"/>
          <p:cNvGrpSpPr>
            <a:grpSpLocks/>
          </p:cNvGrpSpPr>
          <p:nvPr/>
        </p:nvGrpSpPr>
        <p:grpSpPr bwMode="auto">
          <a:xfrm>
            <a:off x="5562600" y="3892551"/>
            <a:ext cx="1371600" cy="593725"/>
            <a:chOff x="2448" y="2232"/>
            <a:chExt cx="864" cy="374"/>
          </a:xfrm>
        </p:grpSpPr>
        <p:sp>
          <p:nvSpPr>
            <p:cNvPr id="20713" name="Rectangle 970" descr="Pink tissue paper"/>
            <p:cNvSpPr>
              <a:spLocks noChangeArrowheads="1"/>
            </p:cNvSpPr>
            <p:nvPr/>
          </p:nvSpPr>
          <p:spPr bwMode="auto">
            <a:xfrm>
              <a:off x="2448" y="223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14" name="Rectangle 971" descr="Pink tissue paper"/>
            <p:cNvSpPr>
              <a:spLocks noChangeArrowheads="1"/>
            </p:cNvSpPr>
            <p:nvPr/>
          </p:nvSpPr>
          <p:spPr bwMode="auto">
            <a:xfrm>
              <a:off x="2880" y="223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grpSp>
        <p:nvGrpSpPr>
          <p:cNvPr id="11" name="Group 1006"/>
          <p:cNvGrpSpPr>
            <a:grpSpLocks/>
          </p:cNvGrpSpPr>
          <p:nvPr/>
        </p:nvGrpSpPr>
        <p:grpSpPr bwMode="auto">
          <a:xfrm>
            <a:off x="3505200" y="4473576"/>
            <a:ext cx="1371600" cy="593725"/>
            <a:chOff x="1152" y="2598"/>
            <a:chExt cx="864" cy="374"/>
          </a:xfrm>
        </p:grpSpPr>
        <p:sp>
          <p:nvSpPr>
            <p:cNvPr id="20711" name="Rectangle 972" descr="Pink tissue paper"/>
            <p:cNvSpPr>
              <a:spLocks noChangeArrowheads="1"/>
            </p:cNvSpPr>
            <p:nvPr/>
          </p:nvSpPr>
          <p:spPr bwMode="auto">
            <a:xfrm>
              <a:off x="1152" y="2598"/>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12" name="Rectangle 973" descr="Pink tissue paper"/>
            <p:cNvSpPr>
              <a:spLocks noChangeArrowheads="1"/>
            </p:cNvSpPr>
            <p:nvPr/>
          </p:nvSpPr>
          <p:spPr bwMode="auto">
            <a:xfrm>
              <a:off x="1584" y="2598"/>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878" name="Rectangle 974" descr="Pink tissue paper"/>
          <p:cNvSpPr>
            <a:spLocks noChangeArrowheads="1"/>
          </p:cNvSpPr>
          <p:nvPr/>
        </p:nvSpPr>
        <p:spPr bwMode="auto">
          <a:xfrm>
            <a:off x="4876800" y="4473576"/>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12" name="Group 1007"/>
          <p:cNvGrpSpPr>
            <a:grpSpLocks/>
          </p:cNvGrpSpPr>
          <p:nvPr/>
        </p:nvGrpSpPr>
        <p:grpSpPr bwMode="auto">
          <a:xfrm>
            <a:off x="3505200" y="5064126"/>
            <a:ext cx="1371600" cy="593725"/>
            <a:chOff x="1152" y="2970"/>
            <a:chExt cx="864" cy="374"/>
          </a:xfrm>
        </p:grpSpPr>
        <p:sp>
          <p:nvSpPr>
            <p:cNvPr id="20709" name="Rectangle 980" descr="Pink tissue paper"/>
            <p:cNvSpPr>
              <a:spLocks noChangeArrowheads="1"/>
            </p:cNvSpPr>
            <p:nvPr/>
          </p:nvSpPr>
          <p:spPr bwMode="auto">
            <a:xfrm>
              <a:off x="1152" y="297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10" name="Rectangle 981" descr="Pink tissue paper"/>
            <p:cNvSpPr>
              <a:spLocks noChangeArrowheads="1"/>
            </p:cNvSpPr>
            <p:nvPr/>
          </p:nvSpPr>
          <p:spPr bwMode="auto">
            <a:xfrm>
              <a:off x="1584" y="297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886" name="Rectangle 982" descr="Pink tissue paper"/>
          <p:cNvSpPr>
            <a:spLocks noChangeArrowheads="1"/>
          </p:cNvSpPr>
          <p:nvPr/>
        </p:nvSpPr>
        <p:spPr bwMode="auto">
          <a:xfrm>
            <a:off x="4876800" y="5064126"/>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13" name="Group 1009"/>
          <p:cNvGrpSpPr>
            <a:grpSpLocks/>
          </p:cNvGrpSpPr>
          <p:nvPr/>
        </p:nvGrpSpPr>
        <p:grpSpPr bwMode="auto">
          <a:xfrm>
            <a:off x="5562600" y="5062539"/>
            <a:ext cx="3429000" cy="593725"/>
            <a:chOff x="2448" y="2970"/>
            <a:chExt cx="2160" cy="374"/>
          </a:xfrm>
        </p:grpSpPr>
        <p:sp>
          <p:nvSpPr>
            <p:cNvPr id="20704" name="Rectangle 983" descr="Pink tissue paper"/>
            <p:cNvSpPr>
              <a:spLocks noChangeArrowheads="1"/>
            </p:cNvSpPr>
            <p:nvPr/>
          </p:nvSpPr>
          <p:spPr bwMode="auto">
            <a:xfrm>
              <a:off x="2448" y="297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05" name="Rectangle 984" descr="Pink tissue paper"/>
            <p:cNvSpPr>
              <a:spLocks noChangeArrowheads="1"/>
            </p:cNvSpPr>
            <p:nvPr/>
          </p:nvSpPr>
          <p:spPr bwMode="auto">
            <a:xfrm>
              <a:off x="2880" y="297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06" name="Rectangle 985" descr="Pink tissue paper"/>
            <p:cNvSpPr>
              <a:spLocks noChangeArrowheads="1"/>
            </p:cNvSpPr>
            <p:nvPr/>
          </p:nvSpPr>
          <p:spPr bwMode="auto">
            <a:xfrm>
              <a:off x="3312" y="297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07" name="Rectangle 986" descr="Pink tissue paper"/>
            <p:cNvSpPr>
              <a:spLocks noChangeArrowheads="1"/>
            </p:cNvSpPr>
            <p:nvPr/>
          </p:nvSpPr>
          <p:spPr bwMode="auto">
            <a:xfrm>
              <a:off x="3744" y="297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08" name="Rectangle 987" descr="Pink tissue paper"/>
            <p:cNvSpPr>
              <a:spLocks noChangeArrowheads="1"/>
            </p:cNvSpPr>
            <p:nvPr/>
          </p:nvSpPr>
          <p:spPr bwMode="auto">
            <a:xfrm>
              <a:off x="4176" y="2970"/>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892" name="Rectangle 988" descr="Pink tissue paper"/>
          <p:cNvSpPr>
            <a:spLocks noChangeArrowheads="1"/>
          </p:cNvSpPr>
          <p:nvPr/>
        </p:nvSpPr>
        <p:spPr bwMode="auto">
          <a:xfrm>
            <a:off x="4876800" y="5654676"/>
            <a:ext cx="685800" cy="593725"/>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14" name="Group 1008"/>
          <p:cNvGrpSpPr>
            <a:grpSpLocks/>
          </p:cNvGrpSpPr>
          <p:nvPr/>
        </p:nvGrpSpPr>
        <p:grpSpPr bwMode="auto">
          <a:xfrm>
            <a:off x="5562600" y="5654676"/>
            <a:ext cx="4800600" cy="593725"/>
            <a:chOff x="2448" y="3342"/>
            <a:chExt cx="3024" cy="374"/>
          </a:xfrm>
        </p:grpSpPr>
        <p:sp>
          <p:nvSpPr>
            <p:cNvPr id="20697" name="Rectangle 989" descr="Pink tissue paper"/>
            <p:cNvSpPr>
              <a:spLocks noChangeArrowheads="1"/>
            </p:cNvSpPr>
            <p:nvPr/>
          </p:nvSpPr>
          <p:spPr bwMode="auto">
            <a:xfrm>
              <a:off x="2448" y="334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98" name="Rectangle 990" descr="Pink tissue paper"/>
            <p:cNvSpPr>
              <a:spLocks noChangeArrowheads="1"/>
            </p:cNvSpPr>
            <p:nvPr/>
          </p:nvSpPr>
          <p:spPr bwMode="auto">
            <a:xfrm>
              <a:off x="2880" y="334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99" name="Rectangle 991" descr="Pink tissue paper"/>
            <p:cNvSpPr>
              <a:spLocks noChangeArrowheads="1"/>
            </p:cNvSpPr>
            <p:nvPr/>
          </p:nvSpPr>
          <p:spPr bwMode="auto">
            <a:xfrm>
              <a:off x="3312" y="334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00" name="Rectangle 992" descr="Pink tissue paper"/>
            <p:cNvSpPr>
              <a:spLocks noChangeArrowheads="1"/>
            </p:cNvSpPr>
            <p:nvPr/>
          </p:nvSpPr>
          <p:spPr bwMode="auto">
            <a:xfrm>
              <a:off x="3744" y="334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01" name="Rectangle 993" descr="Pink tissue paper"/>
            <p:cNvSpPr>
              <a:spLocks noChangeArrowheads="1"/>
            </p:cNvSpPr>
            <p:nvPr/>
          </p:nvSpPr>
          <p:spPr bwMode="auto">
            <a:xfrm>
              <a:off x="4176" y="334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02" name="Rectangle 994" descr="Pink tissue paper"/>
            <p:cNvSpPr>
              <a:spLocks noChangeArrowheads="1"/>
            </p:cNvSpPr>
            <p:nvPr/>
          </p:nvSpPr>
          <p:spPr bwMode="auto">
            <a:xfrm>
              <a:off x="4608" y="334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703" name="Rectangle 995" descr="Pink tissue paper"/>
            <p:cNvSpPr>
              <a:spLocks noChangeArrowheads="1"/>
            </p:cNvSpPr>
            <p:nvPr/>
          </p:nvSpPr>
          <p:spPr bwMode="auto">
            <a:xfrm>
              <a:off x="5040" y="334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grpSp>
        <p:nvGrpSpPr>
          <p:cNvPr id="15" name="Group 1010"/>
          <p:cNvGrpSpPr>
            <a:grpSpLocks/>
          </p:cNvGrpSpPr>
          <p:nvPr/>
        </p:nvGrpSpPr>
        <p:grpSpPr bwMode="auto">
          <a:xfrm>
            <a:off x="5562600" y="4473576"/>
            <a:ext cx="4114800" cy="593725"/>
            <a:chOff x="2448" y="2598"/>
            <a:chExt cx="2592" cy="374"/>
          </a:xfrm>
        </p:grpSpPr>
        <p:sp>
          <p:nvSpPr>
            <p:cNvPr id="20691" name="Rectangle 975" descr="Pink tissue paper"/>
            <p:cNvSpPr>
              <a:spLocks noChangeArrowheads="1"/>
            </p:cNvSpPr>
            <p:nvPr/>
          </p:nvSpPr>
          <p:spPr bwMode="auto">
            <a:xfrm>
              <a:off x="2448" y="2598"/>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92" name="Rectangle 976" descr="Pink tissue paper"/>
            <p:cNvSpPr>
              <a:spLocks noChangeArrowheads="1"/>
            </p:cNvSpPr>
            <p:nvPr/>
          </p:nvSpPr>
          <p:spPr bwMode="auto">
            <a:xfrm>
              <a:off x="2880" y="2598"/>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93" name="Rectangle 977" descr="Pink tissue paper"/>
            <p:cNvSpPr>
              <a:spLocks noChangeArrowheads="1"/>
            </p:cNvSpPr>
            <p:nvPr/>
          </p:nvSpPr>
          <p:spPr bwMode="auto">
            <a:xfrm>
              <a:off x="3312" y="2598"/>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94" name="Rectangle 978" descr="Pink tissue paper"/>
            <p:cNvSpPr>
              <a:spLocks noChangeArrowheads="1"/>
            </p:cNvSpPr>
            <p:nvPr/>
          </p:nvSpPr>
          <p:spPr bwMode="auto">
            <a:xfrm>
              <a:off x="3744" y="2598"/>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95" name="Rectangle 979" descr="Pink tissue paper"/>
            <p:cNvSpPr>
              <a:spLocks noChangeArrowheads="1"/>
            </p:cNvSpPr>
            <p:nvPr/>
          </p:nvSpPr>
          <p:spPr bwMode="auto">
            <a:xfrm>
              <a:off x="4176" y="2598"/>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96" name="Rectangle 996" descr="Pink tissue paper"/>
            <p:cNvSpPr>
              <a:spLocks noChangeArrowheads="1"/>
            </p:cNvSpPr>
            <p:nvPr/>
          </p:nvSpPr>
          <p:spPr bwMode="auto">
            <a:xfrm>
              <a:off x="4608" y="2598"/>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grpSp>
        <p:nvGrpSpPr>
          <p:cNvPr id="16" name="Group 1001"/>
          <p:cNvGrpSpPr>
            <a:grpSpLocks/>
          </p:cNvGrpSpPr>
          <p:nvPr/>
        </p:nvGrpSpPr>
        <p:grpSpPr bwMode="auto">
          <a:xfrm>
            <a:off x="5562600" y="2130425"/>
            <a:ext cx="4800600" cy="596900"/>
            <a:chOff x="2448" y="1122"/>
            <a:chExt cx="3024" cy="376"/>
          </a:xfrm>
        </p:grpSpPr>
        <p:sp>
          <p:nvSpPr>
            <p:cNvPr id="20684" name="Rectangle 946" descr="Pink tissue paper"/>
            <p:cNvSpPr>
              <a:spLocks noChangeArrowheads="1"/>
            </p:cNvSpPr>
            <p:nvPr/>
          </p:nvSpPr>
          <p:spPr bwMode="auto">
            <a:xfrm>
              <a:off x="2448" y="1124"/>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85" name="Rectangle 947" descr="Pink tissue paper"/>
            <p:cNvSpPr>
              <a:spLocks noChangeArrowheads="1"/>
            </p:cNvSpPr>
            <p:nvPr/>
          </p:nvSpPr>
          <p:spPr bwMode="auto">
            <a:xfrm>
              <a:off x="2880" y="1124"/>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86" name="Rectangle 948" descr="Pink tissue paper"/>
            <p:cNvSpPr>
              <a:spLocks noChangeArrowheads="1"/>
            </p:cNvSpPr>
            <p:nvPr/>
          </p:nvSpPr>
          <p:spPr bwMode="auto">
            <a:xfrm>
              <a:off x="3312" y="1124"/>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87" name="Rectangle 949" descr="Pink tissue paper"/>
            <p:cNvSpPr>
              <a:spLocks noChangeArrowheads="1"/>
            </p:cNvSpPr>
            <p:nvPr/>
          </p:nvSpPr>
          <p:spPr bwMode="auto">
            <a:xfrm>
              <a:off x="3744" y="1124"/>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88" name="Rectangle 950" descr="Pink tissue paper"/>
            <p:cNvSpPr>
              <a:spLocks noChangeArrowheads="1"/>
            </p:cNvSpPr>
            <p:nvPr/>
          </p:nvSpPr>
          <p:spPr bwMode="auto">
            <a:xfrm>
              <a:off x="4176" y="1124"/>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89" name="Rectangle 951" descr="Pink tissue paper"/>
            <p:cNvSpPr>
              <a:spLocks noChangeArrowheads="1"/>
            </p:cNvSpPr>
            <p:nvPr/>
          </p:nvSpPr>
          <p:spPr bwMode="auto">
            <a:xfrm>
              <a:off x="4608" y="1124"/>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90" name="Rectangle 997" descr="Pink tissue paper"/>
            <p:cNvSpPr>
              <a:spLocks noChangeArrowheads="1"/>
            </p:cNvSpPr>
            <p:nvPr/>
          </p:nvSpPr>
          <p:spPr bwMode="auto">
            <a:xfrm>
              <a:off x="5040" y="1122"/>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918" name="WordArt 1014"/>
          <p:cNvSpPr>
            <a:spLocks noChangeArrowheads="1" noChangeShapeType="1" noTextEdit="1"/>
          </p:cNvSpPr>
          <p:nvPr/>
        </p:nvSpPr>
        <p:spPr bwMode="auto">
          <a:xfrm>
            <a:off x="1676400" y="1111251"/>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1</a:t>
            </a:r>
          </a:p>
        </p:txBody>
      </p:sp>
      <p:sp>
        <p:nvSpPr>
          <p:cNvPr id="124919" name="WordArt 1015"/>
          <p:cNvSpPr>
            <a:spLocks noChangeArrowheads="1" noChangeShapeType="1" noTextEdit="1"/>
          </p:cNvSpPr>
          <p:nvPr/>
        </p:nvSpPr>
        <p:spPr bwMode="auto">
          <a:xfrm>
            <a:off x="1676400" y="1711326"/>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2</a:t>
            </a:r>
          </a:p>
        </p:txBody>
      </p:sp>
      <p:sp>
        <p:nvSpPr>
          <p:cNvPr id="124920" name="WordArt 1016"/>
          <p:cNvSpPr>
            <a:spLocks noChangeArrowheads="1" noChangeShapeType="1" noTextEdit="1"/>
          </p:cNvSpPr>
          <p:nvPr/>
        </p:nvSpPr>
        <p:spPr bwMode="auto">
          <a:xfrm>
            <a:off x="1676400" y="2287589"/>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3</a:t>
            </a:r>
          </a:p>
        </p:txBody>
      </p:sp>
      <p:sp>
        <p:nvSpPr>
          <p:cNvPr id="124921" name="WordArt 1017"/>
          <p:cNvSpPr>
            <a:spLocks noChangeArrowheads="1" noChangeShapeType="1" noTextEdit="1"/>
          </p:cNvSpPr>
          <p:nvPr/>
        </p:nvSpPr>
        <p:spPr bwMode="auto">
          <a:xfrm>
            <a:off x="1676400" y="2865439"/>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4</a:t>
            </a:r>
          </a:p>
        </p:txBody>
      </p:sp>
      <p:sp>
        <p:nvSpPr>
          <p:cNvPr id="124922" name="WordArt 1018"/>
          <p:cNvSpPr>
            <a:spLocks noChangeArrowheads="1" noChangeShapeType="1" noTextEdit="1"/>
          </p:cNvSpPr>
          <p:nvPr/>
        </p:nvSpPr>
        <p:spPr bwMode="auto">
          <a:xfrm>
            <a:off x="1676400" y="3463926"/>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5</a:t>
            </a:r>
          </a:p>
        </p:txBody>
      </p:sp>
      <p:sp>
        <p:nvSpPr>
          <p:cNvPr id="124923" name="WordArt 1019"/>
          <p:cNvSpPr>
            <a:spLocks noChangeArrowheads="1" noChangeShapeType="1" noTextEdit="1"/>
          </p:cNvSpPr>
          <p:nvPr/>
        </p:nvSpPr>
        <p:spPr bwMode="auto">
          <a:xfrm>
            <a:off x="1676400" y="4073526"/>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6</a:t>
            </a:r>
          </a:p>
        </p:txBody>
      </p:sp>
      <p:sp>
        <p:nvSpPr>
          <p:cNvPr id="124924" name="WordArt 1020"/>
          <p:cNvSpPr>
            <a:spLocks noChangeArrowheads="1" noChangeShapeType="1" noTextEdit="1"/>
          </p:cNvSpPr>
          <p:nvPr/>
        </p:nvSpPr>
        <p:spPr bwMode="auto">
          <a:xfrm>
            <a:off x="1676400" y="4616451"/>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7</a:t>
            </a:r>
          </a:p>
        </p:txBody>
      </p:sp>
      <p:sp>
        <p:nvSpPr>
          <p:cNvPr id="124925" name="WordArt 1021"/>
          <p:cNvSpPr>
            <a:spLocks noChangeArrowheads="1" noChangeShapeType="1" noTextEdit="1"/>
          </p:cNvSpPr>
          <p:nvPr/>
        </p:nvSpPr>
        <p:spPr bwMode="auto">
          <a:xfrm>
            <a:off x="1676400" y="5216526"/>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8</a:t>
            </a:r>
          </a:p>
        </p:txBody>
      </p:sp>
      <p:sp>
        <p:nvSpPr>
          <p:cNvPr id="124926" name="WordArt 1022"/>
          <p:cNvSpPr>
            <a:spLocks noChangeArrowheads="1" noChangeShapeType="1" noTextEdit="1"/>
          </p:cNvSpPr>
          <p:nvPr/>
        </p:nvSpPr>
        <p:spPr bwMode="auto">
          <a:xfrm>
            <a:off x="1676400" y="5759451"/>
            <a:ext cx="152400" cy="314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kern="10">
                <a:solidFill>
                  <a:srgbClr val="0000FF"/>
                </a:solidFill>
                <a:latin typeface="Times New Roman"/>
                <a:cs typeface="Times New Roman"/>
              </a:rPr>
              <a:t>9</a:t>
            </a:r>
          </a:p>
        </p:txBody>
      </p:sp>
      <p:sp>
        <p:nvSpPr>
          <p:cNvPr id="124927" name="Text Box 1023"/>
          <p:cNvSpPr txBox="1">
            <a:spLocks noChangeArrowheads="1"/>
          </p:cNvSpPr>
          <p:nvPr/>
        </p:nvSpPr>
        <p:spPr bwMode="auto">
          <a:xfrm>
            <a:off x="2351089" y="1676400"/>
            <a:ext cx="65053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Đối với mọi người, chúng ta phải quan hệ như thế nào?</a:t>
            </a:r>
          </a:p>
        </p:txBody>
      </p:sp>
      <p:sp>
        <p:nvSpPr>
          <p:cNvPr id="125952" name="Text Box 1024"/>
          <p:cNvSpPr txBox="1">
            <a:spLocks noChangeArrowheads="1"/>
          </p:cNvSpPr>
          <p:nvPr/>
        </p:nvSpPr>
        <p:spPr bwMode="auto">
          <a:xfrm>
            <a:off x="2335213" y="2286000"/>
            <a:ext cx="76450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Không nên có thái độ này đối với những người mắc khuyết điểm?</a:t>
            </a:r>
          </a:p>
        </p:txBody>
      </p:sp>
      <p:sp>
        <p:nvSpPr>
          <p:cNvPr id="125953" name="Text Box 1025"/>
          <p:cNvSpPr txBox="1">
            <a:spLocks noChangeArrowheads="1"/>
          </p:cNvSpPr>
          <p:nvPr/>
        </p:nvSpPr>
        <p:spPr bwMode="auto">
          <a:xfrm>
            <a:off x="2349500" y="2832100"/>
            <a:ext cx="60404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Khi bạn biết sửa chữa lỗi lầm chúng ta phải làm gì?</a:t>
            </a:r>
          </a:p>
        </p:txBody>
      </p:sp>
      <p:sp>
        <p:nvSpPr>
          <p:cNvPr id="125954" name="Text Box 1026"/>
          <p:cNvSpPr txBox="1">
            <a:spLocks noChangeArrowheads="1"/>
          </p:cNvSpPr>
          <p:nvPr/>
        </p:nvSpPr>
        <p:spPr bwMode="auto">
          <a:xfrm>
            <a:off x="2363789" y="3473450"/>
            <a:ext cx="749756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Thái độ của chúng ta trước sở thích không giống mình của bạn?</a:t>
            </a:r>
          </a:p>
        </p:txBody>
      </p:sp>
      <p:sp>
        <p:nvSpPr>
          <p:cNvPr id="125955" name="Text Box 1027"/>
          <p:cNvSpPr txBox="1">
            <a:spLocks noChangeArrowheads="1"/>
          </p:cNvSpPr>
          <p:nvPr/>
        </p:nvSpPr>
        <p:spPr bwMode="auto">
          <a:xfrm>
            <a:off x="2363788" y="4006850"/>
            <a:ext cx="57374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Điều không nên làm trước khuyết điểm của bạn?</a:t>
            </a:r>
          </a:p>
        </p:txBody>
      </p:sp>
      <p:sp>
        <p:nvSpPr>
          <p:cNvPr id="125956" name="Text Box 1028"/>
          <p:cNvSpPr txBox="1">
            <a:spLocks noChangeArrowheads="1"/>
          </p:cNvSpPr>
          <p:nvPr/>
        </p:nvSpPr>
        <p:spPr bwMode="auto">
          <a:xfrm>
            <a:off x="2362201" y="4616450"/>
            <a:ext cx="443102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Hạt giống của lòng khoan dung là gì?</a:t>
            </a:r>
          </a:p>
        </p:txBody>
      </p:sp>
      <p:sp>
        <p:nvSpPr>
          <p:cNvPr id="125957" name="Text Box 1029"/>
          <p:cNvSpPr txBox="1">
            <a:spLocks noChangeArrowheads="1"/>
          </p:cNvSpPr>
          <p:nvPr/>
        </p:nvSpPr>
        <p:spPr bwMode="auto">
          <a:xfrm>
            <a:off x="2362200" y="5210175"/>
            <a:ext cx="55386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Thái độ của chúng ta khi nhận xét người khác?</a:t>
            </a:r>
          </a:p>
        </p:txBody>
      </p:sp>
      <p:sp>
        <p:nvSpPr>
          <p:cNvPr id="125958" name="Text Box 1030"/>
          <p:cNvSpPr txBox="1">
            <a:spLocks noChangeArrowheads="1"/>
          </p:cNvSpPr>
          <p:nvPr/>
        </p:nvSpPr>
        <p:spPr bwMode="auto">
          <a:xfrm>
            <a:off x="2362200" y="5759450"/>
            <a:ext cx="62199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Khi có sự bất hòa trong tập thể chúng ta phải làm gì?</a:t>
            </a:r>
          </a:p>
        </p:txBody>
      </p:sp>
      <p:sp>
        <p:nvSpPr>
          <p:cNvPr id="125959" name="Oval 1031"/>
          <p:cNvSpPr>
            <a:spLocks noChangeArrowheads="1"/>
          </p:cNvSpPr>
          <p:nvPr/>
        </p:nvSpPr>
        <p:spPr bwMode="auto">
          <a:xfrm>
            <a:off x="1905001" y="1263651"/>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5960" name="Oval 1032"/>
          <p:cNvSpPr>
            <a:spLocks noChangeArrowheads="1"/>
          </p:cNvSpPr>
          <p:nvPr/>
        </p:nvSpPr>
        <p:spPr bwMode="auto">
          <a:xfrm>
            <a:off x="1905001" y="1871664"/>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5961" name="Oval 1033"/>
          <p:cNvSpPr>
            <a:spLocks noChangeArrowheads="1"/>
          </p:cNvSpPr>
          <p:nvPr/>
        </p:nvSpPr>
        <p:spPr bwMode="auto">
          <a:xfrm>
            <a:off x="1905001" y="2427289"/>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5963" name="Oval 1035"/>
          <p:cNvSpPr>
            <a:spLocks noChangeArrowheads="1"/>
          </p:cNvSpPr>
          <p:nvPr/>
        </p:nvSpPr>
        <p:spPr bwMode="auto">
          <a:xfrm>
            <a:off x="1905001" y="2971801"/>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5964" name="Oval 1036"/>
          <p:cNvSpPr>
            <a:spLocks noChangeArrowheads="1"/>
          </p:cNvSpPr>
          <p:nvPr/>
        </p:nvSpPr>
        <p:spPr bwMode="auto">
          <a:xfrm>
            <a:off x="1895476" y="3603626"/>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5965" name="Oval 1037"/>
          <p:cNvSpPr>
            <a:spLocks noChangeArrowheads="1"/>
          </p:cNvSpPr>
          <p:nvPr/>
        </p:nvSpPr>
        <p:spPr bwMode="auto">
          <a:xfrm>
            <a:off x="1893889" y="4191001"/>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5966" name="WordArt 1038"/>
          <p:cNvSpPr>
            <a:spLocks noChangeArrowheads="1" noChangeShapeType="1" noTextEdit="1"/>
          </p:cNvSpPr>
          <p:nvPr/>
        </p:nvSpPr>
        <p:spPr bwMode="auto">
          <a:xfrm>
            <a:off x="3429000" y="228600"/>
            <a:ext cx="5181600" cy="533400"/>
          </a:xfrm>
          <a:prstGeom prst="rect">
            <a:avLst/>
          </a:prstGeom>
        </p:spPr>
        <p:txBody>
          <a:bodyPr wrap="none" fromWordArt="1">
            <a:prstTxWarp prst="textCurveDown">
              <a:avLst>
                <a:gd name="adj" fmla="val 43477"/>
              </a:avLst>
            </a:prstTxWarp>
          </a:bodyPr>
          <a:lstStyle/>
          <a:p>
            <a:pPr algn="ctr"/>
            <a:r>
              <a:rPr lang="vi-VN" sz="3600" kern="10" spc="-360">
                <a:ln w="12700">
                  <a:solidFill>
                    <a:schemeClr val="bg1"/>
                  </a:solidFill>
                  <a:round/>
                  <a:headEnd/>
                  <a:tailEnd/>
                </a:ln>
                <a:solidFill>
                  <a:srgbClr val="CC0000"/>
                </a:solidFill>
                <a:effectLst>
                  <a:outerShdw dist="152928" dir="18698012" algn="ctr" rotWithShape="0">
                    <a:srgbClr val="000099"/>
                  </a:outerShdw>
                </a:effectLst>
                <a:latin typeface="Arial Unicode MS"/>
                <a:ea typeface="Arial Unicode MS"/>
                <a:cs typeface="Arial Unicode MS"/>
              </a:rPr>
              <a:t>Trò chơi ô chữ</a:t>
            </a:r>
            <a:endParaRPr lang="en-US" sz="3600" kern="10" spc="-360">
              <a:ln w="12700">
                <a:solidFill>
                  <a:schemeClr val="bg1"/>
                </a:solidFill>
                <a:round/>
                <a:headEnd/>
                <a:tailEnd/>
              </a:ln>
              <a:solidFill>
                <a:srgbClr val="CC0000"/>
              </a:solidFill>
              <a:effectLst>
                <a:outerShdw dist="152928" dir="18698012" algn="ctr" rotWithShape="0">
                  <a:srgbClr val="000099"/>
                </a:outerShdw>
              </a:effectLst>
              <a:latin typeface="Arial Unicode MS"/>
              <a:ea typeface="Arial Unicode MS"/>
              <a:cs typeface="Arial Unicode MS"/>
            </a:endParaRPr>
          </a:p>
        </p:txBody>
      </p:sp>
      <p:sp>
        <p:nvSpPr>
          <p:cNvPr id="125968" name="Oval 1040"/>
          <p:cNvSpPr>
            <a:spLocks noChangeArrowheads="1"/>
          </p:cNvSpPr>
          <p:nvPr/>
        </p:nvSpPr>
        <p:spPr bwMode="auto">
          <a:xfrm>
            <a:off x="1905001" y="4724401"/>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5969" name="Oval 1041"/>
          <p:cNvSpPr>
            <a:spLocks noChangeArrowheads="1"/>
          </p:cNvSpPr>
          <p:nvPr/>
        </p:nvSpPr>
        <p:spPr bwMode="auto">
          <a:xfrm>
            <a:off x="1905001" y="5334001"/>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125970" name="Oval 1042"/>
          <p:cNvSpPr>
            <a:spLocks noChangeArrowheads="1"/>
          </p:cNvSpPr>
          <p:nvPr/>
        </p:nvSpPr>
        <p:spPr bwMode="auto">
          <a:xfrm>
            <a:off x="1905001" y="5867401"/>
            <a:ext cx="136525" cy="136525"/>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nvGrpSpPr>
          <p:cNvPr id="17" name="Group 1045"/>
          <p:cNvGrpSpPr>
            <a:grpSpLocks/>
          </p:cNvGrpSpPr>
          <p:nvPr/>
        </p:nvGrpSpPr>
        <p:grpSpPr bwMode="auto">
          <a:xfrm>
            <a:off x="2133600" y="968376"/>
            <a:ext cx="2743200" cy="593725"/>
            <a:chOff x="384" y="576"/>
            <a:chExt cx="1728" cy="374"/>
          </a:xfrm>
        </p:grpSpPr>
        <p:sp>
          <p:nvSpPr>
            <p:cNvPr id="20680" name="Rectangle 930" descr="Pink tissue paper"/>
            <p:cNvSpPr>
              <a:spLocks noChangeArrowheads="1"/>
            </p:cNvSpPr>
            <p:nvPr/>
          </p:nvSpPr>
          <p:spPr bwMode="auto">
            <a:xfrm>
              <a:off x="384" y="57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81" name="Rectangle 931" descr="Pink tissue paper"/>
            <p:cNvSpPr>
              <a:spLocks noChangeArrowheads="1"/>
            </p:cNvSpPr>
            <p:nvPr/>
          </p:nvSpPr>
          <p:spPr bwMode="auto">
            <a:xfrm>
              <a:off x="816" y="57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82" name="Rectangle 932" descr="Pink tissue paper"/>
            <p:cNvSpPr>
              <a:spLocks noChangeArrowheads="1"/>
            </p:cNvSpPr>
            <p:nvPr/>
          </p:nvSpPr>
          <p:spPr bwMode="auto">
            <a:xfrm>
              <a:off x="1248" y="57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sp>
          <p:nvSpPr>
            <p:cNvPr id="20683" name="Rectangle 1044" descr="Pink tissue paper"/>
            <p:cNvSpPr>
              <a:spLocks noChangeArrowheads="1"/>
            </p:cNvSpPr>
            <p:nvPr/>
          </p:nvSpPr>
          <p:spPr bwMode="auto">
            <a:xfrm>
              <a:off x="1680" y="576"/>
              <a:ext cx="432" cy="374"/>
            </a:xfrm>
            <a:prstGeom prst="rect">
              <a:avLst/>
            </a:prstGeom>
            <a:blipFill dpi="0" rotWithShape="1">
              <a:blip r:embed="rId2"/>
              <a:srcRect/>
              <a:tile tx="0" ty="0" sx="100000" sy="100000" flip="none" algn="tl"/>
            </a:blipFill>
            <a:ln w="9525">
              <a:solidFill>
                <a:srgbClr val="CC0000"/>
              </a:solidFill>
              <a:miter lim="800000"/>
              <a:headEnd/>
              <a:tailEnd/>
            </a:ln>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vi-VN" altLang="en-US"/>
            </a:p>
          </p:txBody>
        </p:sp>
      </p:grpSp>
      <p:sp>
        <p:nvSpPr>
          <p:cNvPr id="124917" name="Text Box 1013"/>
          <p:cNvSpPr txBox="1">
            <a:spLocks noChangeArrowheads="1"/>
          </p:cNvSpPr>
          <p:nvPr/>
        </p:nvSpPr>
        <p:spPr bwMode="auto">
          <a:xfrm>
            <a:off x="2333625" y="1066800"/>
            <a:ext cx="48269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000"/>
              <a:t>Điều nên tránh khi nhận xét người khác?</a:t>
            </a:r>
            <a:endParaRPr lang="en-US" altLang="en-US"/>
          </a:p>
        </p:txBody>
      </p:sp>
      <p:pic>
        <p:nvPicPr>
          <p:cNvPr id="20679" name="Picture 1047" descr="558556giap5wcg08"/>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52400"/>
            <a:ext cx="1143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30212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4918"/>
                    </p:tgtEl>
                  </p:cond>
                </p:stCondLst>
                <p:endSync evt="end" delay="0">
                  <p:rtn val="all"/>
                </p:endSync>
                <p:childTnLst>
                  <p:par>
                    <p:cTn id="3" fill="hold" nodeType="clickPar">
                      <p:stCondLst>
                        <p:cond delay="0"/>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4917"/>
                                        </p:tgtEl>
                                        <p:attrNameLst>
                                          <p:attrName>style.visibility</p:attrName>
                                        </p:attrNameLst>
                                      </p:cBhvr>
                                      <p:to>
                                        <p:strVal val="visible"/>
                                      </p:to>
                                    </p:set>
                                    <p:animEffect transition="in" filter="wipe(down)">
                                      <p:cBhvr>
                                        <p:cTn id="7" dur="500"/>
                                        <p:tgtEl>
                                          <p:spTgt spid="124917"/>
                                        </p:tgtEl>
                                      </p:cBhvr>
                                    </p:animEffect>
                                  </p:childTnLst>
                                </p:cTn>
                              </p:par>
                            </p:childTnLst>
                          </p:cTn>
                        </p:par>
                      </p:childTnLst>
                    </p:cTn>
                  </p:par>
                </p:childTnLst>
              </p:cTn>
              <p:nextCondLst>
                <p:cond evt="onClick" delay="0">
                  <p:tgtEl>
                    <p:spTgt spid="124918"/>
                  </p:tgtEl>
                </p:cond>
              </p:nextCondLst>
            </p:seq>
            <p:seq concurrent="1" nextAc="seek">
              <p:cTn id="8" restart="whenNotActive" fill="hold" evtFilter="cancelBubble" nodeType="interactiveSeq">
                <p:stCondLst>
                  <p:cond evt="onClick" delay="0">
                    <p:tgtEl>
                      <p:spTgt spid="124917"/>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16" presetClass="exit" presetSubtype="26" fill="hold" grpId="2" nodeType="clickEffect">
                                  <p:stCondLst>
                                    <p:cond delay="0"/>
                                  </p:stCondLst>
                                  <p:childTnLst>
                                    <p:animEffect transition="out" filter="barn(inHorizontal)">
                                      <p:cBhvr>
                                        <p:cTn id="12" dur="500"/>
                                        <p:tgtEl>
                                          <p:spTgt spid="124917"/>
                                        </p:tgtEl>
                                      </p:cBhvr>
                                    </p:animEffect>
                                    <p:set>
                                      <p:cBhvr>
                                        <p:cTn id="13" dur="1" fill="hold">
                                          <p:stCondLst>
                                            <p:cond delay="499"/>
                                          </p:stCondLst>
                                        </p:cTn>
                                        <p:tgtEl>
                                          <p:spTgt spid="124917"/>
                                        </p:tgtEl>
                                        <p:attrNameLst>
                                          <p:attrName>style.visibility</p:attrName>
                                        </p:attrNameLst>
                                      </p:cBhvr>
                                      <p:to>
                                        <p:strVal val="hidden"/>
                                      </p:to>
                                    </p:set>
                                  </p:childTnLst>
                                </p:cTn>
                              </p:par>
                            </p:childTnLst>
                          </p:cTn>
                        </p:par>
                      </p:childTnLst>
                    </p:cTn>
                  </p:par>
                </p:childTnLst>
              </p:cTn>
              <p:nextCondLst>
                <p:cond evt="onClick" delay="0">
                  <p:tgtEl>
                    <p:spTgt spid="124917"/>
                  </p:tgtEl>
                </p:cond>
              </p:nextCondLst>
            </p:seq>
            <p:seq concurrent="1" nextAc="seek">
              <p:cTn id="14" restart="whenNotActive" fill="hold" evtFilter="cancelBubble" nodeType="interactiveSeq">
                <p:stCondLst>
                  <p:cond evt="onClick" delay="0">
                    <p:tgtEl>
                      <p:spTgt spid="124919"/>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24927"/>
                                        </p:tgtEl>
                                        <p:attrNameLst>
                                          <p:attrName>style.visibility</p:attrName>
                                        </p:attrNameLst>
                                      </p:cBhvr>
                                      <p:to>
                                        <p:strVal val="visible"/>
                                      </p:to>
                                    </p:set>
                                    <p:animEffect transition="in" filter="wipe(down)">
                                      <p:cBhvr>
                                        <p:cTn id="19" dur="500"/>
                                        <p:tgtEl>
                                          <p:spTgt spid="124927"/>
                                        </p:tgtEl>
                                      </p:cBhvr>
                                    </p:animEffect>
                                  </p:childTnLst>
                                </p:cTn>
                              </p:par>
                            </p:childTnLst>
                          </p:cTn>
                        </p:par>
                      </p:childTnLst>
                    </p:cTn>
                  </p:par>
                </p:childTnLst>
              </p:cTn>
              <p:nextCondLst>
                <p:cond evt="onClick" delay="0">
                  <p:tgtEl>
                    <p:spTgt spid="124919"/>
                  </p:tgtEl>
                </p:cond>
              </p:nextCondLst>
            </p:seq>
            <p:seq concurrent="1" nextAc="seek">
              <p:cTn id="20" restart="whenNotActive" fill="hold" evtFilter="cancelBubble" nodeType="interactiveSeq">
                <p:stCondLst>
                  <p:cond evt="onClick" delay="0">
                    <p:tgtEl>
                      <p:spTgt spid="124927"/>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16" presetClass="exit" presetSubtype="26" fill="hold" grpId="1" nodeType="clickEffect">
                                  <p:stCondLst>
                                    <p:cond delay="0"/>
                                  </p:stCondLst>
                                  <p:childTnLst>
                                    <p:animEffect transition="out" filter="barn(inHorizontal)">
                                      <p:cBhvr>
                                        <p:cTn id="24" dur="500"/>
                                        <p:tgtEl>
                                          <p:spTgt spid="124927"/>
                                        </p:tgtEl>
                                      </p:cBhvr>
                                    </p:animEffect>
                                    <p:set>
                                      <p:cBhvr>
                                        <p:cTn id="25" dur="1" fill="hold">
                                          <p:stCondLst>
                                            <p:cond delay="499"/>
                                          </p:stCondLst>
                                        </p:cTn>
                                        <p:tgtEl>
                                          <p:spTgt spid="124927"/>
                                        </p:tgtEl>
                                        <p:attrNameLst>
                                          <p:attrName>style.visibility</p:attrName>
                                        </p:attrNameLst>
                                      </p:cBhvr>
                                      <p:to>
                                        <p:strVal val="hidden"/>
                                      </p:to>
                                    </p:set>
                                  </p:childTnLst>
                                </p:cTn>
                              </p:par>
                            </p:childTnLst>
                          </p:cTn>
                        </p:par>
                      </p:childTnLst>
                    </p:cTn>
                  </p:par>
                </p:childTnLst>
              </p:cTn>
              <p:nextCondLst>
                <p:cond evt="onClick" delay="0">
                  <p:tgtEl>
                    <p:spTgt spid="124927"/>
                  </p:tgtEl>
                </p:cond>
              </p:nextCondLst>
            </p:seq>
            <p:seq concurrent="1" nextAc="seek">
              <p:cTn id="26" restart="whenNotActive" fill="hold" evtFilter="cancelBubble" nodeType="interactiveSeq">
                <p:stCondLst>
                  <p:cond evt="onClick" delay="0">
                    <p:tgtEl>
                      <p:spTgt spid="124920"/>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25952"/>
                                        </p:tgtEl>
                                        <p:attrNameLst>
                                          <p:attrName>style.visibility</p:attrName>
                                        </p:attrNameLst>
                                      </p:cBhvr>
                                      <p:to>
                                        <p:strVal val="visible"/>
                                      </p:to>
                                    </p:set>
                                    <p:animEffect transition="in" filter="wipe(down)">
                                      <p:cBhvr>
                                        <p:cTn id="31" dur="500"/>
                                        <p:tgtEl>
                                          <p:spTgt spid="125952"/>
                                        </p:tgtEl>
                                      </p:cBhvr>
                                    </p:animEffect>
                                  </p:childTnLst>
                                </p:cTn>
                              </p:par>
                            </p:childTnLst>
                          </p:cTn>
                        </p:par>
                      </p:childTnLst>
                    </p:cTn>
                  </p:par>
                </p:childTnLst>
              </p:cTn>
              <p:nextCondLst>
                <p:cond evt="onClick" delay="0">
                  <p:tgtEl>
                    <p:spTgt spid="124920"/>
                  </p:tgtEl>
                </p:cond>
              </p:nextCondLst>
            </p:seq>
            <p:seq concurrent="1" nextAc="seek">
              <p:cTn id="32" restart="whenNotActive" fill="hold" evtFilter="cancelBubble" nodeType="interactiveSeq">
                <p:stCondLst>
                  <p:cond evt="onClick" delay="0">
                    <p:tgtEl>
                      <p:spTgt spid="125952"/>
                    </p:tgtEl>
                  </p:cond>
                </p:stCondLst>
                <p:endSync evt="end" delay="0">
                  <p:rtn val="all"/>
                </p:endSync>
                <p:childTnLst>
                  <p:par>
                    <p:cTn id="33" fill="hold" nodeType="clickPar">
                      <p:stCondLst>
                        <p:cond delay="0"/>
                      </p:stCondLst>
                      <p:childTnLst>
                        <p:par>
                          <p:cTn id="34" fill="hold" nodeType="withGroup">
                            <p:stCondLst>
                              <p:cond delay="0"/>
                            </p:stCondLst>
                            <p:childTnLst>
                              <p:par>
                                <p:cTn id="35" presetID="16" presetClass="exit" presetSubtype="26" fill="hold" grpId="1" nodeType="clickEffect">
                                  <p:stCondLst>
                                    <p:cond delay="0"/>
                                  </p:stCondLst>
                                  <p:childTnLst>
                                    <p:animEffect transition="out" filter="barn(inHorizontal)">
                                      <p:cBhvr>
                                        <p:cTn id="36" dur="500"/>
                                        <p:tgtEl>
                                          <p:spTgt spid="125952"/>
                                        </p:tgtEl>
                                      </p:cBhvr>
                                    </p:animEffect>
                                    <p:set>
                                      <p:cBhvr>
                                        <p:cTn id="37" dur="1" fill="hold">
                                          <p:stCondLst>
                                            <p:cond delay="499"/>
                                          </p:stCondLst>
                                        </p:cTn>
                                        <p:tgtEl>
                                          <p:spTgt spid="125952"/>
                                        </p:tgtEl>
                                        <p:attrNameLst>
                                          <p:attrName>style.visibility</p:attrName>
                                        </p:attrNameLst>
                                      </p:cBhvr>
                                      <p:to>
                                        <p:strVal val="hidden"/>
                                      </p:to>
                                    </p:set>
                                  </p:childTnLst>
                                </p:cTn>
                              </p:par>
                            </p:childTnLst>
                          </p:cTn>
                        </p:par>
                      </p:childTnLst>
                    </p:cTn>
                  </p:par>
                </p:childTnLst>
              </p:cTn>
              <p:nextCondLst>
                <p:cond evt="onClick" delay="0">
                  <p:tgtEl>
                    <p:spTgt spid="125952"/>
                  </p:tgtEl>
                </p:cond>
              </p:nextCondLst>
            </p:seq>
            <p:seq concurrent="1" nextAc="seek">
              <p:cTn id="38" restart="whenNotActive" fill="hold" evtFilter="cancelBubble" nodeType="interactiveSeq">
                <p:stCondLst>
                  <p:cond evt="onClick" delay="0">
                    <p:tgtEl>
                      <p:spTgt spid="124921"/>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25953"/>
                                        </p:tgtEl>
                                        <p:attrNameLst>
                                          <p:attrName>style.visibility</p:attrName>
                                        </p:attrNameLst>
                                      </p:cBhvr>
                                      <p:to>
                                        <p:strVal val="visible"/>
                                      </p:to>
                                    </p:set>
                                    <p:animEffect transition="in" filter="wipe(down)">
                                      <p:cBhvr>
                                        <p:cTn id="43" dur="500"/>
                                        <p:tgtEl>
                                          <p:spTgt spid="125953"/>
                                        </p:tgtEl>
                                      </p:cBhvr>
                                    </p:animEffect>
                                  </p:childTnLst>
                                </p:cTn>
                              </p:par>
                            </p:childTnLst>
                          </p:cTn>
                        </p:par>
                      </p:childTnLst>
                    </p:cTn>
                  </p:par>
                </p:childTnLst>
              </p:cTn>
              <p:nextCondLst>
                <p:cond evt="onClick" delay="0">
                  <p:tgtEl>
                    <p:spTgt spid="124921"/>
                  </p:tgtEl>
                </p:cond>
              </p:nextCondLst>
            </p:seq>
            <p:seq concurrent="1" nextAc="seek">
              <p:cTn id="44" restart="whenNotActive" fill="hold" evtFilter="cancelBubble" nodeType="interactiveSeq">
                <p:stCondLst>
                  <p:cond evt="onClick" delay="0">
                    <p:tgtEl>
                      <p:spTgt spid="125953"/>
                    </p:tgtEl>
                  </p:cond>
                </p:stCondLst>
                <p:endSync evt="end" delay="0">
                  <p:rtn val="all"/>
                </p:endSync>
                <p:childTnLst>
                  <p:par>
                    <p:cTn id="45" fill="hold" nodeType="clickPar">
                      <p:stCondLst>
                        <p:cond delay="0"/>
                      </p:stCondLst>
                      <p:childTnLst>
                        <p:par>
                          <p:cTn id="46" fill="hold" nodeType="withGroup">
                            <p:stCondLst>
                              <p:cond delay="0"/>
                            </p:stCondLst>
                            <p:childTnLst>
                              <p:par>
                                <p:cTn id="47" presetID="16" presetClass="exit" presetSubtype="26" fill="hold" grpId="1" nodeType="clickEffect">
                                  <p:stCondLst>
                                    <p:cond delay="0"/>
                                  </p:stCondLst>
                                  <p:childTnLst>
                                    <p:animEffect transition="out" filter="barn(inHorizontal)">
                                      <p:cBhvr>
                                        <p:cTn id="48" dur="500"/>
                                        <p:tgtEl>
                                          <p:spTgt spid="125953"/>
                                        </p:tgtEl>
                                      </p:cBhvr>
                                    </p:animEffect>
                                    <p:set>
                                      <p:cBhvr>
                                        <p:cTn id="49" dur="1" fill="hold">
                                          <p:stCondLst>
                                            <p:cond delay="499"/>
                                          </p:stCondLst>
                                        </p:cTn>
                                        <p:tgtEl>
                                          <p:spTgt spid="125953"/>
                                        </p:tgtEl>
                                        <p:attrNameLst>
                                          <p:attrName>style.visibility</p:attrName>
                                        </p:attrNameLst>
                                      </p:cBhvr>
                                      <p:to>
                                        <p:strVal val="hidden"/>
                                      </p:to>
                                    </p:set>
                                  </p:childTnLst>
                                </p:cTn>
                              </p:par>
                            </p:childTnLst>
                          </p:cTn>
                        </p:par>
                      </p:childTnLst>
                    </p:cTn>
                  </p:par>
                </p:childTnLst>
              </p:cTn>
              <p:nextCondLst>
                <p:cond evt="onClick" delay="0">
                  <p:tgtEl>
                    <p:spTgt spid="125953"/>
                  </p:tgtEl>
                </p:cond>
              </p:nextCondLst>
            </p:seq>
            <p:seq concurrent="1" nextAc="seek">
              <p:cTn id="50" restart="whenNotActive" fill="hold" evtFilter="cancelBubble" nodeType="interactiveSeq">
                <p:stCondLst>
                  <p:cond evt="onClick" delay="0">
                    <p:tgtEl>
                      <p:spTgt spid="124922"/>
                    </p:tgtEl>
                  </p:cond>
                </p:stCondLst>
                <p:endSync evt="end" delay="0">
                  <p:rtn val="all"/>
                </p:endSync>
                <p:childTnLst>
                  <p:par>
                    <p:cTn id="51" fill="hold" nodeType="clickPar">
                      <p:stCondLst>
                        <p:cond delay="0"/>
                      </p:stCondLst>
                      <p:childTnLst>
                        <p:par>
                          <p:cTn id="52" fill="hold" nodeType="withGroup">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25954"/>
                                        </p:tgtEl>
                                        <p:attrNameLst>
                                          <p:attrName>style.visibility</p:attrName>
                                        </p:attrNameLst>
                                      </p:cBhvr>
                                      <p:to>
                                        <p:strVal val="visible"/>
                                      </p:to>
                                    </p:set>
                                    <p:animEffect transition="in" filter="wipe(down)">
                                      <p:cBhvr>
                                        <p:cTn id="55" dur="500"/>
                                        <p:tgtEl>
                                          <p:spTgt spid="125954"/>
                                        </p:tgtEl>
                                      </p:cBhvr>
                                    </p:animEffect>
                                  </p:childTnLst>
                                </p:cTn>
                              </p:par>
                            </p:childTnLst>
                          </p:cTn>
                        </p:par>
                      </p:childTnLst>
                    </p:cTn>
                  </p:par>
                </p:childTnLst>
              </p:cTn>
              <p:nextCondLst>
                <p:cond evt="onClick" delay="0">
                  <p:tgtEl>
                    <p:spTgt spid="124922"/>
                  </p:tgtEl>
                </p:cond>
              </p:nextCondLst>
            </p:seq>
            <p:seq concurrent="1" nextAc="seek">
              <p:cTn id="56" restart="whenNotActive" fill="hold" evtFilter="cancelBubble" nodeType="interactiveSeq">
                <p:stCondLst>
                  <p:cond evt="onClick" delay="0">
                    <p:tgtEl>
                      <p:spTgt spid="125954"/>
                    </p:tgtEl>
                  </p:cond>
                </p:stCondLst>
                <p:endSync evt="end" delay="0">
                  <p:rtn val="all"/>
                </p:endSync>
                <p:childTnLst>
                  <p:par>
                    <p:cTn id="57" fill="hold" nodeType="clickPar">
                      <p:stCondLst>
                        <p:cond delay="0"/>
                      </p:stCondLst>
                      <p:childTnLst>
                        <p:par>
                          <p:cTn id="58" fill="hold" nodeType="withGroup">
                            <p:stCondLst>
                              <p:cond delay="0"/>
                            </p:stCondLst>
                            <p:childTnLst>
                              <p:par>
                                <p:cTn id="59" presetID="16" presetClass="exit" presetSubtype="26" fill="hold" grpId="1" nodeType="clickEffect">
                                  <p:stCondLst>
                                    <p:cond delay="0"/>
                                  </p:stCondLst>
                                  <p:childTnLst>
                                    <p:animEffect transition="out" filter="barn(inHorizontal)">
                                      <p:cBhvr>
                                        <p:cTn id="60" dur="500"/>
                                        <p:tgtEl>
                                          <p:spTgt spid="125954"/>
                                        </p:tgtEl>
                                      </p:cBhvr>
                                    </p:animEffect>
                                    <p:set>
                                      <p:cBhvr>
                                        <p:cTn id="61" dur="1" fill="hold">
                                          <p:stCondLst>
                                            <p:cond delay="499"/>
                                          </p:stCondLst>
                                        </p:cTn>
                                        <p:tgtEl>
                                          <p:spTgt spid="125954"/>
                                        </p:tgtEl>
                                        <p:attrNameLst>
                                          <p:attrName>style.visibility</p:attrName>
                                        </p:attrNameLst>
                                      </p:cBhvr>
                                      <p:to>
                                        <p:strVal val="hidden"/>
                                      </p:to>
                                    </p:set>
                                  </p:childTnLst>
                                </p:cTn>
                              </p:par>
                            </p:childTnLst>
                          </p:cTn>
                        </p:par>
                      </p:childTnLst>
                    </p:cTn>
                  </p:par>
                </p:childTnLst>
              </p:cTn>
              <p:nextCondLst>
                <p:cond evt="onClick" delay="0">
                  <p:tgtEl>
                    <p:spTgt spid="125954"/>
                  </p:tgtEl>
                </p:cond>
              </p:nextCondLst>
            </p:seq>
            <p:seq concurrent="1" nextAc="seek">
              <p:cTn id="62" restart="whenNotActive" fill="hold" evtFilter="cancelBubble" nodeType="interactiveSeq">
                <p:stCondLst>
                  <p:cond evt="onClick" delay="0">
                    <p:tgtEl>
                      <p:spTgt spid="124924"/>
                    </p:tgtEl>
                  </p:cond>
                </p:stCondLst>
                <p:endSync evt="end" delay="0">
                  <p:rtn val="all"/>
                </p:endSync>
                <p:childTnLst>
                  <p:par>
                    <p:cTn id="63" fill="hold" nodeType="clickPar">
                      <p:stCondLst>
                        <p:cond delay="0"/>
                      </p:stCondLst>
                      <p:childTnLst>
                        <p:par>
                          <p:cTn id="64" fill="hold" nodeType="withGroup">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25956"/>
                                        </p:tgtEl>
                                        <p:attrNameLst>
                                          <p:attrName>style.visibility</p:attrName>
                                        </p:attrNameLst>
                                      </p:cBhvr>
                                      <p:to>
                                        <p:strVal val="visible"/>
                                      </p:to>
                                    </p:set>
                                    <p:animEffect transition="in" filter="wipe(down)">
                                      <p:cBhvr>
                                        <p:cTn id="67" dur="500"/>
                                        <p:tgtEl>
                                          <p:spTgt spid="125956"/>
                                        </p:tgtEl>
                                      </p:cBhvr>
                                    </p:animEffect>
                                  </p:childTnLst>
                                </p:cTn>
                              </p:par>
                            </p:childTnLst>
                          </p:cTn>
                        </p:par>
                      </p:childTnLst>
                    </p:cTn>
                  </p:par>
                </p:childTnLst>
              </p:cTn>
              <p:nextCondLst>
                <p:cond evt="onClick" delay="0">
                  <p:tgtEl>
                    <p:spTgt spid="124924"/>
                  </p:tgtEl>
                </p:cond>
              </p:nextCondLst>
            </p:seq>
            <p:seq concurrent="1" nextAc="seek">
              <p:cTn id="68" restart="whenNotActive" fill="hold" evtFilter="cancelBubble" nodeType="interactiveSeq">
                <p:stCondLst>
                  <p:cond evt="onClick" delay="0">
                    <p:tgtEl>
                      <p:spTgt spid="125956"/>
                    </p:tgtEl>
                  </p:cond>
                </p:stCondLst>
                <p:endSync evt="end" delay="0">
                  <p:rtn val="all"/>
                </p:endSync>
                <p:childTnLst>
                  <p:par>
                    <p:cTn id="69" fill="hold" nodeType="clickPar">
                      <p:stCondLst>
                        <p:cond delay="0"/>
                      </p:stCondLst>
                      <p:childTnLst>
                        <p:par>
                          <p:cTn id="70" fill="hold" nodeType="withGroup">
                            <p:stCondLst>
                              <p:cond delay="0"/>
                            </p:stCondLst>
                            <p:childTnLst>
                              <p:par>
                                <p:cTn id="71" presetID="16" presetClass="exit" presetSubtype="26" fill="hold" grpId="1" nodeType="clickEffect">
                                  <p:stCondLst>
                                    <p:cond delay="0"/>
                                  </p:stCondLst>
                                  <p:childTnLst>
                                    <p:animEffect transition="out" filter="barn(inHorizontal)">
                                      <p:cBhvr>
                                        <p:cTn id="72" dur="500"/>
                                        <p:tgtEl>
                                          <p:spTgt spid="125956"/>
                                        </p:tgtEl>
                                      </p:cBhvr>
                                    </p:animEffect>
                                    <p:set>
                                      <p:cBhvr>
                                        <p:cTn id="73" dur="1" fill="hold">
                                          <p:stCondLst>
                                            <p:cond delay="499"/>
                                          </p:stCondLst>
                                        </p:cTn>
                                        <p:tgtEl>
                                          <p:spTgt spid="125956"/>
                                        </p:tgtEl>
                                        <p:attrNameLst>
                                          <p:attrName>style.visibility</p:attrName>
                                        </p:attrNameLst>
                                      </p:cBhvr>
                                      <p:to>
                                        <p:strVal val="hidden"/>
                                      </p:to>
                                    </p:set>
                                  </p:childTnLst>
                                </p:cTn>
                              </p:par>
                            </p:childTnLst>
                          </p:cTn>
                        </p:par>
                      </p:childTnLst>
                    </p:cTn>
                  </p:par>
                </p:childTnLst>
              </p:cTn>
              <p:nextCondLst>
                <p:cond evt="onClick" delay="0">
                  <p:tgtEl>
                    <p:spTgt spid="125956"/>
                  </p:tgtEl>
                </p:cond>
              </p:nextCondLst>
            </p:seq>
            <p:seq concurrent="1" nextAc="seek">
              <p:cTn id="74" restart="whenNotActive" fill="hold" evtFilter="cancelBubble" nodeType="interactiveSeq">
                <p:stCondLst>
                  <p:cond evt="onClick" delay="0">
                    <p:tgtEl>
                      <p:spTgt spid="124923"/>
                    </p:tgtEl>
                  </p:cond>
                </p:stCondLst>
                <p:endSync evt="end" delay="0">
                  <p:rtn val="all"/>
                </p:endSync>
                <p:childTnLst>
                  <p:par>
                    <p:cTn id="75" fill="hold" nodeType="clickPar">
                      <p:stCondLst>
                        <p:cond delay="0"/>
                      </p:stCondLst>
                      <p:childTnLst>
                        <p:par>
                          <p:cTn id="76" fill="hold" nodeType="withGroup">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125955"/>
                                        </p:tgtEl>
                                        <p:attrNameLst>
                                          <p:attrName>style.visibility</p:attrName>
                                        </p:attrNameLst>
                                      </p:cBhvr>
                                      <p:to>
                                        <p:strVal val="visible"/>
                                      </p:to>
                                    </p:set>
                                    <p:animEffect transition="in" filter="wipe(down)">
                                      <p:cBhvr>
                                        <p:cTn id="79" dur="500"/>
                                        <p:tgtEl>
                                          <p:spTgt spid="125955"/>
                                        </p:tgtEl>
                                      </p:cBhvr>
                                    </p:animEffect>
                                  </p:childTnLst>
                                </p:cTn>
                              </p:par>
                            </p:childTnLst>
                          </p:cTn>
                        </p:par>
                      </p:childTnLst>
                    </p:cTn>
                  </p:par>
                </p:childTnLst>
              </p:cTn>
              <p:nextCondLst>
                <p:cond evt="onClick" delay="0">
                  <p:tgtEl>
                    <p:spTgt spid="124923"/>
                  </p:tgtEl>
                </p:cond>
              </p:nextCondLst>
            </p:seq>
            <p:seq concurrent="1" nextAc="seek">
              <p:cTn id="80" restart="whenNotActive" fill="hold" evtFilter="cancelBubble" nodeType="interactiveSeq">
                <p:stCondLst>
                  <p:cond evt="onClick" delay="0">
                    <p:tgtEl>
                      <p:spTgt spid="125955"/>
                    </p:tgtEl>
                  </p:cond>
                </p:stCondLst>
                <p:endSync evt="end" delay="0">
                  <p:rtn val="all"/>
                </p:endSync>
                <p:childTnLst>
                  <p:par>
                    <p:cTn id="81" fill="hold" nodeType="clickPar">
                      <p:stCondLst>
                        <p:cond delay="0"/>
                      </p:stCondLst>
                      <p:childTnLst>
                        <p:par>
                          <p:cTn id="82" fill="hold" nodeType="withGroup">
                            <p:stCondLst>
                              <p:cond delay="0"/>
                            </p:stCondLst>
                            <p:childTnLst>
                              <p:par>
                                <p:cTn id="83" presetID="16" presetClass="exit" presetSubtype="26" fill="hold" grpId="1" nodeType="clickEffect">
                                  <p:stCondLst>
                                    <p:cond delay="0"/>
                                  </p:stCondLst>
                                  <p:childTnLst>
                                    <p:animEffect transition="out" filter="barn(inHorizontal)">
                                      <p:cBhvr>
                                        <p:cTn id="84" dur="500"/>
                                        <p:tgtEl>
                                          <p:spTgt spid="125955"/>
                                        </p:tgtEl>
                                      </p:cBhvr>
                                    </p:animEffect>
                                    <p:set>
                                      <p:cBhvr>
                                        <p:cTn id="85" dur="1" fill="hold">
                                          <p:stCondLst>
                                            <p:cond delay="499"/>
                                          </p:stCondLst>
                                        </p:cTn>
                                        <p:tgtEl>
                                          <p:spTgt spid="125955"/>
                                        </p:tgtEl>
                                        <p:attrNameLst>
                                          <p:attrName>style.visibility</p:attrName>
                                        </p:attrNameLst>
                                      </p:cBhvr>
                                      <p:to>
                                        <p:strVal val="hidden"/>
                                      </p:to>
                                    </p:set>
                                  </p:childTnLst>
                                </p:cTn>
                              </p:par>
                            </p:childTnLst>
                          </p:cTn>
                        </p:par>
                      </p:childTnLst>
                    </p:cTn>
                  </p:par>
                </p:childTnLst>
              </p:cTn>
              <p:nextCondLst>
                <p:cond evt="onClick" delay="0">
                  <p:tgtEl>
                    <p:spTgt spid="125955"/>
                  </p:tgtEl>
                </p:cond>
              </p:nextCondLst>
            </p:seq>
            <p:seq concurrent="1" nextAc="seek">
              <p:cTn id="86" restart="whenNotActive" fill="hold" evtFilter="cancelBubble" nodeType="interactiveSeq">
                <p:stCondLst>
                  <p:cond evt="onClick" delay="0">
                    <p:tgtEl>
                      <p:spTgt spid="124925"/>
                    </p:tgtEl>
                  </p:cond>
                </p:stCondLst>
                <p:endSync evt="end" delay="0">
                  <p:rtn val="all"/>
                </p:endSync>
                <p:childTnLst>
                  <p:par>
                    <p:cTn id="87" fill="hold" nodeType="clickPar">
                      <p:stCondLst>
                        <p:cond delay="0"/>
                      </p:stCondLst>
                      <p:childTnLst>
                        <p:par>
                          <p:cTn id="88" fill="hold" nodeType="withGroup">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125957"/>
                                        </p:tgtEl>
                                        <p:attrNameLst>
                                          <p:attrName>style.visibility</p:attrName>
                                        </p:attrNameLst>
                                      </p:cBhvr>
                                      <p:to>
                                        <p:strVal val="visible"/>
                                      </p:to>
                                    </p:set>
                                    <p:animEffect transition="in" filter="wipe(down)">
                                      <p:cBhvr>
                                        <p:cTn id="91" dur="500"/>
                                        <p:tgtEl>
                                          <p:spTgt spid="125957"/>
                                        </p:tgtEl>
                                      </p:cBhvr>
                                    </p:animEffect>
                                  </p:childTnLst>
                                </p:cTn>
                              </p:par>
                            </p:childTnLst>
                          </p:cTn>
                        </p:par>
                      </p:childTnLst>
                    </p:cTn>
                  </p:par>
                </p:childTnLst>
              </p:cTn>
              <p:nextCondLst>
                <p:cond evt="onClick" delay="0">
                  <p:tgtEl>
                    <p:spTgt spid="124925"/>
                  </p:tgtEl>
                </p:cond>
              </p:nextCondLst>
            </p:seq>
            <p:seq concurrent="1" nextAc="seek">
              <p:cTn id="92" restart="whenNotActive" fill="hold" evtFilter="cancelBubble" nodeType="interactiveSeq">
                <p:stCondLst>
                  <p:cond evt="onClick" delay="0">
                    <p:tgtEl>
                      <p:spTgt spid="125957"/>
                    </p:tgtEl>
                  </p:cond>
                </p:stCondLst>
                <p:endSync evt="end" delay="0">
                  <p:rtn val="all"/>
                </p:endSync>
                <p:childTnLst>
                  <p:par>
                    <p:cTn id="93" fill="hold" nodeType="clickPar">
                      <p:stCondLst>
                        <p:cond delay="0"/>
                      </p:stCondLst>
                      <p:childTnLst>
                        <p:par>
                          <p:cTn id="94" fill="hold" nodeType="withGroup">
                            <p:stCondLst>
                              <p:cond delay="0"/>
                            </p:stCondLst>
                            <p:childTnLst>
                              <p:par>
                                <p:cTn id="95" presetID="16" presetClass="exit" presetSubtype="26" fill="hold" grpId="1" nodeType="clickEffect">
                                  <p:stCondLst>
                                    <p:cond delay="0"/>
                                  </p:stCondLst>
                                  <p:childTnLst>
                                    <p:animEffect transition="out" filter="barn(inHorizontal)">
                                      <p:cBhvr>
                                        <p:cTn id="96" dur="500"/>
                                        <p:tgtEl>
                                          <p:spTgt spid="125957"/>
                                        </p:tgtEl>
                                      </p:cBhvr>
                                    </p:animEffect>
                                    <p:set>
                                      <p:cBhvr>
                                        <p:cTn id="97" dur="1" fill="hold">
                                          <p:stCondLst>
                                            <p:cond delay="499"/>
                                          </p:stCondLst>
                                        </p:cTn>
                                        <p:tgtEl>
                                          <p:spTgt spid="125957"/>
                                        </p:tgtEl>
                                        <p:attrNameLst>
                                          <p:attrName>style.visibility</p:attrName>
                                        </p:attrNameLst>
                                      </p:cBhvr>
                                      <p:to>
                                        <p:strVal val="hidden"/>
                                      </p:to>
                                    </p:set>
                                  </p:childTnLst>
                                </p:cTn>
                              </p:par>
                            </p:childTnLst>
                          </p:cTn>
                        </p:par>
                      </p:childTnLst>
                    </p:cTn>
                  </p:par>
                </p:childTnLst>
              </p:cTn>
              <p:nextCondLst>
                <p:cond evt="onClick" delay="0">
                  <p:tgtEl>
                    <p:spTgt spid="125957"/>
                  </p:tgtEl>
                </p:cond>
              </p:nextCondLst>
            </p:seq>
            <p:seq concurrent="1" nextAc="seek">
              <p:cTn id="98" restart="whenNotActive" fill="hold" evtFilter="cancelBubble" nodeType="interactiveSeq">
                <p:stCondLst>
                  <p:cond evt="onClick" delay="0">
                    <p:tgtEl>
                      <p:spTgt spid="124926"/>
                    </p:tgtEl>
                  </p:cond>
                </p:stCondLst>
                <p:endSync evt="end" delay="0">
                  <p:rtn val="all"/>
                </p:endSync>
                <p:childTnLst>
                  <p:par>
                    <p:cTn id="99" fill="hold" nodeType="clickPar">
                      <p:stCondLst>
                        <p:cond delay="0"/>
                      </p:stCondLst>
                      <p:childTnLst>
                        <p:par>
                          <p:cTn id="100" fill="hold" nodeType="withGroup">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125958"/>
                                        </p:tgtEl>
                                        <p:attrNameLst>
                                          <p:attrName>style.visibility</p:attrName>
                                        </p:attrNameLst>
                                      </p:cBhvr>
                                      <p:to>
                                        <p:strVal val="visible"/>
                                      </p:to>
                                    </p:set>
                                    <p:animEffect transition="in" filter="wipe(down)">
                                      <p:cBhvr>
                                        <p:cTn id="103" dur="500"/>
                                        <p:tgtEl>
                                          <p:spTgt spid="125958"/>
                                        </p:tgtEl>
                                      </p:cBhvr>
                                    </p:animEffect>
                                  </p:childTnLst>
                                </p:cTn>
                              </p:par>
                            </p:childTnLst>
                          </p:cTn>
                        </p:par>
                      </p:childTnLst>
                    </p:cTn>
                  </p:par>
                </p:childTnLst>
              </p:cTn>
              <p:nextCondLst>
                <p:cond evt="onClick" delay="0">
                  <p:tgtEl>
                    <p:spTgt spid="124926"/>
                  </p:tgtEl>
                </p:cond>
              </p:nextCondLst>
            </p:seq>
            <p:seq concurrent="1" nextAc="seek">
              <p:cTn id="104" restart="whenNotActive" fill="hold" evtFilter="cancelBubble" nodeType="interactiveSeq">
                <p:stCondLst>
                  <p:cond evt="onClick" delay="0">
                    <p:tgtEl>
                      <p:spTgt spid="125958"/>
                    </p:tgtEl>
                  </p:cond>
                </p:stCondLst>
                <p:endSync evt="end" delay="0">
                  <p:rtn val="all"/>
                </p:endSync>
                <p:childTnLst>
                  <p:par>
                    <p:cTn id="105" fill="hold" nodeType="clickPar">
                      <p:stCondLst>
                        <p:cond delay="0"/>
                      </p:stCondLst>
                      <p:childTnLst>
                        <p:par>
                          <p:cTn id="106" fill="hold" nodeType="withGroup">
                            <p:stCondLst>
                              <p:cond delay="0"/>
                            </p:stCondLst>
                            <p:childTnLst>
                              <p:par>
                                <p:cTn id="107" presetID="16" presetClass="exit" presetSubtype="26" fill="hold" grpId="1" nodeType="clickEffect">
                                  <p:stCondLst>
                                    <p:cond delay="0"/>
                                  </p:stCondLst>
                                  <p:childTnLst>
                                    <p:animEffect transition="out" filter="barn(inHorizontal)">
                                      <p:cBhvr>
                                        <p:cTn id="108" dur="500"/>
                                        <p:tgtEl>
                                          <p:spTgt spid="125958"/>
                                        </p:tgtEl>
                                      </p:cBhvr>
                                    </p:animEffect>
                                    <p:set>
                                      <p:cBhvr>
                                        <p:cTn id="109" dur="1" fill="hold">
                                          <p:stCondLst>
                                            <p:cond delay="499"/>
                                          </p:stCondLst>
                                        </p:cTn>
                                        <p:tgtEl>
                                          <p:spTgt spid="125958"/>
                                        </p:tgtEl>
                                        <p:attrNameLst>
                                          <p:attrName>style.visibility</p:attrName>
                                        </p:attrNameLst>
                                      </p:cBhvr>
                                      <p:to>
                                        <p:strVal val="hidden"/>
                                      </p:to>
                                    </p:set>
                                  </p:childTnLst>
                                </p:cTn>
                              </p:par>
                            </p:childTnLst>
                          </p:cTn>
                        </p:par>
                      </p:childTnLst>
                    </p:cTn>
                  </p:par>
                </p:childTnLst>
              </p:cTn>
              <p:nextCondLst>
                <p:cond evt="onClick" delay="0">
                  <p:tgtEl>
                    <p:spTgt spid="125958"/>
                  </p:tgtEl>
                </p:cond>
              </p:nextCondLst>
            </p:seq>
            <p:seq concurrent="1" nextAc="seek">
              <p:cTn id="110" restart="whenNotActive" fill="hold" evtFilter="cancelBubble" nodeType="interactiveSeq">
                <p:stCondLst>
                  <p:cond evt="onClick" delay="0">
                    <p:tgtEl>
                      <p:spTgt spid="125966"/>
                    </p:tgtEl>
                  </p:cond>
                </p:stCondLst>
                <p:endSync evt="end" delay="0">
                  <p:rtn val="all"/>
                </p:endSync>
                <p:childTnLst>
                  <p:par>
                    <p:cTn id="111" fill="hold" nodeType="clickPar">
                      <p:stCondLst>
                        <p:cond delay="0"/>
                      </p:stCondLst>
                      <p:childTnLst>
                        <p:par>
                          <p:cTn id="112" fill="hold" nodeType="withGroup">
                            <p:stCondLst>
                              <p:cond delay="0"/>
                            </p:stCondLst>
                            <p:childTnLst>
                              <p:par>
                                <p:cTn id="113" presetID="49" presetClass="exit" presetSubtype="0" accel="100000" fill="hold" grpId="0" nodeType="clickEffect">
                                  <p:stCondLst>
                                    <p:cond delay="0"/>
                                  </p:stCondLst>
                                  <p:childTnLst>
                                    <p:anim calcmode="lin" valueType="num">
                                      <p:cBhvr>
                                        <p:cTn id="114" dur="500"/>
                                        <p:tgtEl>
                                          <p:spTgt spid="124838"/>
                                        </p:tgtEl>
                                        <p:attrNameLst>
                                          <p:attrName>ppt_w</p:attrName>
                                        </p:attrNameLst>
                                      </p:cBhvr>
                                      <p:tavLst>
                                        <p:tav tm="0">
                                          <p:val>
                                            <p:strVal val="ppt_w"/>
                                          </p:val>
                                        </p:tav>
                                        <p:tav tm="100000">
                                          <p:val>
                                            <p:fltVal val="0"/>
                                          </p:val>
                                        </p:tav>
                                      </p:tavLst>
                                    </p:anim>
                                    <p:anim calcmode="lin" valueType="num">
                                      <p:cBhvr>
                                        <p:cTn id="115" dur="500"/>
                                        <p:tgtEl>
                                          <p:spTgt spid="124838"/>
                                        </p:tgtEl>
                                        <p:attrNameLst>
                                          <p:attrName>ppt_h</p:attrName>
                                        </p:attrNameLst>
                                      </p:cBhvr>
                                      <p:tavLst>
                                        <p:tav tm="0">
                                          <p:val>
                                            <p:strVal val="ppt_h"/>
                                          </p:val>
                                        </p:tav>
                                        <p:tav tm="100000">
                                          <p:val>
                                            <p:fltVal val="0"/>
                                          </p:val>
                                        </p:tav>
                                      </p:tavLst>
                                    </p:anim>
                                    <p:anim calcmode="lin" valueType="num">
                                      <p:cBhvr>
                                        <p:cTn id="116" dur="500"/>
                                        <p:tgtEl>
                                          <p:spTgt spid="124838"/>
                                        </p:tgtEl>
                                        <p:attrNameLst>
                                          <p:attrName>style.rotation</p:attrName>
                                        </p:attrNameLst>
                                      </p:cBhvr>
                                      <p:tavLst>
                                        <p:tav tm="0">
                                          <p:val>
                                            <p:fltVal val="0"/>
                                          </p:val>
                                        </p:tav>
                                        <p:tav tm="100000">
                                          <p:val>
                                            <p:fltVal val="360"/>
                                          </p:val>
                                        </p:tav>
                                      </p:tavLst>
                                    </p:anim>
                                    <p:animEffect transition="out" filter="fade">
                                      <p:cBhvr>
                                        <p:cTn id="117" dur="500"/>
                                        <p:tgtEl>
                                          <p:spTgt spid="124838"/>
                                        </p:tgtEl>
                                      </p:cBhvr>
                                    </p:animEffect>
                                    <p:set>
                                      <p:cBhvr>
                                        <p:cTn id="118" dur="1" fill="hold">
                                          <p:stCondLst>
                                            <p:cond delay="499"/>
                                          </p:stCondLst>
                                        </p:cTn>
                                        <p:tgtEl>
                                          <p:spTgt spid="124838"/>
                                        </p:tgtEl>
                                        <p:attrNameLst>
                                          <p:attrName>style.visibility</p:attrName>
                                        </p:attrNameLst>
                                      </p:cBhvr>
                                      <p:to>
                                        <p:strVal val="hidden"/>
                                      </p:to>
                                    </p:set>
                                  </p:childTnLst>
                                </p:cTn>
                              </p:par>
                              <p:par>
                                <p:cTn id="119" presetID="49" presetClass="exit" presetSubtype="0" accel="100000" fill="hold" grpId="0" nodeType="withEffect">
                                  <p:stCondLst>
                                    <p:cond delay="0"/>
                                  </p:stCondLst>
                                  <p:childTnLst>
                                    <p:anim calcmode="lin" valueType="num">
                                      <p:cBhvr>
                                        <p:cTn id="120" dur="500"/>
                                        <p:tgtEl>
                                          <p:spTgt spid="124843"/>
                                        </p:tgtEl>
                                        <p:attrNameLst>
                                          <p:attrName>ppt_w</p:attrName>
                                        </p:attrNameLst>
                                      </p:cBhvr>
                                      <p:tavLst>
                                        <p:tav tm="0">
                                          <p:val>
                                            <p:strVal val="ppt_w"/>
                                          </p:val>
                                        </p:tav>
                                        <p:tav tm="100000">
                                          <p:val>
                                            <p:fltVal val="0"/>
                                          </p:val>
                                        </p:tav>
                                      </p:tavLst>
                                    </p:anim>
                                    <p:anim calcmode="lin" valueType="num">
                                      <p:cBhvr>
                                        <p:cTn id="121" dur="500"/>
                                        <p:tgtEl>
                                          <p:spTgt spid="124843"/>
                                        </p:tgtEl>
                                        <p:attrNameLst>
                                          <p:attrName>ppt_h</p:attrName>
                                        </p:attrNameLst>
                                      </p:cBhvr>
                                      <p:tavLst>
                                        <p:tav tm="0">
                                          <p:val>
                                            <p:strVal val="ppt_h"/>
                                          </p:val>
                                        </p:tav>
                                        <p:tav tm="100000">
                                          <p:val>
                                            <p:fltVal val="0"/>
                                          </p:val>
                                        </p:tav>
                                      </p:tavLst>
                                    </p:anim>
                                    <p:anim calcmode="lin" valueType="num">
                                      <p:cBhvr>
                                        <p:cTn id="122" dur="500"/>
                                        <p:tgtEl>
                                          <p:spTgt spid="124843"/>
                                        </p:tgtEl>
                                        <p:attrNameLst>
                                          <p:attrName>style.rotation</p:attrName>
                                        </p:attrNameLst>
                                      </p:cBhvr>
                                      <p:tavLst>
                                        <p:tav tm="0">
                                          <p:val>
                                            <p:fltVal val="0"/>
                                          </p:val>
                                        </p:tav>
                                        <p:tav tm="100000">
                                          <p:val>
                                            <p:fltVal val="360"/>
                                          </p:val>
                                        </p:tav>
                                      </p:tavLst>
                                    </p:anim>
                                    <p:animEffect transition="out" filter="fade">
                                      <p:cBhvr>
                                        <p:cTn id="123" dur="500"/>
                                        <p:tgtEl>
                                          <p:spTgt spid="124843"/>
                                        </p:tgtEl>
                                      </p:cBhvr>
                                    </p:animEffect>
                                    <p:set>
                                      <p:cBhvr>
                                        <p:cTn id="124" dur="1" fill="hold">
                                          <p:stCondLst>
                                            <p:cond delay="499"/>
                                          </p:stCondLst>
                                        </p:cTn>
                                        <p:tgtEl>
                                          <p:spTgt spid="124843"/>
                                        </p:tgtEl>
                                        <p:attrNameLst>
                                          <p:attrName>style.visibility</p:attrName>
                                        </p:attrNameLst>
                                      </p:cBhvr>
                                      <p:to>
                                        <p:strVal val="hidden"/>
                                      </p:to>
                                    </p:set>
                                  </p:childTnLst>
                                </p:cTn>
                              </p:par>
                              <p:par>
                                <p:cTn id="125" presetID="49" presetClass="exit" presetSubtype="0" accel="100000" fill="hold" grpId="0" nodeType="withEffect">
                                  <p:stCondLst>
                                    <p:cond delay="0"/>
                                  </p:stCondLst>
                                  <p:childTnLst>
                                    <p:anim calcmode="lin" valueType="num">
                                      <p:cBhvr>
                                        <p:cTn id="126" dur="500"/>
                                        <p:tgtEl>
                                          <p:spTgt spid="124849"/>
                                        </p:tgtEl>
                                        <p:attrNameLst>
                                          <p:attrName>ppt_w</p:attrName>
                                        </p:attrNameLst>
                                      </p:cBhvr>
                                      <p:tavLst>
                                        <p:tav tm="0">
                                          <p:val>
                                            <p:strVal val="ppt_w"/>
                                          </p:val>
                                        </p:tav>
                                        <p:tav tm="100000">
                                          <p:val>
                                            <p:fltVal val="0"/>
                                          </p:val>
                                        </p:tav>
                                      </p:tavLst>
                                    </p:anim>
                                    <p:anim calcmode="lin" valueType="num">
                                      <p:cBhvr>
                                        <p:cTn id="127" dur="500"/>
                                        <p:tgtEl>
                                          <p:spTgt spid="124849"/>
                                        </p:tgtEl>
                                        <p:attrNameLst>
                                          <p:attrName>ppt_h</p:attrName>
                                        </p:attrNameLst>
                                      </p:cBhvr>
                                      <p:tavLst>
                                        <p:tav tm="0">
                                          <p:val>
                                            <p:strVal val="ppt_h"/>
                                          </p:val>
                                        </p:tav>
                                        <p:tav tm="100000">
                                          <p:val>
                                            <p:fltVal val="0"/>
                                          </p:val>
                                        </p:tav>
                                      </p:tavLst>
                                    </p:anim>
                                    <p:anim calcmode="lin" valueType="num">
                                      <p:cBhvr>
                                        <p:cTn id="128" dur="500"/>
                                        <p:tgtEl>
                                          <p:spTgt spid="124849"/>
                                        </p:tgtEl>
                                        <p:attrNameLst>
                                          <p:attrName>style.rotation</p:attrName>
                                        </p:attrNameLst>
                                      </p:cBhvr>
                                      <p:tavLst>
                                        <p:tav tm="0">
                                          <p:val>
                                            <p:fltVal val="0"/>
                                          </p:val>
                                        </p:tav>
                                        <p:tav tm="100000">
                                          <p:val>
                                            <p:fltVal val="360"/>
                                          </p:val>
                                        </p:tav>
                                      </p:tavLst>
                                    </p:anim>
                                    <p:animEffect transition="out" filter="fade">
                                      <p:cBhvr>
                                        <p:cTn id="129" dur="500"/>
                                        <p:tgtEl>
                                          <p:spTgt spid="124849"/>
                                        </p:tgtEl>
                                      </p:cBhvr>
                                    </p:animEffect>
                                    <p:set>
                                      <p:cBhvr>
                                        <p:cTn id="130" dur="1" fill="hold">
                                          <p:stCondLst>
                                            <p:cond delay="499"/>
                                          </p:stCondLst>
                                        </p:cTn>
                                        <p:tgtEl>
                                          <p:spTgt spid="124849"/>
                                        </p:tgtEl>
                                        <p:attrNameLst>
                                          <p:attrName>style.visibility</p:attrName>
                                        </p:attrNameLst>
                                      </p:cBhvr>
                                      <p:to>
                                        <p:strVal val="hidden"/>
                                      </p:to>
                                    </p:set>
                                  </p:childTnLst>
                                </p:cTn>
                              </p:par>
                              <p:par>
                                <p:cTn id="131" presetID="49" presetClass="exit" presetSubtype="0" accel="100000" fill="hold" grpId="0" nodeType="withEffect">
                                  <p:stCondLst>
                                    <p:cond delay="0"/>
                                  </p:stCondLst>
                                  <p:childTnLst>
                                    <p:anim calcmode="lin" valueType="num">
                                      <p:cBhvr>
                                        <p:cTn id="132" dur="500"/>
                                        <p:tgtEl>
                                          <p:spTgt spid="124858"/>
                                        </p:tgtEl>
                                        <p:attrNameLst>
                                          <p:attrName>ppt_w</p:attrName>
                                        </p:attrNameLst>
                                      </p:cBhvr>
                                      <p:tavLst>
                                        <p:tav tm="0">
                                          <p:val>
                                            <p:strVal val="ppt_w"/>
                                          </p:val>
                                        </p:tav>
                                        <p:tav tm="100000">
                                          <p:val>
                                            <p:fltVal val="0"/>
                                          </p:val>
                                        </p:tav>
                                      </p:tavLst>
                                    </p:anim>
                                    <p:anim calcmode="lin" valueType="num">
                                      <p:cBhvr>
                                        <p:cTn id="133" dur="500"/>
                                        <p:tgtEl>
                                          <p:spTgt spid="124858"/>
                                        </p:tgtEl>
                                        <p:attrNameLst>
                                          <p:attrName>ppt_h</p:attrName>
                                        </p:attrNameLst>
                                      </p:cBhvr>
                                      <p:tavLst>
                                        <p:tav tm="0">
                                          <p:val>
                                            <p:strVal val="ppt_h"/>
                                          </p:val>
                                        </p:tav>
                                        <p:tav tm="100000">
                                          <p:val>
                                            <p:fltVal val="0"/>
                                          </p:val>
                                        </p:tav>
                                      </p:tavLst>
                                    </p:anim>
                                    <p:anim calcmode="lin" valueType="num">
                                      <p:cBhvr>
                                        <p:cTn id="134" dur="500"/>
                                        <p:tgtEl>
                                          <p:spTgt spid="124858"/>
                                        </p:tgtEl>
                                        <p:attrNameLst>
                                          <p:attrName>style.rotation</p:attrName>
                                        </p:attrNameLst>
                                      </p:cBhvr>
                                      <p:tavLst>
                                        <p:tav tm="0">
                                          <p:val>
                                            <p:fltVal val="0"/>
                                          </p:val>
                                        </p:tav>
                                        <p:tav tm="100000">
                                          <p:val>
                                            <p:fltVal val="360"/>
                                          </p:val>
                                        </p:tav>
                                      </p:tavLst>
                                    </p:anim>
                                    <p:animEffect transition="out" filter="fade">
                                      <p:cBhvr>
                                        <p:cTn id="135" dur="500"/>
                                        <p:tgtEl>
                                          <p:spTgt spid="124858"/>
                                        </p:tgtEl>
                                      </p:cBhvr>
                                    </p:animEffect>
                                    <p:set>
                                      <p:cBhvr>
                                        <p:cTn id="136" dur="1" fill="hold">
                                          <p:stCondLst>
                                            <p:cond delay="499"/>
                                          </p:stCondLst>
                                        </p:cTn>
                                        <p:tgtEl>
                                          <p:spTgt spid="124858"/>
                                        </p:tgtEl>
                                        <p:attrNameLst>
                                          <p:attrName>style.visibility</p:attrName>
                                        </p:attrNameLst>
                                      </p:cBhvr>
                                      <p:to>
                                        <p:strVal val="hidden"/>
                                      </p:to>
                                    </p:set>
                                  </p:childTnLst>
                                </p:cTn>
                              </p:par>
                              <p:par>
                                <p:cTn id="137" presetID="49" presetClass="exit" presetSubtype="0" accel="100000" fill="hold" grpId="0" nodeType="withEffect">
                                  <p:stCondLst>
                                    <p:cond delay="0"/>
                                  </p:stCondLst>
                                  <p:childTnLst>
                                    <p:anim calcmode="lin" valueType="num">
                                      <p:cBhvr>
                                        <p:cTn id="138" dur="500"/>
                                        <p:tgtEl>
                                          <p:spTgt spid="124864"/>
                                        </p:tgtEl>
                                        <p:attrNameLst>
                                          <p:attrName>ppt_w</p:attrName>
                                        </p:attrNameLst>
                                      </p:cBhvr>
                                      <p:tavLst>
                                        <p:tav tm="0">
                                          <p:val>
                                            <p:strVal val="ppt_w"/>
                                          </p:val>
                                        </p:tav>
                                        <p:tav tm="100000">
                                          <p:val>
                                            <p:fltVal val="0"/>
                                          </p:val>
                                        </p:tav>
                                      </p:tavLst>
                                    </p:anim>
                                    <p:anim calcmode="lin" valueType="num">
                                      <p:cBhvr>
                                        <p:cTn id="139" dur="500"/>
                                        <p:tgtEl>
                                          <p:spTgt spid="124864"/>
                                        </p:tgtEl>
                                        <p:attrNameLst>
                                          <p:attrName>ppt_h</p:attrName>
                                        </p:attrNameLst>
                                      </p:cBhvr>
                                      <p:tavLst>
                                        <p:tav tm="0">
                                          <p:val>
                                            <p:strVal val="ppt_h"/>
                                          </p:val>
                                        </p:tav>
                                        <p:tav tm="100000">
                                          <p:val>
                                            <p:fltVal val="0"/>
                                          </p:val>
                                        </p:tav>
                                      </p:tavLst>
                                    </p:anim>
                                    <p:anim calcmode="lin" valueType="num">
                                      <p:cBhvr>
                                        <p:cTn id="140" dur="500"/>
                                        <p:tgtEl>
                                          <p:spTgt spid="124864"/>
                                        </p:tgtEl>
                                        <p:attrNameLst>
                                          <p:attrName>style.rotation</p:attrName>
                                        </p:attrNameLst>
                                      </p:cBhvr>
                                      <p:tavLst>
                                        <p:tav tm="0">
                                          <p:val>
                                            <p:fltVal val="0"/>
                                          </p:val>
                                        </p:tav>
                                        <p:tav tm="100000">
                                          <p:val>
                                            <p:fltVal val="360"/>
                                          </p:val>
                                        </p:tav>
                                      </p:tavLst>
                                    </p:anim>
                                    <p:animEffect transition="out" filter="fade">
                                      <p:cBhvr>
                                        <p:cTn id="141" dur="500"/>
                                        <p:tgtEl>
                                          <p:spTgt spid="124864"/>
                                        </p:tgtEl>
                                      </p:cBhvr>
                                    </p:animEffect>
                                    <p:set>
                                      <p:cBhvr>
                                        <p:cTn id="142" dur="1" fill="hold">
                                          <p:stCondLst>
                                            <p:cond delay="499"/>
                                          </p:stCondLst>
                                        </p:cTn>
                                        <p:tgtEl>
                                          <p:spTgt spid="124864"/>
                                        </p:tgtEl>
                                        <p:attrNameLst>
                                          <p:attrName>style.visibility</p:attrName>
                                        </p:attrNameLst>
                                      </p:cBhvr>
                                      <p:to>
                                        <p:strVal val="hidden"/>
                                      </p:to>
                                    </p:set>
                                  </p:childTnLst>
                                </p:cTn>
                              </p:par>
                              <p:par>
                                <p:cTn id="143" presetID="49" presetClass="exit" presetSubtype="0" accel="100000" fill="hold" grpId="0" nodeType="withEffect">
                                  <p:stCondLst>
                                    <p:cond delay="0"/>
                                  </p:stCondLst>
                                  <p:childTnLst>
                                    <p:anim calcmode="lin" valueType="num">
                                      <p:cBhvr>
                                        <p:cTn id="144" dur="500"/>
                                        <p:tgtEl>
                                          <p:spTgt spid="124873"/>
                                        </p:tgtEl>
                                        <p:attrNameLst>
                                          <p:attrName>ppt_w</p:attrName>
                                        </p:attrNameLst>
                                      </p:cBhvr>
                                      <p:tavLst>
                                        <p:tav tm="0">
                                          <p:val>
                                            <p:strVal val="ppt_w"/>
                                          </p:val>
                                        </p:tav>
                                        <p:tav tm="100000">
                                          <p:val>
                                            <p:fltVal val="0"/>
                                          </p:val>
                                        </p:tav>
                                      </p:tavLst>
                                    </p:anim>
                                    <p:anim calcmode="lin" valueType="num">
                                      <p:cBhvr>
                                        <p:cTn id="145" dur="500"/>
                                        <p:tgtEl>
                                          <p:spTgt spid="124873"/>
                                        </p:tgtEl>
                                        <p:attrNameLst>
                                          <p:attrName>ppt_h</p:attrName>
                                        </p:attrNameLst>
                                      </p:cBhvr>
                                      <p:tavLst>
                                        <p:tav tm="0">
                                          <p:val>
                                            <p:strVal val="ppt_h"/>
                                          </p:val>
                                        </p:tav>
                                        <p:tav tm="100000">
                                          <p:val>
                                            <p:fltVal val="0"/>
                                          </p:val>
                                        </p:tav>
                                      </p:tavLst>
                                    </p:anim>
                                    <p:anim calcmode="lin" valueType="num">
                                      <p:cBhvr>
                                        <p:cTn id="146" dur="500"/>
                                        <p:tgtEl>
                                          <p:spTgt spid="124873"/>
                                        </p:tgtEl>
                                        <p:attrNameLst>
                                          <p:attrName>style.rotation</p:attrName>
                                        </p:attrNameLst>
                                      </p:cBhvr>
                                      <p:tavLst>
                                        <p:tav tm="0">
                                          <p:val>
                                            <p:fltVal val="0"/>
                                          </p:val>
                                        </p:tav>
                                        <p:tav tm="100000">
                                          <p:val>
                                            <p:fltVal val="360"/>
                                          </p:val>
                                        </p:tav>
                                      </p:tavLst>
                                    </p:anim>
                                    <p:animEffect transition="out" filter="fade">
                                      <p:cBhvr>
                                        <p:cTn id="147" dur="500"/>
                                        <p:tgtEl>
                                          <p:spTgt spid="124873"/>
                                        </p:tgtEl>
                                      </p:cBhvr>
                                    </p:animEffect>
                                    <p:set>
                                      <p:cBhvr>
                                        <p:cTn id="148" dur="1" fill="hold">
                                          <p:stCondLst>
                                            <p:cond delay="499"/>
                                          </p:stCondLst>
                                        </p:cTn>
                                        <p:tgtEl>
                                          <p:spTgt spid="124873"/>
                                        </p:tgtEl>
                                        <p:attrNameLst>
                                          <p:attrName>style.visibility</p:attrName>
                                        </p:attrNameLst>
                                      </p:cBhvr>
                                      <p:to>
                                        <p:strVal val="hidden"/>
                                      </p:to>
                                    </p:set>
                                  </p:childTnLst>
                                </p:cTn>
                              </p:par>
                              <p:par>
                                <p:cTn id="149" presetID="49" presetClass="exit" presetSubtype="0" accel="100000" fill="hold" grpId="0" nodeType="withEffect">
                                  <p:stCondLst>
                                    <p:cond delay="0"/>
                                  </p:stCondLst>
                                  <p:childTnLst>
                                    <p:anim calcmode="lin" valueType="num">
                                      <p:cBhvr>
                                        <p:cTn id="150" dur="500"/>
                                        <p:tgtEl>
                                          <p:spTgt spid="124878"/>
                                        </p:tgtEl>
                                        <p:attrNameLst>
                                          <p:attrName>ppt_w</p:attrName>
                                        </p:attrNameLst>
                                      </p:cBhvr>
                                      <p:tavLst>
                                        <p:tav tm="0">
                                          <p:val>
                                            <p:strVal val="ppt_w"/>
                                          </p:val>
                                        </p:tav>
                                        <p:tav tm="100000">
                                          <p:val>
                                            <p:fltVal val="0"/>
                                          </p:val>
                                        </p:tav>
                                      </p:tavLst>
                                    </p:anim>
                                    <p:anim calcmode="lin" valueType="num">
                                      <p:cBhvr>
                                        <p:cTn id="151" dur="500"/>
                                        <p:tgtEl>
                                          <p:spTgt spid="124878"/>
                                        </p:tgtEl>
                                        <p:attrNameLst>
                                          <p:attrName>ppt_h</p:attrName>
                                        </p:attrNameLst>
                                      </p:cBhvr>
                                      <p:tavLst>
                                        <p:tav tm="0">
                                          <p:val>
                                            <p:strVal val="ppt_h"/>
                                          </p:val>
                                        </p:tav>
                                        <p:tav tm="100000">
                                          <p:val>
                                            <p:fltVal val="0"/>
                                          </p:val>
                                        </p:tav>
                                      </p:tavLst>
                                    </p:anim>
                                    <p:anim calcmode="lin" valueType="num">
                                      <p:cBhvr>
                                        <p:cTn id="152" dur="500"/>
                                        <p:tgtEl>
                                          <p:spTgt spid="124878"/>
                                        </p:tgtEl>
                                        <p:attrNameLst>
                                          <p:attrName>style.rotation</p:attrName>
                                        </p:attrNameLst>
                                      </p:cBhvr>
                                      <p:tavLst>
                                        <p:tav tm="0">
                                          <p:val>
                                            <p:fltVal val="0"/>
                                          </p:val>
                                        </p:tav>
                                        <p:tav tm="100000">
                                          <p:val>
                                            <p:fltVal val="360"/>
                                          </p:val>
                                        </p:tav>
                                      </p:tavLst>
                                    </p:anim>
                                    <p:animEffect transition="out" filter="fade">
                                      <p:cBhvr>
                                        <p:cTn id="153" dur="500"/>
                                        <p:tgtEl>
                                          <p:spTgt spid="124878"/>
                                        </p:tgtEl>
                                      </p:cBhvr>
                                    </p:animEffect>
                                    <p:set>
                                      <p:cBhvr>
                                        <p:cTn id="154" dur="1" fill="hold">
                                          <p:stCondLst>
                                            <p:cond delay="499"/>
                                          </p:stCondLst>
                                        </p:cTn>
                                        <p:tgtEl>
                                          <p:spTgt spid="124878"/>
                                        </p:tgtEl>
                                        <p:attrNameLst>
                                          <p:attrName>style.visibility</p:attrName>
                                        </p:attrNameLst>
                                      </p:cBhvr>
                                      <p:to>
                                        <p:strVal val="hidden"/>
                                      </p:to>
                                    </p:set>
                                  </p:childTnLst>
                                </p:cTn>
                              </p:par>
                              <p:par>
                                <p:cTn id="155" presetID="49" presetClass="exit" presetSubtype="0" accel="100000" fill="hold" grpId="0" nodeType="withEffect">
                                  <p:stCondLst>
                                    <p:cond delay="0"/>
                                  </p:stCondLst>
                                  <p:childTnLst>
                                    <p:anim calcmode="lin" valueType="num">
                                      <p:cBhvr>
                                        <p:cTn id="156" dur="500"/>
                                        <p:tgtEl>
                                          <p:spTgt spid="124886"/>
                                        </p:tgtEl>
                                        <p:attrNameLst>
                                          <p:attrName>ppt_w</p:attrName>
                                        </p:attrNameLst>
                                      </p:cBhvr>
                                      <p:tavLst>
                                        <p:tav tm="0">
                                          <p:val>
                                            <p:strVal val="ppt_w"/>
                                          </p:val>
                                        </p:tav>
                                        <p:tav tm="100000">
                                          <p:val>
                                            <p:fltVal val="0"/>
                                          </p:val>
                                        </p:tav>
                                      </p:tavLst>
                                    </p:anim>
                                    <p:anim calcmode="lin" valueType="num">
                                      <p:cBhvr>
                                        <p:cTn id="157" dur="500"/>
                                        <p:tgtEl>
                                          <p:spTgt spid="124886"/>
                                        </p:tgtEl>
                                        <p:attrNameLst>
                                          <p:attrName>ppt_h</p:attrName>
                                        </p:attrNameLst>
                                      </p:cBhvr>
                                      <p:tavLst>
                                        <p:tav tm="0">
                                          <p:val>
                                            <p:strVal val="ppt_h"/>
                                          </p:val>
                                        </p:tav>
                                        <p:tav tm="100000">
                                          <p:val>
                                            <p:fltVal val="0"/>
                                          </p:val>
                                        </p:tav>
                                      </p:tavLst>
                                    </p:anim>
                                    <p:anim calcmode="lin" valueType="num">
                                      <p:cBhvr>
                                        <p:cTn id="158" dur="500"/>
                                        <p:tgtEl>
                                          <p:spTgt spid="124886"/>
                                        </p:tgtEl>
                                        <p:attrNameLst>
                                          <p:attrName>style.rotation</p:attrName>
                                        </p:attrNameLst>
                                      </p:cBhvr>
                                      <p:tavLst>
                                        <p:tav tm="0">
                                          <p:val>
                                            <p:fltVal val="0"/>
                                          </p:val>
                                        </p:tav>
                                        <p:tav tm="100000">
                                          <p:val>
                                            <p:fltVal val="360"/>
                                          </p:val>
                                        </p:tav>
                                      </p:tavLst>
                                    </p:anim>
                                    <p:animEffect transition="out" filter="fade">
                                      <p:cBhvr>
                                        <p:cTn id="159" dur="500"/>
                                        <p:tgtEl>
                                          <p:spTgt spid="124886"/>
                                        </p:tgtEl>
                                      </p:cBhvr>
                                    </p:animEffect>
                                    <p:set>
                                      <p:cBhvr>
                                        <p:cTn id="160" dur="1" fill="hold">
                                          <p:stCondLst>
                                            <p:cond delay="499"/>
                                          </p:stCondLst>
                                        </p:cTn>
                                        <p:tgtEl>
                                          <p:spTgt spid="124886"/>
                                        </p:tgtEl>
                                        <p:attrNameLst>
                                          <p:attrName>style.visibility</p:attrName>
                                        </p:attrNameLst>
                                      </p:cBhvr>
                                      <p:to>
                                        <p:strVal val="hidden"/>
                                      </p:to>
                                    </p:set>
                                  </p:childTnLst>
                                </p:cTn>
                              </p:par>
                              <p:par>
                                <p:cTn id="161" presetID="49" presetClass="exit" presetSubtype="0" accel="100000" fill="hold" grpId="0" nodeType="withEffect">
                                  <p:stCondLst>
                                    <p:cond delay="0"/>
                                  </p:stCondLst>
                                  <p:childTnLst>
                                    <p:anim calcmode="lin" valueType="num">
                                      <p:cBhvr>
                                        <p:cTn id="162" dur="500"/>
                                        <p:tgtEl>
                                          <p:spTgt spid="124892"/>
                                        </p:tgtEl>
                                        <p:attrNameLst>
                                          <p:attrName>ppt_w</p:attrName>
                                        </p:attrNameLst>
                                      </p:cBhvr>
                                      <p:tavLst>
                                        <p:tav tm="0">
                                          <p:val>
                                            <p:strVal val="ppt_w"/>
                                          </p:val>
                                        </p:tav>
                                        <p:tav tm="100000">
                                          <p:val>
                                            <p:fltVal val="0"/>
                                          </p:val>
                                        </p:tav>
                                      </p:tavLst>
                                    </p:anim>
                                    <p:anim calcmode="lin" valueType="num">
                                      <p:cBhvr>
                                        <p:cTn id="163" dur="500"/>
                                        <p:tgtEl>
                                          <p:spTgt spid="124892"/>
                                        </p:tgtEl>
                                        <p:attrNameLst>
                                          <p:attrName>ppt_h</p:attrName>
                                        </p:attrNameLst>
                                      </p:cBhvr>
                                      <p:tavLst>
                                        <p:tav tm="0">
                                          <p:val>
                                            <p:strVal val="ppt_h"/>
                                          </p:val>
                                        </p:tav>
                                        <p:tav tm="100000">
                                          <p:val>
                                            <p:fltVal val="0"/>
                                          </p:val>
                                        </p:tav>
                                      </p:tavLst>
                                    </p:anim>
                                    <p:anim calcmode="lin" valueType="num">
                                      <p:cBhvr>
                                        <p:cTn id="164" dur="500"/>
                                        <p:tgtEl>
                                          <p:spTgt spid="124892"/>
                                        </p:tgtEl>
                                        <p:attrNameLst>
                                          <p:attrName>style.rotation</p:attrName>
                                        </p:attrNameLst>
                                      </p:cBhvr>
                                      <p:tavLst>
                                        <p:tav tm="0">
                                          <p:val>
                                            <p:fltVal val="0"/>
                                          </p:val>
                                        </p:tav>
                                        <p:tav tm="100000">
                                          <p:val>
                                            <p:fltVal val="360"/>
                                          </p:val>
                                        </p:tav>
                                      </p:tavLst>
                                    </p:anim>
                                    <p:animEffect transition="out" filter="fade">
                                      <p:cBhvr>
                                        <p:cTn id="165" dur="500"/>
                                        <p:tgtEl>
                                          <p:spTgt spid="124892"/>
                                        </p:tgtEl>
                                      </p:cBhvr>
                                    </p:animEffect>
                                    <p:set>
                                      <p:cBhvr>
                                        <p:cTn id="166" dur="1" fill="hold">
                                          <p:stCondLst>
                                            <p:cond delay="499"/>
                                          </p:stCondLst>
                                        </p:cTn>
                                        <p:tgtEl>
                                          <p:spTgt spid="124892"/>
                                        </p:tgtEl>
                                        <p:attrNameLst>
                                          <p:attrName>style.visibility</p:attrName>
                                        </p:attrNameLst>
                                      </p:cBhvr>
                                      <p:to>
                                        <p:strVal val="hidden"/>
                                      </p:to>
                                    </p:set>
                                  </p:childTnLst>
                                </p:cTn>
                              </p:par>
                            </p:childTnLst>
                          </p:cTn>
                        </p:par>
                        <p:par>
                          <p:cTn id="167" fill="hold" nodeType="afterGroup">
                            <p:stCondLst>
                              <p:cond delay="500"/>
                            </p:stCondLst>
                            <p:childTnLst>
                              <p:par>
                                <p:cTn id="168" presetID="22" presetClass="entr" presetSubtype="1" fill="hold" grpId="0" nodeType="afterEffect">
                                  <p:stCondLst>
                                    <p:cond delay="0"/>
                                  </p:stCondLst>
                                  <p:childTnLst>
                                    <p:set>
                                      <p:cBhvr>
                                        <p:cTn id="169" dur="1" fill="hold">
                                          <p:stCondLst>
                                            <p:cond delay="0"/>
                                          </p:stCondLst>
                                        </p:cTn>
                                        <p:tgtEl>
                                          <p:spTgt spid="125974"/>
                                        </p:tgtEl>
                                        <p:attrNameLst>
                                          <p:attrName>style.visibility</p:attrName>
                                        </p:attrNameLst>
                                      </p:cBhvr>
                                      <p:to>
                                        <p:strVal val="visible"/>
                                      </p:to>
                                    </p:set>
                                    <p:animEffect transition="in" filter="wipe(up)">
                                      <p:cBhvr>
                                        <p:cTn id="170" dur="1000"/>
                                        <p:tgtEl>
                                          <p:spTgt spid="125974"/>
                                        </p:tgtEl>
                                      </p:cBhvr>
                                    </p:animEffect>
                                  </p:childTnLst>
                                </p:cTn>
                              </p:par>
                            </p:childTnLst>
                          </p:cTn>
                        </p:par>
                      </p:childTnLst>
                    </p:cTn>
                  </p:par>
                </p:childTnLst>
              </p:cTn>
              <p:nextCondLst>
                <p:cond evt="onClick" delay="0">
                  <p:tgtEl>
                    <p:spTgt spid="125966"/>
                  </p:tgtEl>
                </p:cond>
              </p:nextCondLst>
            </p:seq>
            <p:seq concurrent="1" nextAc="seek">
              <p:cTn id="171" restart="whenNotActive" fill="hold" evtFilter="cancelBubble" nodeType="interactiveSeq">
                <p:stCondLst>
                  <p:cond evt="onClick" delay="0">
                    <p:tgtEl>
                      <p:spTgt spid="125959"/>
                    </p:tgtEl>
                  </p:cond>
                </p:stCondLst>
                <p:endSync evt="end" delay="0">
                  <p:rtn val="all"/>
                </p:endSync>
                <p:childTnLst>
                  <p:par>
                    <p:cTn id="172" fill="hold" nodeType="clickPar">
                      <p:stCondLst>
                        <p:cond delay="0"/>
                      </p:stCondLst>
                      <p:childTnLst>
                        <p:par>
                          <p:cTn id="173" fill="hold" nodeType="withGroup">
                            <p:stCondLst>
                              <p:cond delay="0"/>
                            </p:stCondLst>
                            <p:childTnLst>
                              <p:par>
                                <p:cTn id="174" presetID="16" presetClass="exit" presetSubtype="26" fill="hold" grpId="1" nodeType="withEffect">
                                  <p:stCondLst>
                                    <p:cond delay="0"/>
                                  </p:stCondLst>
                                  <p:childTnLst>
                                    <p:animEffect transition="out" filter="barn(inHorizontal)">
                                      <p:cBhvr>
                                        <p:cTn id="175" dur="500"/>
                                        <p:tgtEl>
                                          <p:spTgt spid="124917"/>
                                        </p:tgtEl>
                                      </p:cBhvr>
                                    </p:animEffect>
                                    <p:set>
                                      <p:cBhvr>
                                        <p:cTn id="176" dur="1" fill="hold">
                                          <p:stCondLst>
                                            <p:cond delay="499"/>
                                          </p:stCondLst>
                                        </p:cTn>
                                        <p:tgtEl>
                                          <p:spTgt spid="124917"/>
                                        </p:tgtEl>
                                        <p:attrNameLst>
                                          <p:attrName>style.visibility</p:attrName>
                                        </p:attrNameLst>
                                      </p:cBhvr>
                                      <p:to>
                                        <p:strVal val="hidden"/>
                                      </p:to>
                                    </p:set>
                                  </p:childTnLst>
                                </p:cTn>
                              </p:par>
                              <p:par>
                                <p:cTn id="177" presetID="16" presetClass="exit" presetSubtype="26" fill="hold" grpId="1" nodeType="withEffect">
                                  <p:stCondLst>
                                    <p:cond delay="0"/>
                                  </p:stCondLst>
                                  <p:childTnLst>
                                    <p:animEffect transition="out" filter="barn(inHorizontal)">
                                      <p:cBhvr>
                                        <p:cTn id="178" dur="500"/>
                                        <p:tgtEl>
                                          <p:spTgt spid="124838"/>
                                        </p:tgtEl>
                                      </p:cBhvr>
                                    </p:animEffect>
                                    <p:set>
                                      <p:cBhvr>
                                        <p:cTn id="179" dur="1" fill="hold">
                                          <p:stCondLst>
                                            <p:cond delay="499"/>
                                          </p:stCondLst>
                                        </p:cTn>
                                        <p:tgtEl>
                                          <p:spTgt spid="124838"/>
                                        </p:tgtEl>
                                        <p:attrNameLst>
                                          <p:attrName>style.visibility</p:attrName>
                                        </p:attrNameLst>
                                      </p:cBhvr>
                                      <p:to>
                                        <p:strVal val="hidden"/>
                                      </p:to>
                                    </p:set>
                                  </p:childTnLst>
                                </p:cTn>
                              </p:par>
                              <p:par>
                                <p:cTn id="180" presetID="16" presetClass="exit" presetSubtype="26" fill="hold" nodeType="withEffect">
                                  <p:stCondLst>
                                    <p:cond delay="0"/>
                                  </p:stCondLst>
                                  <p:childTnLst>
                                    <p:animEffect transition="out" filter="barn(inHorizontal)">
                                      <p:cBhvr>
                                        <p:cTn id="181" dur="500"/>
                                        <p:tgtEl>
                                          <p:spTgt spid="2"/>
                                        </p:tgtEl>
                                      </p:cBhvr>
                                    </p:animEffect>
                                    <p:set>
                                      <p:cBhvr>
                                        <p:cTn id="182" dur="1" fill="hold">
                                          <p:stCondLst>
                                            <p:cond delay="499"/>
                                          </p:stCondLst>
                                        </p:cTn>
                                        <p:tgtEl>
                                          <p:spTgt spid="2"/>
                                        </p:tgtEl>
                                        <p:attrNameLst>
                                          <p:attrName>style.visibility</p:attrName>
                                        </p:attrNameLst>
                                      </p:cBhvr>
                                      <p:to>
                                        <p:strVal val="hidden"/>
                                      </p:to>
                                    </p:set>
                                  </p:childTnLst>
                                </p:cTn>
                              </p:par>
                              <p:par>
                                <p:cTn id="183" presetID="16" presetClass="exit" presetSubtype="26" fill="hold" nodeType="withEffect">
                                  <p:stCondLst>
                                    <p:cond delay="0"/>
                                  </p:stCondLst>
                                  <p:childTnLst>
                                    <p:animEffect transition="out" filter="barn(inHorizontal)">
                                      <p:cBhvr>
                                        <p:cTn id="184" dur="500"/>
                                        <p:tgtEl>
                                          <p:spTgt spid="17"/>
                                        </p:tgtEl>
                                      </p:cBhvr>
                                    </p:animEffect>
                                    <p:set>
                                      <p:cBhvr>
                                        <p:cTn id="18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25959"/>
                  </p:tgtEl>
                </p:cond>
              </p:nextCondLst>
            </p:seq>
            <p:seq concurrent="1" nextAc="seek">
              <p:cTn id="186" restart="whenNotActive" fill="hold" evtFilter="cancelBubble" nodeType="interactiveSeq">
                <p:stCondLst>
                  <p:cond evt="onClick" delay="0">
                    <p:tgtEl>
                      <p:spTgt spid="125960"/>
                    </p:tgtEl>
                  </p:cond>
                </p:stCondLst>
                <p:endSync evt="end" delay="0">
                  <p:rtn val="all"/>
                </p:endSync>
                <p:childTnLst>
                  <p:par>
                    <p:cTn id="187" fill="hold" nodeType="clickPar">
                      <p:stCondLst>
                        <p:cond delay="0"/>
                      </p:stCondLst>
                      <p:childTnLst>
                        <p:par>
                          <p:cTn id="188" fill="hold" nodeType="withGroup">
                            <p:stCondLst>
                              <p:cond delay="0"/>
                            </p:stCondLst>
                            <p:childTnLst>
                              <p:par>
                                <p:cTn id="189" presetID="16" presetClass="exit" presetSubtype="26" fill="hold" grpId="2" nodeType="clickEffect">
                                  <p:stCondLst>
                                    <p:cond delay="0"/>
                                  </p:stCondLst>
                                  <p:childTnLst>
                                    <p:animEffect transition="out" filter="barn(inHorizontal)">
                                      <p:cBhvr>
                                        <p:cTn id="190" dur="500"/>
                                        <p:tgtEl>
                                          <p:spTgt spid="124927"/>
                                        </p:tgtEl>
                                      </p:cBhvr>
                                    </p:animEffect>
                                    <p:set>
                                      <p:cBhvr>
                                        <p:cTn id="191" dur="1" fill="hold">
                                          <p:stCondLst>
                                            <p:cond delay="499"/>
                                          </p:stCondLst>
                                        </p:cTn>
                                        <p:tgtEl>
                                          <p:spTgt spid="124927"/>
                                        </p:tgtEl>
                                        <p:attrNameLst>
                                          <p:attrName>style.visibility</p:attrName>
                                        </p:attrNameLst>
                                      </p:cBhvr>
                                      <p:to>
                                        <p:strVal val="hidden"/>
                                      </p:to>
                                    </p:set>
                                  </p:childTnLst>
                                </p:cTn>
                              </p:par>
                              <p:par>
                                <p:cTn id="192" presetID="16" presetClass="exit" presetSubtype="26" fill="hold" grpId="0" nodeType="withEffect">
                                  <p:stCondLst>
                                    <p:cond delay="0"/>
                                  </p:stCondLst>
                                  <p:childTnLst>
                                    <p:animEffect transition="out" filter="barn(inHorizontal)">
                                      <p:cBhvr>
                                        <p:cTn id="193" dur="500"/>
                                        <p:tgtEl>
                                          <p:spTgt spid="124842"/>
                                        </p:tgtEl>
                                      </p:cBhvr>
                                    </p:animEffect>
                                    <p:set>
                                      <p:cBhvr>
                                        <p:cTn id="194" dur="1" fill="hold">
                                          <p:stCondLst>
                                            <p:cond delay="499"/>
                                          </p:stCondLst>
                                        </p:cTn>
                                        <p:tgtEl>
                                          <p:spTgt spid="124842"/>
                                        </p:tgtEl>
                                        <p:attrNameLst>
                                          <p:attrName>style.visibility</p:attrName>
                                        </p:attrNameLst>
                                      </p:cBhvr>
                                      <p:to>
                                        <p:strVal val="hidden"/>
                                      </p:to>
                                    </p:set>
                                  </p:childTnLst>
                                </p:cTn>
                              </p:par>
                              <p:par>
                                <p:cTn id="195" presetID="16" presetClass="exit" presetSubtype="26" fill="hold" grpId="1" nodeType="withEffect">
                                  <p:stCondLst>
                                    <p:cond delay="0"/>
                                  </p:stCondLst>
                                  <p:childTnLst>
                                    <p:animEffect transition="out" filter="barn(inHorizontal)">
                                      <p:cBhvr>
                                        <p:cTn id="196" dur="500"/>
                                        <p:tgtEl>
                                          <p:spTgt spid="124843"/>
                                        </p:tgtEl>
                                      </p:cBhvr>
                                    </p:animEffect>
                                    <p:set>
                                      <p:cBhvr>
                                        <p:cTn id="197" dur="1" fill="hold">
                                          <p:stCondLst>
                                            <p:cond delay="499"/>
                                          </p:stCondLst>
                                        </p:cTn>
                                        <p:tgtEl>
                                          <p:spTgt spid="124843"/>
                                        </p:tgtEl>
                                        <p:attrNameLst>
                                          <p:attrName>style.visibility</p:attrName>
                                        </p:attrNameLst>
                                      </p:cBhvr>
                                      <p:to>
                                        <p:strVal val="hidden"/>
                                      </p:to>
                                    </p:set>
                                  </p:childTnLst>
                                </p:cTn>
                              </p:par>
                              <p:par>
                                <p:cTn id="198" presetID="16" presetClass="exit" presetSubtype="26" fill="hold" nodeType="withEffect">
                                  <p:stCondLst>
                                    <p:cond delay="0"/>
                                  </p:stCondLst>
                                  <p:childTnLst>
                                    <p:animEffect transition="out" filter="barn(inHorizontal)">
                                      <p:cBhvr>
                                        <p:cTn id="199" dur="500"/>
                                        <p:tgtEl>
                                          <p:spTgt spid="3"/>
                                        </p:tgtEl>
                                      </p:cBhvr>
                                    </p:animEffect>
                                    <p:set>
                                      <p:cBhvr>
                                        <p:cTn id="20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25960"/>
                  </p:tgtEl>
                </p:cond>
              </p:nextCondLst>
            </p:seq>
            <p:seq concurrent="1" nextAc="seek">
              <p:cTn id="201" restart="whenNotActive" fill="hold" evtFilter="cancelBubble" nodeType="interactiveSeq">
                <p:stCondLst>
                  <p:cond evt="onClick" delay="0">
                    <p:tgtEl>
                      <p:spTgt spid="125961"/>
                    </p:tgtEl>
                  </p:cond>
                </p:stCondLst>
                <p:endSync evt="end" delay="0">
                  <p:rtn val="all"/>
                </p:endSync>
                <p:childTnLst>
                  <p:par>
                    <p:cTn id="202" fill="hold" nodeType="clickPar">
                      <p:stCondLst>
                        <p:cond delay="0"/>
                      </p:stCondLst>
                      <p:childTnLst>
                        <p:par>
                          <p:cTn id="203" fill="hold" nodeType="withGroup">
                            <p:stCondLst>
                              <p:cond delay="0"/>
                            </p:stCondLst>
                            <p:childTnLst>
                              <p:par>
                                <p:cTn id="204" presetID="16" presetClass="exit" presetSubtype="26" fill="hold" grpId="2" nodeType="clickEffect">
                                  <p:stCondLst>
                                    <p:cond delay="0"/>
                                  </p:stCondLst>
                                  <p:childTnLst>
                                    <p:animEffect transition="out" filter="barn(inHorizontal)">
                                      <p:cBhvr>
                                        <p:cTn id="205" dur="500"/>
                                        <p:tgtEl>
                                          <p:spTgt spid="125952"/>
                                        </p:tgtEl>
                                      </p:cBhvr>
                                    </p:animEffect>
                                    <p:set>
                                      <p:cBhvr>
                                        <p:cTn id="206" dur="1" fill="hold">
                                          <p:stCondLst>
                                            <p:cond delay="499"/>
                                          </p:stCondLst>
                                        </p:cTn>
                                        <p:tgtEl>
                                          <p:spTgt spid="125952"/>
                                        </p:tgtEl>
                                        <p:attrNameLst>
                                          <p:attrName>style.visibility</p:attrName>
                                        </p:attrNameLst>
                                      </p:cBhvr>
                                      <p:to>
                                        <p:strVal val="hidden"/>
                                      </p:to>
                                    </p:set>
                                  </p:childTnLst>
                                </p:cTn>
                              </p:par>
                              <p:par>
                                <p:cTn id="207" presetID="16" presetClass="exit" presetSubtype="26" fill="hold" grpId="0" nodeType="withEffect">
                                  <p:stCondLst>
                                    <p:cond delay="0"/>
                                  </p:stCondLst>
                                  <p:childTnLst>
                                    <p:animEffect transition="out" filter="barn(inHorizontal)">
                                      <p:cBhvr>
                                        <p:cTn id="208" dur="500"/>
                                        <p:tgtEl>
                                          <p:spTgt spid="124848"/>
                                        </p:tgtEl>
                                      </p:cBhvr>
                                    </p:animEffect>
                                    <p:set>
                                      <p:cBhvr>
                                        <p:cTn id="209" dur="1" fill="hold">
                                          <p:stCondLst>
                                            <p:cond delay="499"/>
                                          </p:stCondLst>
                                        </p:cTn>
                                        <p:tgtEl>
                                          <p:spTgt spid="124848"/>
                                        </p:tgtEl>
                                        <p:attrNameLst>
                                          <p:attrName>style.visibility</p:attrName>
                                        </p:attrNameLst>
                                      </p:cBhvr>
                                      <p:to>
                                        <p:strVal val="hidden"/>
                                      </p:to>
                                    </p:set>
                                  </p:childTnLst>
                                </p:cTn>
                              </p:par>
                              <p:par>
                                <p:cTn id="210" presetID="16" presetClass="exit" presetSubtype="26" fill="hold" grpId="1" nodeType="withEffect">
                                  <p:stCondLst>
                                    <p:cond delay="0"/>
                                  </p:stCondLst>
                                  <p:childTnLst>
                                    <p:animEffect transition="out" filter="barn(inHorizontal)">
                                      <p:cBhvr>
                                        <p:cTn id="211" dur="500"/>
                                        <p:tgtEl>
                                          <p:spTgt spid="124849"/>
                                        </p:tgtEl>
                                      </p:cBhvr>
                                    </p:animEffect>
                                    <p:set>
                                      <p:cBhvr>
                                        <p:cTn id="212" dur="1" fill="hold">
                                          <p:stCondLst>
                                            <p:cond delay="499"/>
                                          </p:stCondLst>
                                        </p:cTn>
                                        <p:tgtEl>
                                          <p:spTgt spid="124849"/>
                                        </p:tgtEl>
                                        <p:attrNameLst>
                                          <p:attrName>style.visibility</p:attrName>
                                        </p:attrNameLst>
                                      </p:cBhvr>
                                      <p:to>
                                        <p:strVal val="hidden"/>
                                      </p:to>
                                    </p:set>
                                  </p:childTnLst>
                                </p:cTn>
                              </p:par>
                              <p:par>
                                <p:cTn id="213" presetID="16" presetClass="exit" presetSubtype="26" fill="hold" nodeType="withEffect">
                                  <p:stCondLst>
                                    <p:cond delay="0"/>
                                  </p:stCondLst>
                                  <p:childTnLst>
                                    <p:animEffect transition="out" filter="barn(inHorizontal)">
                                      <p:cBhvr>
                                        <p:cTn id="214" dur="500"/>
                                        <p:tgtEl>
                                          <p:spTgt spid="16"/>
                                        </p:tgtEl>
                                      </p:cBhvr>
                                    </p:animEffect>
                                    <p:set>
                                      <p:cBhvr>
                                        <p:cTn id="215"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25961"/>
                  </p:tgtEl>
                </p:cond>
              </p:nextCondLst>
            </p:seq>
            <p:seq concurrent="1" nextAc="seek">
              <p:cTn id="216" restart="whenNotActive" fill="hold" evtFilter="cancelBubble" nodeType="interactiveSeq">
                <p:stCondLst>
                  <p:cond evt="onClick" delay="0">
                    <p:tgtEl>
                      <p:spTgt spid="125963"/>
                    </p:tgtEl>
                  </p:cond>
                </p:stCondLst>
                <p:endSync evt="end" delay="0">
                  <p:rtn val="all"/>
                </p:endSync>
                <p:childTnLst>
                  <p:par>
                    <p:cTn id="217" fill="hold" nodeType="clickPar">
                      <p:stCondLst>
                        <p:cond delay="0"/>
                      </p:stCondLst>
                      <p:childTnLst>
                        <p:par>
                          <p:cTn id="218" fill="hold" nodeType="withGroup">
                            <p:stCondLst>
                              <p:cond delay="0"/>
                            </p:stCondLst>
                            <p:childTnLst>
                              <p:par>
                                <p:cTn id="219" presetID="16" presetClass="exit" presetSubtype="26" fill="hold" grpId="2" nodeType="clickEffect">
                                  <p:stCondLst>
                                    <p:cond delay="0"/>
                                  </p:stCondLst>
                                  <p:childTnLst>
                                    <p:animEffect transition="out" filter="barn(inHorizontal)">
                                      <p:cBhvr>
                                        <p:cTn id="220" dur="500"/>
                                        <p:tgtEl>
                                          <p:spTgt spid="125953"/>
                                        </p:tgtEl>
                                      </p:cBhvr>
                                    </p:animEffect>
                                    <p:set>
                                      <p:cBhvr>
                                        <p:cTn id="221" dur="1" fill="hold">
                                          <p:stCondLst>
                                            <p:cond delay="499"/>
                                          </p:stCondLst>
                                        </p:cTn>
                                        <p:tgtEl>
                                          <p:spTgt spid="125953"/>
                                        </p:tgtEl>
                                        <p:attrNameLst>
                                          <p:attrName>style.visibility</p:attrName>
                                        </p:attrNameLst>
                                      </p:cBhvr>
                                      <p:to>
                                        <p:strVal val="hidden"/>
                                      </p:to>
                                    </p:set>
                                  </p:childTnLst>
                                </p:cTn>
                              </p:par>
                              <p:par>
                                <p:cTn id="222" presetID="16" presetClass="exit" presetSubtype="26" fill="hold" nodeType="withEffect">
                                  <p:stCondLst>
                                    <p:cond delay="0"/>
                                  </p:stCondLst>
                                  <p:childTnLst>
                                    <p:animEffect transition="out" filter="barn(inHorizontal)">
                                      <p:cBhvr>
                                        <p:cTn id="223" dur="500"/>
                                        <p:tgtEl>
                                          <p:spTgt spid="5"/>
                                        </p:tgtEl>
                                      </p:cBhvr>
                                    </p:animEffect>
                                    <p:set>
                                      <p:cBhvr>
                                        <p:cTn id="224" dur="1" fill="hold">
                                          <p:stCondLst>
                                            <p:cond delay="499"/>
                                          </p:stCondLst>
                                        </p:cTn>
                                        <p:tgtEl>
                                          <p:spTgt spid="5"/>
                                        </p:tgtEl>
                                        <p:attrNameLst>
                                          <p:attrName>style.visibility</p:attrName>
                                        </p:attrNameLst>
                                      </p:cBhvr>
                                      <p:to>
                                        <p:strVal val="hidden"/>
                                      </p:to>
                                    </p:set>
                                  </p:childTnLst>
                                </p:cTn>
                              </p:par>
                              <p:par>
                                <p:cTn id="225" presetID="16" presetClass="exit" presetSubtype="26" fill="hold" grpId="1" nodeType="withEffect">
                                  <p:stCondLst>
                                    <p:cond delay="0"/>
                                  </p:stCondLst>
                                  <p:childTnLst>
                                    <p:animEffect transition="out" filter="barn(inHorizontal)">
                                      <p:cBhvr>
                                        <p:cTn id="226" dur="500"/>
                                        <p:tgtEl>
                                          <p:spTgt spid="124858"/>
                                        </p:tgtEl>
                                      </p:cBhvr>
                                    </p:animEffect>
                                    <p:set>
                                      <p:cBhvr>
                                        <p:cTn id="227" dur="1" fill="hold">
                                          <p:stCondLst>
                                            <p:cond delay="499"/>
                                          </p:stCondLst>
                                        </p:cTn>
                                        <p:tgtEl>
                                          <p:spTgt spid="124858"/>
                                        </p:tgtEl>
                                        <p:attrNameLst>
                                          <p:attrName>style.visibility</p:attrName>
                                        </p:attrNameLst>
                                      </p:cBhvr>
                                      <p:to>
                                        <p:strVal val="hidden"/>
                                      </p:to>
                                    </p:set>
                                  </p:childTnLst>
                                </p:cTn>
                              </p:par>
                              <p:par>
                                <p:cTn id="228" presetID="16" presetClass="exit" presetSubtype="26" fill="hold" nodeType="withEffect">
                                  <p:stCondLst>
                                    <p:cond delay="0"/>
                                  </p:stCondLst>
                                  <p:childTnLst>
                                    <p:animEffect transition="out" filter="barn(inHorizontal)">
                                      <p:cBhvr>
                                        <p:cTn id="229" dur="500"/>
                                        <p:tgtEl>
                                          <p:spTgt spid="6"/>
                                        </p:tgtEl>
                                      </p:cBhvr>
                                    </p:animEffect>
                                    <p:set>
                                      <p:cBhvr>
                                        <p:cTn id="23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25963"/>
                  </p:tgtEl>
                </p:cond>
              </p:nextCondLst>
            </p:seq>
            <p:seq concurrent="1" nextAc="seek">
              <p:cTn id="231" restart="whenNotActive" fill="hold" evtFilter="cancelBubble" nodeType="interactiveSeq">
                <p:stCondLst>
                  <p:cond evt="onClick" delay="0">
                    <p:tgtEl>
                      <p:spTgt spid="125964"/>
                    </p:tgtEl>
                  </p:cond>
                </p:stCondLst>
                <p:endSync evt="end" delay="0">
                  <p:rtn val="all"/>
                </p:endSync>
                <p:childTnLst>
                  <p:par>
                    <p:cTn id="232" fill="hold" nodeType="clickPar">
                      <p:stCondLst>
                        <p:cond delay="0"/>
                      </p:stCondLst>
                      <p:childTnLst>
                        <p:par>
                          <p:cTn id="233" fill="hold" nodeType="withGroup">
                            <p:stCondLst>
                              <p:cond delay="0"/>
                            </p:stCondLst>
                            <p:childTnLst>
                              <p:par>
                                <p:cTn id="234" presetID="16" presetClass="exit" presetSubtype="26" fill="hold" grpId="2" nodeType="clickEffect">
                                  <p:stCondLst>
                                    <p:cond delay="0"/>
                                  </p:stCondLst>
                                  <p:childTnLst>
                                    <p:animEffect transition="out" filter="barn(inHorizontal)">
                                      <p:cBhvr>
                                        <p:cTn id="235" dur="500"/>
                                        <p:tgtEl>
                                          <p:spTgt spid="125954"/>
                                        </p:tgtEl>
                                      </p:cBhvr>
                                    </p:animEffect>
                                    <p:set>
                                      <p:cBhvr>
                                        <p:cTn id="236" dur="1" fill="hold">
                                          <p:stCondLst>
                                            <p:cond delay="499"/>
                                          </p:stCondLst>
                                        </p:cTn>
                                        <p:tgtEl>
                                          <p:spTgt spid="125954"/>
                                        </p:tgtEl>
                                        <p:attrNameLst>
                                          <p:attrName>style.visibility</p:attrName>
                                        </p:attrNameLst>
                                      </p:cBhvr>
                                      <p:to>
                                        <p:strVal val="hidden"/>
                                      </p:to>
                                    </p:set>
                                  </p:childTnLst>
                                </p:cTn>
                              </p:par>
                              <p:par>
                                <p:cTn id="237" presetID="16" presetClass="exit" presetSubtype="26" fill="hold" nodeType="withEffect">
                                  <p:stCondLst>
                                    <p:cond delay="0"/>
                                  </p:stCondLst>
                                  <p:childTnLst>
                                    <p:animEffect transition="out" filter="barn(inHorizontal)">
                                      <p:cBhvr>
                                        <p:cTn id="238" dur="500"/>
                                        <p:tgtEl>
                                          <p:spTgt spid="7"/>
                                        </p:tgtEl>
                                      </p:cBhvr>
                                    </p:animEffect>
                                    <p:set>
                                      <p:cBhvr>
                                        <p:cTn id="239" dur="1" fill="hold">
                                          <p:stCondLst>
                                            <p:cond delay="499"/>
                                          </p:stCondLst>
                                        </p:cTn>
                                        <p:tgtEl>
                                          <p:spTgt spid="7"/>
                                        </p:tgtEl>
                                        <p:attrNameLst>
                                          <p:attrName>style.visibility</p:attrName>
                                        </p:attrNameLst>
                                      </p:cBhvr>
                                      <p:to>
                                        <p:strVal val="hidden"/>
                                      </p:to>
                                    </p:set>
                                  </p:childTnLst>
                                </p:cTn>
                              </p:par>
                              <p:par>
                                <p:cTn id="240" presetID="16" presetClass="exit" presetSubtype="26" fill="hold" grpId="1" nodeType="withEffect">
                                  <p:stCondLst>
                                    <p:cond delay="0"/>
                                  </p:stCondLst>
                                  <p:childTnLst>
                                    <p:animEffect transition="out" filter="barn(inHorizontal)">
                                      <p:cBhvr>
                                        <p:cTn id="241" dur="500"/>
                                        <p:tgtEl>
                                          <p:spTgt spid="124864"/>
                                        </p:tgtEl>
                                      </p:cBhvr>
                                    </p:animEffect>
                                    <p:set>
                                      <p:cBhvr>
                                        <p:cTn id="242" dur="1" fill="hold">
                                          <p:stCondLst>
                                            <p:cond delay="499"/>
                                          </p:stCondLst>
                                        </p:cTn>
                                        <p:tgtEl>
                                          <p:spTgt spid="124864"/>
                                        </p:tgtEl>
                                        <p:attrNameLst>
                                          <p:attrName>style.visibility</p:attrName>
                                        </p:attrNameLst>
                                      </p:cBhvr>
                                      <p:to>
                                        <p:strVal val="hidden"/>
                                      </p:to>
                                    </p:set>
                                  </p:childTnLst>
                                </p:cTn>
                              </p:par>
                              <p:par>
                                <p:cTn id="243" presetID="16" presetClass="exit" presetSubtype="26" fill="hold" nodeType="withEffect">
                                  <p:stCondLst>
                                    <p:cond delay="0"/>
                                  </p:stCondLst>
                                  <p:childTnLst>
                                    <p:animEffect transition="out" filter="barn(inHorizontal)">
                                      <p:cBhvr>
                                        <p:cTn id="244" dur="500"/>
                                        <p:tgtEl>
                                          <p:spTgt spid="8"/>
                                        </p:tgtEl>
                                      </p:cBhvr>
                                    </p:animEffect>
                                    <p:set>
                                      <p:cBhvr>
                                        <p:cTn id="245"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25964"/>
                  </p:tgtEl>
                </p:cond>
              </p:nextCondLst>
            </p:seq>
            <p:seq concurrent="1" nextAc="seek">
              <p:cTn id="246" restart="whenNotActive" fill="hold" evtFilter="cancelBubble" nodeType="interactiveSeq">
                <p:stCondLst>
                  <p:cond evt="onClick" delay="0">
                    <p:tgtEl>
                      <p:spTgt spid="125965"/>
                    </p:tgtEl>
                  </p:cond>
                </p:stCondLst>
                <p:endSync evt="end" delay="0">
                  <p:rtn val="all"/>
                </p:endSync>
                <p:childTnLst>
                  <p:par>
                    <p:cTn id="247" fill="hold" nodeType="clickPar">
                      <p:stCondLst>
                        <p:cond delay="0"/>
                      </p:stCondLst>
                      <p:childTnLst>
                        <p:par>
                          <p:cTn id="248" fill="hold" nodeType="withGroup">
                            <p:stCondLst>
                              <p:cond delay="0"/>
                            </p:stCondLst>
                            <p:childTnLst>
                              <p:par>
                                <p:cTn id="249" presetID="16" presetClass="exit" presetSubtype="26" fill="hold" nodeType="clickEffect">
                                  <p:stCondLst>
                                    <p:cond delay="0"/>
                                  </p:stCondLst>
                                  <p:childTnLst>
                                    <p:animEffect transition="out" filter="barn(inHorizontal)">
                                      <p:cBhvr>
                                        <p:cTn id="250" dur="500"/>
                                        <p:tgtEl>
                                          <p:spTgt spid="125955"/>
                                        </p:tgtEl>
                                      </p:cBhvr>
                                    </p:animEffect>
                                    <p:set>
                                      <p:cBhvr>
                                        <p:cTn id="251" dur="1" fill="hold">
                                          <p:stCondLst>
                                            <p:cond delay="499"/>
                                          </p:stCondLst>
                                        </p:cTn>
                                        <p:tgtEl>
                                          <p:spTgt spid="125955"/>
                                        </p:tgtEl>
                                        <p:attrNameLst>
                                          <p:attrName>style.visibility</p:attrName>
                                        </p:attrNameLst>
                                      </p:cBhvr>
                                      <p:to>
                                        <p:strVal val="hidden"/>
                                      </p:to>
                                    </p:set>
                                  </p:childTnLst>
                                </p:cTn>
                              </p:par>
                              <p:par>
                                <p:cTn id="252" presetID="16" presetClass="exit" presetSubtype="26" fill="hold" nodeType="withEffect">
                                  <p:stCondLst>
                                    <p:cond delay="0"/>
                                  </p:stCondLst>
                                  <p:childTnLst>
                                    <p:animEffect transition="out" filter="barn(inHorizontal)">
                                      <p:cBhvr>
                                        <p:cTn id="253" dur="500"/>
                                        <p:tgtEl>
                                          <p:spTgt spid="9"/>
                                        </p:tgtEl>
                                      </p:cBhvr>
                                    </p:animEffect>
                                    <p:set>
                                      <p:cBhvr>
                                        <p:cTn id="254" dur="1" fill="hold">
                                          <p:stCondLst>
                                            <p:cond delay="499"/>
                                          </p:stCondLst>
                                        </p:cTn>
                                        <p:tgtEl>
                                          <p:spTgt spid="9"/>
                                        </p:tgtEl>
                                        <p:attrNameLst>
                                          <p:attrName>style.visibility</p:attrName>
                                        </p:attrNameLst>
                                      </p:cBhvr>
                                      <p:to>
                                        <p:strVal val="hidden"/>
                                      </p:to>
                                    </p:set>
                                  </p:childTnLst>
                                </p:cTn>
                              </p:par>
                              <p:par>
                                <p:cTn id="255" presetID="16" presetClass="exit" presetSubtype="26" fill="hold" grpId="1" nodeType="withEffect">
                                  <p:stCondLst>
                                    <p:cond delay="0"/>
                                  </p:stCondLst>
                                  <p:childTnLst>
                                    <p:animEffect transition="out" filter="barn(inHorizontal)">
                                      <p:cBhvr>
                                        <p:cTn id="256" dur="500"/>
                                        <p:tgtEl>
                                          <p:spTgt spid="124873"/>
                                        </p:tgtEl>
                                      </p:cBhvr>
                                    </p:animEffect>
                                    <p:set>
                                      <p:cBhvr>
                                        <p:cTn id="257" dur="1" fill="hold">
                                          <p:stCondLst>
                                            <p:cond delay="499"/>
                                          </p:stCondLst>
                                        </p:cTn>
                                        <p:tgtEl>
                                          <p:spTgt spid="124873"/>
                                        </p:tgtEl>
                                        <p:attrNameLst>
                                          <p:attrName>style.visibility</p:attrName>
                                        </p:attrNameLst>
                                      </p:cBhvr>
                                      <p:to>
                                        <p:strVal val="hidden"/>
                                      </p:to>
                                    </p:set>
                                  </p:childTnLst>
                                </p:cTn>
                              </p:par>
                              <p:par>
                                <p:cTn id="258" presetID="16" presetClass="exit" presetSubtype="26" fill="hold" nodeType="withEffect">
                                  <p:stCondLst>
                                    <p:cond delay="0"/>
                                  </p:stCondLst>
                                  <p:childTnLst>
                                    <p:animEffect transition="out" filter="barn(inHorizontal)">
                                      <p:cBhvr>
                                        <p:cTn id="259" dur="500"/>
                                        <p:tgtEl>
                                          <p:spTgt spid="10"/>
                                        </p:tgtEl>
                                      </p:cBhvr>
                                    </p:animEffect>
                                    <p:set>
                                      <p:cBhvr>
                                        <p:cTn id="260"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25965"/>
                  </p:tgtEl>
                </p:cond>
              </p:nextCondLst>
            </p:seq>
            <p:seq concurrent="1" nextAc="seek">
              <p:cTn id="261" restart="whenNotActive" fill="hold" evtFilter="cancelBubble" nodeType="interactiveSeq">
                <p:stCondLst>
                  <p:cond evt="onClick" delay="0">
                    <p:tgtEl>
                      <p:spTgt spid="125968"/>
                    </p:tgtEl>
                  </p:cond>
                </p:stCondLst>
                <p:endSync evt="end" delay="0">
                  <p:rtn val="all"/>
                </p:endSync>
                <p:childTnLst>
                  <p:par>
                    <p:cTn id="262" fill="hold" nodeType="clickPar">
                      <p:stCondLst>
                        <p:cond delay="0"/>
                      </p:stCondLst>
                      <p:childTnLst>
                        <p:par>
                          <p:cTn id="263" fill="hold" nodeType="withGroup">
                            <p:stCondLst>
                              <p:cond delay="0"/>
                            </p:stCondLst>
                            <p:childTnLst>
                              <p:par>
                                <p:cTn id="264" presetID="16" presetClass="exit" presetSubtype="26" fill="hold" grpId="2" nodeType="clickEffect">
                                  <p:stCondLst>
                                    <p:cond delay="0"/>
                                  </p:stCondLst>
                                  <p:childTnLst>
                                    <p:animEffect transition="out" filter="barn(inHorizontal)">
                                      <p:cBhvr>
                                        <p:cTn id="265" dur="500"/>
                                        <p:tgtEl>
                                          <p:spTgt spid="125956"/>
                                        </p:tgtEl>
                                      </p:cBhvr>
                                    </p:animEffect>
                                    <p:set>
                                      <p:cBhvr>
                                        <p:cTn id="266" dur="1" fill="hold">
                                          <p:stCondLst>
                                            <p:cond delay="499"/>
                                          </p:stCondLst>
                                        </p:cTn>
                                        <p:tgtEl>
                                          <p:spTgt spid="125956"/>
                                        </p:tgtEl>
                                        <p:attrNameLst>
                                          <p:attrName>style.visibility</p:attrName>
                                        </p:attrNameLst>
                                      </p:cBhvr>
                                      <p:to>
                                        <p:strVal val="hidden"/>
                                      </p:to>
                                    </p:set>
                                  </p:childTnLst>
                                </p:cTn>
                              </p:par>
                              <p:par>
                                <p:cTn id="267" presetID="16" presetClass="exit" presetSubtype="26" fill="hold" nodeType="withEffect">
                                  <p:stCondLst>
                                    <p:cond delay="0"/>
                                  </p:stCondLst>
                                  <p:childTnLst>
                                    <p:animEffect transition="out" filter="barn(inHorizontal)">
                                      <p:cBhvr>
                                        <p:cTn id="268" dur="500"/>
                                        <p:tgtEl>
                                          <p:spTgt spid="11"/>
                                        </p:tgtEl>
                                      </p:cBhvr>
                                    </p:animEffect>
                                    <p:set>
                                      <p:cBhvr>
                                        <p:cTn id="269" dur="1" fill="hold">
                                          <p:stCondLst>
                                            <p:cond delay="499"/>
                                          </p:stCondLst>
                                        </p:cTn>
                                        <p:tgtEl>
                                          <p:spTgt spid="11"/>
                                        </p:tgtEl>
                                        <p:attrNameLst>
                                          <p:attrName>style.visibility</p:attrName>
                                        </p:attrNameLst>
                                      </p:cBhvr>
                                      <p:to>
                                        <p:strVal val="hidden"/>
                                      </p:to>
                                    </p:set>
                                  </p:childTnLst>
                                </p:cTn>
                              </p:par>
                              <p:par>
                                <p:cTn id="270" presetID="16" presetClass="exit" presetSubtype="26" fill="hold" grpId="1" nodeType="withEffect">
                                  <p:stCondLst>
                                    <p:cond delay="0"/>
                                  </p:stCondLst>
                                  <p:childTnLst>
                                    <p:animEffect transition="out" filter="barn(inHorizontal)">
                                      <p:cBhvr>
                                        <p:cTn id="271" dur="500"/>
                                        <p:tgtEl>
                                          <p:spTgt spid="124878"/>
                                        </p:tgtEl>
                                      </p:cBhvr>
                                    </p:animEffect>
                                    <p:set>
                                      <p:cBhvr>
                                        <p:cTn id="272" dur="1" fill="hold">
                                          <p:stCondLst>
                                            <p:cond delay="499"/>
                                          </p:stCondLst>
                                        </p:cTn>
                                        <p:tgtEl>
                                          <p:spTgt spid="124878"/>
                                        </p:tgtEl>
                                        <p:attrNameLst>
                                          <p:attrName>style.visibility</p:attrName>
                                        </p:attrNameLst>
                                      </p:cBhvr>
                                      <p:to>
                                        <p:strVal val="hidden"/>
                                      </p:to>
                                    </p:set>
                                  </p:childTnLst>
                                </p:cTn>
                              </p:par>
                              <p:par>
                                <p:cTn id="273" presetID="16" presetClass="exit" presetSubtype="26" fill="hold" nodeType="withEffect">
                                  <p:stCondLst>
                                    <p:cond delay="0"/>
                                  </p:stCondLst>
                                  <p:childTnLst>
                                    <p:animEffect transition="out" filter="barn(inHorizontal)">
                                      <p:cBhvr>
                                        <p:cTn id="274" dur="500"/>
                                        <p:tgtEl>
                                          <p:spTgt spid="15"/>
                                        </p:tgtEl>
                                      </p:cBhvr>
                                    </p:animEffect>
                                    <p:set>
                                      <p:cBhvr>
                                        <p:cTn id="275"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25968"/>
                  </p:tgtEl>
                </p:cond>
              </p:nextCondLst>
            </p:seq>
            <p:seq concurrent="1" nextAc="seek">
              <p:cTn id="276" restart="whenNotActive" fill="hold" evtFilter="cancelBubble" nodeType="interactiveSeq">
                <p:stCondLst>
                  <p:cond evt="onClick" delay="0">
                    <p:tgtEl>
                      <p:spTgt spid="125969"/>
                    </p:tgtEl>
                  </p:cond>
                </p:stCondLst>
                <p:endSync evt="end" delay="0">
                  <p:rtn val="all"/>
                </p:endSync>
                <p:childTnLst>
                  <p:par>
                    <p:cTn id="277" fill="hold" nodeType="clickPar">
                      <p:stCondLst>
                        <p:cond delay="0"/>
                      </p:stCondLst>
                      <p:childTnLst>
                        <p:par>
                          <p:cTn id="278" fill="hold" nodeType="withGroup">
                            <p:stCondLst>
                              <p:cond delay="0"/>
                            </p:stCondLst>
                            <p:childTnLst>
                              <p:par>
                                <p:cTn id="279" presetID="16" presetClass="exit" presetSubtype="26" fill="hold" grpId="2" nodeType="clickEffect">
                                  <p:stCondLst>
                                    <p:cond delay="0"/>
                                  </p:stCondLst>
                                  <p:childTnLst>
                                    <p:animEffect transition="out" filter="barn(inHorizontal)">
                                      <p:cBhvr>
                                        <p:cTn id="280" dur="500"/>
                                        <p:tgtEl>
                                          <p:spTgt spid="125957"/>
                                        </p:tgtEl>
                                      </p:cBhvr>
                                    </p:animEffect>
                                    <p:set>
                                      <p:cBhvr>
                                        <p:cTn id="281" dur="1" fill="hold">
                                          <p:stCondLst>
                                            <p:cond delay="499"/>
                                          </p:stCondLst>
                                        </p:cTn>
                                        <p:tgtEl>
                                          <p:spTgt spid="125957"/>
                                        </p:tgtEl>
                                        <p:attrNameLst>
                                          <p:attrName>style.visibility</p:attrName>
                                        </p:attrNameLst>
                                      </p:cBhvr>
                                      <p:to>
                                        <p:strVal val="hidden"/>
                                      </p:to>
                                    </p:set>
                                  </p:childTnLst>
                                </p:cTn>
                              </p:par>
                              <p:par>
                                <p:cTn id="282" presetID="16" presetClass="exit" presetSubtype="26" fill="hold" nodeType="withEffect">
                                  <p:stCondLst>
                                    <p:cond delay="0"/>
                                  </p:stCondLst>
                                  <p:childTnLst>
                                    <p:animEffect transition="out" filter="barn(inHorizontal)">
                                      <p:cBhvr>
                                        <p:cTn id="283" dur="500"/>
                                        <p:tgtEl>
                                          <p:spTgt spid="12"/>
                                        </p:tgtEl>
                                      </p:cBhvr>
                                    </p:animEffect>
                                    <p:set>
                                      <p:cBhvr>
                                        <p:cTn id="284" dur="1" fill="hold">
                                          <p:stCondLst>
                                            <p:cond delay="499"/>
                                          </p:stCondLst>
                                        </p:cTn>
                                        <p:tgtEl>
                                          <p:spTgt spid="12"/>
                                        </p:tgtEl>
                                        <p:attrNameLst>
                                          <p:attrName>style.visibility</p:attrName>
                                        </p:attrNameLst>
                                      </p:cBhvr>
                                      <p:to>
                                        <p:strVal val="hidden"/>
                                      </p:to>
                                    </p:set>
                                  </p:childTnLst>
                                </p:cTn>
                              </p:par>
                              <p:par>
                                <p:cTn id="285" presetID="16" presetClass="exit" presetSubtype="26" fill="hold" grpId="1" nodeType="withEffect">
                                  <p:stCondLst>
                                    <p:cond delay="0"/>
                                  </p:stCondLst>
                                  <p:childTnLst>
                                    <p:animEffect transition="out" filter="barn(inHorizontal)">
                                      <p:cBhvr>
                                        <p:cTn id="286" dur="500"/>
                                        <p:tgtEl>
                                          <p:spTgt spid="124886"/>
                                        </p:tgtEl>
                                      </p:cBhvr>
                                    </p:animEffect>
                                    <p:set>
                                      <p:cBhvr>
                                        <p:cTn id="287" dur="1" fill="hold">
                                          <p:stCondLst>
                                            <p:cond delay="499"/>
                                          </p:stCondLst>
                                        </p:cTn>
                                        <p:tgtEl>
                                          <p:spTgt spid="124886"/>
                                        </p:tgtEl>
                                        <p:attrNameLst>
                                          <p:attrName>style.visibility</p:attrName>
                                        </p:attrNameLst>
                                      </p:cBhvr>
                                      <p:to>
                                        <p:strVal val="hidden"/>
                                      </p:to>
                                    </p:set>
                                  </p:childTnLst>
                                </p:cTn>
                              </p:par>
                              <p:par>
                                <p:cTn id="288" presetID="16" presetClass="exit" presetSubtype="26" fill="hold" nodeType="withEffect">
                                  <p:stCondLst>
                                    <p:cond delay="0"/>
                                  </p:stCondLst>
                                  <p:childTnLst>
                                    <p:animEffect transition="out" filter="barn(inHorizontal)">
                                      <p:cBhvr>
                                        <p:cTn id="289" dur="500"/>
                                        <p:tgtEl>
                                          <p:spTgt spid="13"/>
                                        </p:tgtEl>
                                      </p:cBhvr>
                                    </p:animEffect>
                                    <p:set>
                                      <p:cBhvr>
                                        <p:cTn id="29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25969"/>
                  </p:tgtEl>
                </p:cond>
              </p:nextCondLst>
            </p:seq>
            <p:seq concurrent="1" nextAc="seek">
              <p:cTn id="291" restart="whenNotActive" fill="hold" evtFilter="cancelBubble" nodeType="interactiveSeq">
                <p:stCondLst>
                  <p:cond evt="onClick" delay="0">
                    <p:tgtEl>
                      <p:spTgt spid="125970"/>
                    </p:tgtEl>
                  </p:cond>
                </p:stCondLst>
                <p:endSync evt="end" delay="0">
                  <p:rtn val="all"/>
                </p:endSync>
                <p:childTnLst>
                  <p:par>
                    <p:cTn id="292" fill="hold" nodeType="clickPar">
                      <p:stCondLst>
                        <p:cond delay="0"/>
                      </p:stCondLst>
                      <p:childTnLst>
                        <p:par>
                          <p:cTn id="293" fill="hold" nodeType="withGroup">
                            <p:stCondLst>
                              <p:cond delay="0"/>
                            </p:stCondLst>
                            <p:childTnLst>
                              <p:par>
                                <p:cTn id="294" presetID="16" presetClass="exit" presetSubtype="26" fill="hold" grpId="2" nodeType="clickEffect">
                                  <p:stCondLst>
                                    <p:cond delay="0"/>
                                  </p:stCondLst>
                                  <p:childTnLst>
                                    <p:animEffect transition="out" filter="barn(inHorizontal)">
                                      <p:cBhvr>
                                        <p:cTn id="295" dur="500"/>
                                        <p:tgtEl>
                                          <p:spTgt spid="125958"/>
                                        </p:tgtEl>
                                      </p:cBhvr>
                                    </p:animEffect>
                                    <p:set>
                                      <p:cBhvr>
                                        <p:cTn id="296" dur="1" fill="hold">
                                          <p:stCondLst>
                                            <p:cond delay="499"/>
                                          </p:stCondLst>
                                        </p:cTn>
                                        <p:tgtEl>
                                          <p:spTgt spid="125958"/>
                                        </p:tgtEl>
                                        <p:attrNameLst>
                                          <p:attrName>style.visibility</p:attrName>
                                        </p:attrNameLst>
                                      </p:cBhvr>
                                      <p:to>
                                        <p:strVal val="hidden"/>
                                      </p:to>
                                    </p:set>
                                  </p:childTnLst>
                                </p:cTn>
                              </p:par>
                              <p:par>
                                <p:cTn id="297" presetID="16" presetClass="exit" presetSubtype="26" fill="hold" grpId="1" nodeType="withEffect">
                                  <p:stCondLst>
                                    <p:cond delay="0"/>
                                  </p:stCondLst>
                                  <p:childTnLst>
                                    <p:animEffect transition="out" filter="barn(inHorizontal)">
                                      <p:cBhvr>
                                        <p:cTn id="298" dur="500"/>
                                        <p:tgtEl>
                                          <p:spTgt spid="124892"/>
                                        </p:tgtEl>
                                      </p:cBhvr>
                                    </p:animEffect>
                                    <p:set>
                                      <p:cBhvr>
                                        <p:cTn id="299" dur="1" fill="hold">
                                          <p:stCondLst>
                                            <p:cond delay="499"/>
                                          </p:stCondLst>
                                        </p:cTn>
                                        <p:tgtEl>
                                          <p:spTgt spid="124892"/>
                                        </p:tgtEl>
                                        <p:attrNameLst>
                                          <p:attrName>style.visibility</p:attrName>
                                        </p:attrNameLst>
                                      </p:cBhvr>
                                      <p:to>
                                        <p:strVal val="hidden"/>
                                      </p:to>
                                    </p:set>
                                  </p:childTnLst>
                                </p:cTn>
                              </p:par>
                              <p:par>
                                <p:cTn id="300" presetID="16" presetClass="exit" presetSubtype="26" fill="hold" nodeType="withEffect">
                                  <p:stCondLst>
                                    <p:cond delay="0"/>
                                  </p:stCondLst>
                                  <p:childTnLst>
                                    <p:animEffect transition="out" filter="barn(inHorizontal)">
                                      <p:cBhvr>
                                        <p:cTn id="301" dur="500"/>
                                        <p:tgtEl>
                                          <p:spTgt spid="14"/>
                                        </p:tgtEl>
                                      </p:cBhvr>
                                    </p:animEffect>
                                    <p:set>
                                      <p:cBhvr>
                                        <p:cTn id="302"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25970"/>
                  </p:tgtEl>
                </p:cond>
              </p:nextCondLst>
            </p:seq>
          </p:childTnLst>
        </p:cTn>
      </p:par>
    </p:tnLst>
    <p:bldLst>
      <p:bldP spid="125974" grpId="0" animBg="1"/>
      <p:bldP spid="124838" grpId="0" animBg="1"/>
      <p:bldP spid="124838" grpId="1" animBg="1"/>
      <p:bldP spid="124842" grpId="0" animBg="1"/>
      <p:bldP spid="124843" grpId="0" animBg="1"/>
      <p:bldP spid="124843" grpId="1" animBg="1"/>
      <p:bldP spid="124848" grpId="0" animBg="1"/>
      <p:bldP spid="124849" grpId="0" animBg="1"/>
      <p:bldP spid="124849" grpId="1" animBg="1"/>
      <p:bldP spid="124858" grpId="0" animBg="1"/>
      <p:bldP spid="124858" grpId="1" animBg="1"/>
      <p:bldP spid="124864" grpId="0" animBg="1"/>
      <p:bldP spid="124864" grpId="1" animBg="1"/>
      <p:bldP spid="124873" grpId="0" animBg="1"/>
      <p:bldP spid="124873" grpId="1" animBg="1"/>
      <p:bldP spid="124878" grpId="0" animBg="1"/>
      <p:bldP spid="124878" grpId="1" animBg="1"/>
      <p:bldP spid="124886" grpId="0" animBg="1"/>
      <p:bldP spid="124886" grpId="1" animBg="1"/>
      <p:bldP spid="124892" grpId="0" animBg="1"/>
      <p:bldP spid="124892" grpId="1" animBg="1"/>
      <p:bldP spid="124927" grpId="0"/>
      <p:bldP spid="124927" grpId="1"/>
      <p:bldP spid="124927" grpId="2"/>
      <p:bldP spid="125952" grpId="0"/>
      <p:bldP spid="125952" grpId="1"/>
      <p:bldP spid="125952" grpId="2"/>
      <p:bldP spid="125953" grpId="0"/>
      <p:bldP spid="125953" grpId="1"/>
      <p:bldP spid="125953" grpId="2"/>
      <p:bldP spid="125954" grpId="0"/>
      <p:bldP spid="125954" grpId="1"/>
      <p:bldP spid="125954" grpId="2"/>
      <p:bldP spid="125955" grpId="0"/>
      <p:bldP spid="125955" grpId="1"/>
      <p:bldP spid="125956" grpId="0"/>
      <p:bldP spid="125956" grpId="1"/>
      <p:bldP spid="125956" grpId="2"/>
      <p:bldP spid="125957" grpId="0"/>
      <p:bldP spid="125957" grpId="1"/>
      <p:bldP spid="125957" grpId="2"/>
      <p:bldP spid="125958" grpId="0"/>
      <p:bldP spid="125958" grpId="1"/>
      <p:bldP spid="125958" grpId="2"/>
      <p:bldP spid="124917" grpId="0"/>
      <p:bldP spid="124917" grpId="1"/>
      <p:bldP spid="124917" grpId="2"/>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Rounded Corners 54">
            <a:extLst>
              <a:ext uri="{FF2B5EF4-FFF2-40B4-BE49-F238E27FC236}">
                <a16:creationId xmlns:a16="http://schemas.microsoft.com/office/drawing/2014/main" id="{9FC6BC23-7EDB-F846-44F0-024947354293}"/>
              </a:ext>
            </a:extLst>
          </p:cNvPr>
          <p:cNvSpPr/>
          <p:nvPr/>
        </p:nvSpPr>
        <p:spPr>
          <a:xfrm>
            <a:off x="599314" y="567373"/>
            <a:ext cx="3690871" cy="647700"/>
          </a:xfrm>
          <a:prstGeom prst="roundRect">
            <a:avLst>
              <a:gd name="adj" fmla="val 29782"/>
            </a:avLst>
          </a:prstGeom>
          <a:gradFill flip="none" rotWithShape="1">
            <a:gsLst>
              <a:gs pos="0">
                <a:srgbClr val="FF0000"/>
              </a:gs>
              <a:gs pos="88000">
                <a:srgbClr val="860000"/>
              </a:gs>
            </a:gsLst>
            <a:path path="circle">
              <a:fillToRect l="50000" t="50000" r="50000" b="50000"/>
            </a:path>
            <a:tileRect/>
          </a:gradFill>
          <a:ln w="28575">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56" name="Rectangle: Rounded Corners 55">
            <a:extLst>
              <a:ext uri="{FF2B5EF4-FFF2-40B4-BE49-F238E27FC236}">
                <a16:creationId xmlns:a16="http://schemas.microsoft.com/office/drawing/2014/main" id="{79EB2B6E-0ABA-5638-5DF6-B779CAE5DDE5}"/>
              </a:ext>
            </a:extLst>
          </p:cNvPr>
          <p:cNvSpPr/>
          <p:nvPr/>
        </p:nvSpPr>
        <p:spPr>
          <a:xfrm>
            <a:off x="506480" y="505339"/>
            <a:ext cx="3876541" cy="785611"/>
          </a:xfrm>
          <a:prstGeom prst="roundRect">
            <a:avLst>
              <a:gd name="adj" fmla="val 29782"/>
            </a:avLst>
          </a:prstGeom>
          <a:noFill/>
          <a:ln w="28575">
            <a:gradFill flip="none" rotWithShape="1">
              <a:gsLst>
                <a:gs pos="0">
                  <a:schemeClr val="accent1">
                    <a:lumMod val="5000"/>
                    <a:lumOff val="95000"/>
                  </a:schemeClr>
                </a:gs>
                <a:gs pos="35000">
                  <a:schemeClr val="tx1"/>
                </a:gs>
                <a:gs pos="22000">
                  <a:schemeClr val="bg1"/>
                </a:gs>
                <a:gs pos="49000">
                  <a:schemeClr val="bg1"/>
                </a:gs>
                <a:gs pos="80000">
                  <a:schemeClr val="bg1"/>
                </a:gs>
                <a:gs pos="100000">
                  <a:schemeClr val="tx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57" name="Freeform: Shape 56">
            <a:extLst>
              <a:ext uri="{FF2B5EF4-FFF2-40B4-BE49-F238E27FC236}">
                <a16:creationId xmlns:a16="http://schemas.microsoft.com/office/drawing/2014/main" id="{02532482-0921-4B07-FBB6-BB7187104849}"/>
              </a:ext>
            </a:extLst>
          </p:cNvPr>
          <p:cNvSpPr/>
          <p:nvPr/>
        </p:nvSpPr>
        <p:spPr>
          <a:xfrm>
            <a:off x="1338263" y="488950"/>
            <a:ext cx="3060700" cy="785813"/>
          </a:xfrm>
          <a:custGeom>
            <a:avLst/>
            <a:gdLst>
              <a:gd name="connsiteX0" fmla="*/ 0 w 3060853"/>
              <a:gd name="connsiteY0" fmla="*/ 0 h 785611"/>
              <a:gd name="connsiteX1" fmla="*/ 2826882 w 3060853"/>
              <a:gd name="connsiteY1" fmla="*/ 0 h 785611"/>
              <a:gd name="connsiteX2" fmla="*/ 3060853 w 3060853"/>
              <a:gd name="connsiteY2" fmla="*/ 233971 h 785611"/>
              <a:gd name="connsiteX3" fmla="*/ 3060853 w 3060853"/>
              <a:gd name="connsiteY3" fmla="*/ 551640 h 785611"/>
              <a:gd name="connsiteX4" fmla="*/ 2826882 w 3060853"/>
              <a:gd name="connsiteY4" fmla="*/ 785611 h 785611"/>
              <a:gd name="connsiteX5" fmla="*/ 355665 w 3060853"/>
              <a:gd name="connsiteY5" fmla="*/ 785611 h 7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0853" h="785611">
                <a:moveTo>
                  <a:pt x="0" y="0"/>
                </a:moveTo>
                <a:lnTo>
                  <a:pt x="2826882" y="0"/>
                </a:lnTo>
                <a:cubicBezTo>
                  <a:pt x="2956101" y="0"/>
                  <a:pt x="3060853" y="104752"/>
                  <a:pt x="3060853" y="233971"/>
                </a:cubicBezTo>
                <a:lnTo>
                  <a:pt x="3060853" y="551640"/>
                </a:lnTo>
                <a:cubicBezTo>
                  <a:pt x="3060853" y="680859"/>
                  <a:pt x="2956101" y="785611"/>
                  <a:pt x="2826882" y="785611"/>
                </a:cubicBezTo>
                <a:lnTo>
                  <a:pt x="355665" y="785611"/>
                </a:lnTo>
                <a:close/>
              </a:path>
            </a:pathLst>
          </a:custGeom>
          <a:gradFill flip="none" rotWithShape="1">
            <a:gsLst>
              <a:gs pos="0">
                <a:schemeClr val="bg1">
                  <a:alpha val="56000"/>
                </a:schemeClr>
              </a:gs>
              <a:gs pos="100000">
                <a:schemeClr val="tx1">
                  <a:alpha val="0"/>
                </a:schemeClr>
              </a:gs>
            </a:gsLst>
            <a:lin ang="48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70" name="TextBox 69">
            <a:extLst>
              <a:ext uri="{FF2B5EF4-FFF2-40B4-BE49-F238E27FC236}">
                <a16:creationId xmlns:a16="http://schemas.microsoft.com/office/drawing/2014/main" id="{125CCB7D-57FB-10EE-6EA8-880C6F2B3DEE}"/>
              </a:ext>
            </a:extLst>
          </p:cNvPr>
          <p:cNvSpPr txBox="1"/>
          <p:nvPr/>
        </p:nvSpPr>
        <p:spPr>
          <a:xfrm>
            <a:off x="598488" y="601663"/>
            <a:ext cx="723900" cy="641350"/>
          </a:xfrm>
          <a:prstGeom prst="rect">
            <a:avLst/>
          </a:prstGeom>
          <a:noFill/>
          <a:effectLst>
            <a:outerShdw blurRad="50800" dist="50800" dir="5400000" algn="ctr" rotWithShape="0">
              <a:srgbClr val="000000">
                <a:alpha val="75000"/>
              </a:srgbClr>
            </a:outerShdw>
          </a:effec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3600" b="1">
                <a:solidFill>
                  <a:schemeClr val="bg1"/>
                </a:solidFill>
                <a:latin typeface="Adobe Gothic Std B"/>
                <a:ea typeface="Adobe Gothic Std B"/>
                <a:cs typeface="Adobe Gothic Std B"/>
              </a:rPr>
              <a:t>04</a:t>
            </a:r>
            <a:endParaRPr lang="en-IN" altLang="en-US" sz="3600" b="1">
              <a:solidFill>
                <a:schemeClr val="bg1"/>
              </a:solidFill>
              <a:latin typeface="Adobe Gothic Std B"/>
              <a:ea typeface="Adobe Gothic Std B"/>
              <a:cs typeface="Adobe Gothic Std B"/>
            </a:endParaRPr>
          </a:p>
        </p:txBody>
      </p:sp>
      <p:sp>
        <p:nvSpPr>
          <p:cNvPr id="116746" name="TextBox 71">
            <a:extLst>
              <a:ext uri="{FF2B5EF4-FFF2-40B4-BE49-F238E27FC236}">
                <a16:creationId xmlns:a16="http://schemas.microsoft.com/office/drawing/2014/main" id="{C1FB911C-BF9D-E056-3642-D07C8B82E179}"/>
              </a:ext>
            </a:extLst>
          </p:cNvPr>
          <p:cNvSpPr txBox="1">
            <a:spLocks noChangeArrowheads="1"/>
          </p:cNvSpPr>
          <p:nvPr/>
        </p:nvSpPr>
        <p:spPr bwMode="auto">
          <a:xfrm>
            <a:off x="1701800" y="603250"/>
            <a:ext cx="236061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r>
              <a:rPr lang="en-US" altLang="en-US" sz="3000" b="1">
                <a:solidFill>
                  <a:schemeClr val="bg1"/>
                </a:solidFill>
                <a:latin typeface="Arial Unicode MS" pitchFamily="34" charset="-128"/>
                <a:ea typeface="Arial Unicode MS" pitchFamily="34" charset="-128"/>
              </a:rPr>
              <a:t>VẬN DỤNG</a:t>
            </a:r>
            <a:endParaRPr lang="en-IN" altLang="en-US" sz="3000">
              <a:solidFill>
                <a:schemeClr val="bg1"/>
              </a:solidFill>
              <a:latin typeface="Arial Unicode MS" pitchFamily="34" charset="-128"/>
              <a:ea typeface="Arial Unicode MS" pitchFamily="34" charset="-128"/>
            </a:endParaRPr>
          </a:p>
        </p:txBody>
      </p:sp>
      <p:sp>
        <p:nvSpPr>
          <p:cNvPr id="116747" name="Rectangle 11">
            <a:extLst>
              <a:ext uri="{FF2B5EF4-FFF2-40B4-BE49-F238E27FC236}">
                <a16:creationId xmlns:a16="http://schemas.microsoft.com/office/drawing/2014/main" id="{F807E551-0496-7EE9-8357-019114F000AD}"/>
              </a:ext>
            </a:extLst>
          </p:cNvPr>
          <p:cNvSpPr>
            <a:spLocks noChangeArrowheads="1"/>
          </p:cNvSpPr>
          <p:nvPr/>
        </p:nvSpPr>
        <p:spPr bwMode="auto">
          <a:xfrm>
            <a:off x="465138" y="2043113"/>
            <a:ext cx="5251450" cy="3519487"/>
          </a:xfrm>
          <a:prstGeom prst="rect">
            <a:avLst/>
          </a:prstGeom>
          <a:noFill/>
          <a:ln w="15875">
            <a:solidFill>
              <a:schemeClr val="folHlink"/>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a:r>
              <a:rPr lang="en-US" altLang="en-US" sz="3200" b="1"/>
              <a:t>Vận dụng 1 : </a:t>
            </a:r>
            <a:r>
              <a:rPr lang="en-US" altLang="en-US" sz="3200"/>
              <a:t>Em hãy thiết kế một sản phẩm (bức tranh, thông điệp, tiểu phẩm, đoạn thơ,...) về vai trò của lòng khoan dung trong cuộc sống và chia sẻ ý nghĩa của sản phẩm đó. </a:t>
            </a:r>
            <a:endParaRPr lang="vi-VN" altLang="en-US" sz="3200"/>
          </a:p>
        </p:txBody>
      </p:sp>
      <p:pic>
        <p:nvPicPr>
          <p:cNvPr id="116748" name="Picture 12" descr="Em hãy thiết kế một sản phẩm bức tranh, thông điệp, tiểu phẩm, đoạn thơ">
            <a:extLst>
              <a:ext uri="{FF2B5EF4-FFF2-40B4-BE49-F238E27FC236}">
                <a16:creationId xmlns:a16="http://schemas.microsoft.com/office/drawing/2014/main" id="{1600D9C5-A557-C56E-CB8B-330E26351F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3913" y="238624"/>
            <a:ext cx="5784850" cy="5289550"/>
          </a:xfrm>
          <a:prstGeom prst="rect">
            <a:avLst/>
          </a:prstGeom>
          <a:noFill/>
          <a:extLst>
            <a:ext uri="{909E8E84-426E-40DD-AFC4-6F175D3DCCD1}">
              <a14:hiddenFill xmlns:a14="http://schemas.microsoft.com/office/drawing/2010/main">
                <a:solidFill>
                  <a:srgbClr val="FFFFFF"/>
                </a:solidFill>
              </a14:hiddenFill>
            </a:ext>
          </a:extLst>
        </p:spPr>
      </p:pic>
      <p:pic>
        <p:nvPicPr>
          <p:cNvPr id="9" name="5 Minute Timer - Different Music">
            <a:hlinkClick r:id="" action="ppaction://media"/>
            <a:extLst>
              <a:ext uri="{FF2B5EF4-FFF2-40B4-BE49-F238E27FC236}">
                <a16:creationId xmlns:a16="http://schemas.microsoft.com/office/drawing/2014/main" id="{974ACBB9-4A04-5345-C43A-CC61EB3B06F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035039" y="4427621"/>
            <a:ext cx="1959429" cy="2107527"/>
          </a:xfrm>
          <a:prstGeom prst="rect">
            <a:avLst/>
          </a:prstGeom>
        </p:spPr>
      </p:pic>
    </p:spTree>
    <p:extLst>
      <p:ext uri="{BB962C8B-B14F-4D97-AF65-F5344CB8AC3E}">
        <p14:creationId xmlns:p14="http://schemas.microsoft.com/office/powerpoint/2010/main" val="11062039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linds(horizontal)">
                                      <p:cBhvr>
                                        <p:cTn id="7" dur="500"/>
                                        <p:tgtEl>
                                          <p:spTgt spid="55"/>
                                        </p:tgtEl>
                                      </p:cBhvr>
                                    </p:animEffect>
                                  </p:childTnLst>
                                </p:cTn>
                              </p:par>
                              <p:par>
                                <p:cTn id="8" presetID="3" presetClass="entr" presetSubtype="1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blinds(horizontal)">
                                      <p:cBhvr>
                                        <p:cTn id="10" dur="500"/>
                                        <p:tgtEl>
                                          <p:spTgt spid="56"/>
                                        </p:tgtEl>
                                      </p:cBhvr>
                                    </p:animEffect>
                                  </p:childTnLst>
                                </p:cTn>
                              </p:par>
                              <p:par>
                                <p:cTn id="11" presetID="3" presetClass="entr" presetSubtype="1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blinds(horizontal)">
                                      <p:cBhvr>
                                        <p:cTn id="13" dur="500"/>
                                        <p:tgtEl>
                                          <p:spTgt spid="57"/>
                                        </p:tgtEl>
                                      </p:cBhvr>
                                    </p:animEffect>
                                  </p:childTnLst>
                                </p:cTn>
                              </p:par>
                              <p:par>
                                <p:cTn id="14" presetID="3" presetClass="entr" presetSubtype="10" fill="hold" nodeType="with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blinds(horizontal)">
                                      <p:cBhvr>
                                        <p:cTn id="16" dur="500"/>
                                        <p:tgtEl>
                                          <p:spTgt spid="70"/>
                                        </p:tgtEl>
                                      </p:cBhvr>
                                    </p:animEffect>
                                  </p:childTnLst>
                                </p:cTn>
                              </p:par>
                              <p:par>
                                <p:cTn id="17" presetID="3" presetClass="entr" presetSubtype="10" fill="hold" nodeType="withEffect">
                                  <p:stCondLst>
                                    <p:cond delay="0"/>
                                  </p:stCondLst>
                                  <p:childTnLst>
                                    <p:set>
                                      <p:cBhvr>
                                        <p:cTn id="18" dur="1" fill="hold">
                                          <p:stCondLst>
                                            <p:cond delay="0"/>
                                          </p:stCondLst>
                                        </p:cTn>
                                        <p:tgtEl>
                                          <p:spTgt spid="116746"/>
                                        </p:tgtEl>
                                        <p:attrNameLst>
                                          <p:attrName>style.visibility</p:attrName>
                                        </p:attrNameLst>
                                      </p:cBhvr>
                                      <p:to>
                                        <p:strVal val="visible"/>
                                      </p:to>
                                    </p:set>
                                    <p:animEffect transition="in" filter="blinds(horizontal)">
                                      <p:cBhvr>
                                        <p:cTn id="19" dur="500"/>
                                        <p:tgtEl>
                                          <p:spTgt spid="116746"/>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116747"/>
                                        </p:tgtEl>
                                        <p:attrNameLst>
                                          <p:attrName>style.visibility</p:attrName>
                                        </p:attrNameLst>
                                      </p:cBhvr>
                                      <p:to>
                                        <p:strVal val="visible"/>
                                      </p:to>
                                    </p:set>
                                    <p:animEffect transition="in" filter="blinds(horizontal)">
                                      <p:cBhvr>
                                        <p:cTn id="24" dur="500"/>
                                        <p:tgtEl>
                                          <p:spTgt spid="116747"/>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mediacall" presetSubtype="0" fill="hold" nodeType="clickEffect">
                                  <p:stCondLst>
                                    <p:cond delay="0"/>
                                  </p:stCondLst>
                                  <p:childTnLst>
                                    <p:cmd type="call" cmd="playFrom(0.0)">
                                      <p:cBhvr>
                                        <p:cTn id="28" dur="300118"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9"/>
                    </p:tgtEl>
                  </p:cond>
                </p:stCondLst>
                <p:endSync evt="end" delay="0">
                  <p:rtn val="all"/>
                </p:endSync>
                <p:childTnLst>
                  <p:par>
                    <p:cTn id="30" fill="hold">
                      <p:stCondLst>
                        <p:cond delay="0"/>
                      </p:stCondLst>
                      <p:childTnLst>
                        <p:par>
                          <p:cTn id="31" fill="hold">
                            <p:stCondLst>
                              <p:cond delay="0"/>
                            </p:stCondLst>
                            <p:childTnLst>
                              <p:par>
                                <p:cTn id="32" presetID="2" presetClass="mediacall" presetSubtype="0" fill="hold" nodeType="clickEffect">
                                  <p:stCondLst>
                                    <p:cond delay="0"/>
                                  </p:stCondLst>
                                  <p:childTnLst>
                                    <p:cmd type="call" cmd="togglePause">
                                      <p:cBhvr>
                                        <p:cTn id="33" dur="1" fill="hold"/>
                                        <p:tgtEl>
                                          <p:spTgt spid="9"/>
                                        </p:tgtEl>
                                      </p:cBhvr>
                                    </p:cmd>
                                  </p:childTnLst>
                                </p:cTn>
                              </p:par>
                            </p:childTnLst>
                          </p:cTn>
                        </p:par>
                      </p:childTnLst>
                    </p:cTn>
                  </p:par>
                </p:childTnLst>
              </p:cTn>
              <p:nextCondLst>
                <p:cond evt="onClick" delay="0">
                  <p:tgtEl>
                    <p:spTgt spid="9"/>
                  </p:tgtEl>
                </p:cond>
              </p:nextCondLst>
            </p:seq>
            <p:video>
              <p:cMediaNode vol="80000">
                <p:cTn id="34" fill="hold" display="0">
                  <p:stCondLst>
                    <p:cond delay="indefinite"/>
                  </p:stCondLst>
                </p:cTn>
                <p:tgtEl>
                  <p:spTgt spid="9"/>
                </p:tgtEl>
              </p:cMediaNode>
            </p:video>
          </p:childTnLst>
        </p:cTn>
      </p:par>
    </p:tnLst>
    <p:bldLst>
      <p:bldP spid="70" grpId="0"/>
      <p:bldP spid="116746" grpId="0"/>
      <p:bldP spid="11674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5" name="Rectangle: Rounded Corners 54">
            <a:extLst>
              <a:ext uri="{FF2B5EF4-FFF2-40B4-BE49-F238E27FC236}">
                <a16:creationId xmlns:a16="http://schemas.microsoft.com/office/drawing/2014/main" id="{59B4FEEA-B724-1584-25A4-DB4CDD60CAE3}"/>
              </a:ext>
            </a:extLst>
          </p:cNvPr>
          <p:cNvSpPr/>
          <p:nvPr/>
        </p:nvSpPr>
        <p:spPr>
          <a:xfrm>
            <a:off x="111951" y="78422"/>
            <a:ext cx="3690871" cy="647701"/>
          </a:xfrm>
          <a:prstGeom prst="roundRect">
            <a:avLst>
              <a:gd name="adj" fmla="val 29782"/>
            </a:avLst>
          </a:prstGeom>
          <a:gradFill flip="none" rotWithShape="1">
            <a:gsLst>
              <a:gs pos="0">
                <a:srgbClr val="FF0000"/>
              </a:gs>
              <a:gs pos="88000">
                <a:srgbClr val="860000"/>
              </a:gs>
            </a:gsLst>
            <a:path path="circle">
              <a:fillToRect l="50000" t="50000" r="50000" b="50000"/>
            </a:path>
            <a:tileRect/>
          </a:gradFill>
          <a:ln w="28575">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56" name="Rectangle: Rounded Corners 55">
            <a:extLst>
              <a:ext uri="{FF2B5EF4-FFF2-40B4-BE49-F238E27FC236}">
                <a16:creationId xmlns:a16="http://schemas.microsoft.com/office/drawing/2014/main" id="{8585955D-1F66-0180-3AEB-6433ED78BD12}"/>
              </a:ext>
            </a:extLst>
          </p:cNvPr>
          <p:cNvSpPr/>
          <p:nvPr/>
        </p:nvSpPr>
        <p:spPr>
          <a:xfrm>
            <a:off x="19117" y="16389"/>
            <a:ext cx="3876542" cy="785611"/>
          </a:xfrm>
          <a:prstGeom prst="roundRect">
            <a:avLst>
              <a:gd name="adj" fmla="val 29782"/>
            </a:avLst>
          </a:prstGeom>
          <a:noFill/>
          <a:ln w="28575">
            <a:gradFill flip="none" rotWithShape="1">
              <a:gsLst>
                <a:gs pos="0">
                  <a:schemeClr val="accent1">
                    <a:lumMod val="5000"/>
                    <a:lumOff val="95000"/>
                  </a:schemeClr>
                </a:gs>
                <a:gs pos="35000">
                  <a:schemeClr val="tx1"/>
                </a:gs>
                <a:gs pos="22000">
                  <a:schemeClr val="bg1"/>
                </a:gs>
                <a:gs pos="49000">
                  <a:schemeClr val="bg1"/>
                </a:gs>
                <a:gs pos="80000">
                  <a:schemeClr val="bg1"/>
                </a:gs>
                <a:gs pos="100000">
                  <a:schemeClr val="tx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57" name="Freeform: Shape 56">
            <a:extLst>
              <a:ext uri="{FF2B5EF4-FFF2-40B4-BE49-F238E27FC236}">
                <a16:creationId xmlns:a16="http://schemas.microsoft.com/office/drawing/2014/main" id="{4EE4616F-B3C1-6C28-4BE5-46B88942BE98}"/>
              </a:ext>
            </a:extLst>
          </p:cNvPr>
          <p:cNvSpPr/>
          <p:nvPr/>
        </p:nvSpPr>
        <p:spPr>
          <a:xfrm>
            <a:off x="835025" y="0"/>
            <a:ext cx="3060700" cy="785813"/>
          </a:xfrm>
          <a:custGeom>
            <a:avLst/>
            <a:gdLst>
              <a:gd name="connsiteX0" fmla="*/ 0 w 3060853"/>
              <a:gd name="connsiteY0" fmla="*/ 0 h 785611"/>
              <a:gd name="connsiteX1" fmla="*/ 2826882 w 3060853"/>
              <a:gd name="connsiteY1" fmla="*/ 0 h 785611"/>
              <a:gd name="connsiteX2" fmla="*/ 3060853 w 3060853"/>
              <a:gd name="connsiteY2" fmla="*/ 233971 h 785611"/>
              <a:gd name="connsiteX3" fmla="*/ 3060853 w 3060853"/>
              <a:gd name="connsiteY3" fmla="*/ 551640 h 785611"/>
              <a:gd name="connsiteX4" fmla="*/ 2826882 w 3060853"/>
              <a:gd name="connsiteY4" fmla="*/ 785611 h 785611"/>
              <a:gd name="connsiteX5" fmla="*/ 355665 w 3060853"/>
              <a:gd name="connsiteY5" fmla="*/ 785611 h 7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0853" h="785611">
                <a:moveTo>
                  <a:pt x="0" y="0"/>
                </a:moveTo>
                <a:lnTo>
                  <a:pt x="2826882" y="0"/>
                </a:lnTo>
                <a:cubicBezTo>
                  <a:pt x="2956101" y="0"/>
                  <a:pt x="3060853" y="104752"/>
                  <a:pt x="3060853" y="233971"/>
                </a:cubicBezTo>
                <a:lnTo>
                  <a:pt x="3060853" y="551640"/>
                </a:lnTo>
                <a:cubicBezTo>
                  <a:pt x="3060853" y="680859"/>
                  <a:pt x="2956101" y="785611"/>
                  <a:pt x="2826882" y="785611"/>
                </a:cubicBezTo>
                <a:lnTo>
                  <a:pt x="355665" y="785611"/>
                </a:lnTo>
                <a:close/>
              </a:path>
            </a:pathLst>
          </a:custGeom>
          <a:gradFill flip="none" rotWithShape="1">
            <a:gsLst>
              <a:gs pos="0">
                <a:schemeClr val="bg1">
                  <a:alpha val="56000"/>
                </a:schemeClr>
              </a:gs>
              <a:gs pos="100000">
                <a:schemeClr val="tx1">
                  <a:alpha val="0"/>
                </a:schemeClr>
              </a:gs>
            </a:gsLst>
            <a:lin ang="48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70" name="TextBox 69">
            <a:extLst>
              <a:ext uri="{FF2B5EF4-FFF2-40B4-BE49-F238E27FC236}">
                <a16:creationId xmlns:a16="http://schemas.microsoft.com/office/drawing/2014/main" id="{836AA6AA-3A75-0BB1-E5B8-00E04F9CBBAE}"/>
              </a:ext>
            </a:extLst>
          </p:cNvPr>
          <p:cNvSpPr txBox="1"/>
          <p:nvPr/>
        </p:nvSpPr>
        <p:spPr>
          <a:xfrm>
            <a:off x="111125" y="112713"/>
            <a:ext cx="723900" cy="641350"/>
          </a:xfrm>
          <a:prstGeom prst="rect">
            <a:avLst/>
          </a:prstGeom>
          <a:noFill/>
          <a:effectLst>
            <a:outerShdw blurRad="50800" dist="50800" dir="5400000" algn="ctr" rotWithShape="0">
              <a:srgbClr val="000000">
                <a:alpha val="75000"/>
              </a:srgbClr>
            </a:outerShdw>
          </a:effectLst>
        </p:spPr>
        <p:txBody>
          <a:bodyPr>
            <a:spAutoFit/>
          </a:bodyPr>
          <a:lstStyle/>
          <a:p>
            <a:pPr fontAlgn="auto">
              <a:spcBef>
                <a:spcPts val="0"/>
              </a:spcBef>
              <a:spcAft>
                <a:spcPts val="0"/>
              </a:spcAft>
              <a:defRPr/>
            </a:pPr>
            <a:r>
              <a:rPr lang="en-US" sz="3600" b="1" dirty="0">
                <a:solidFill>
                  <a:schemeClr val="bg1"/>
                </a:solidFill>
                <a:latin typeface="Adobe Gothic Std B" panose="020B0800000000000000" pitchFamily="34" charset="-128"/>
                <a:ea typeface="Adobe Gothic Std B" panose="020B0800000000000000" pitchFamily="34" charset="-128"/>
                <a:cs typeface="+mn-cs"/>
              </a:rPr>
              <a:t>01</a:t>
            </a:r>
            <a:endParaRPr lang="en-IN" sz="3600" b="1" dirty="0">
              <a:solidFill>
                <a:schemeClr val="bg1"/>
              </a:solidFill>
              <a:latin typeface="Adobe Gothic Std B" panose="020B0800000000000000" pitchFamily="34" charset="-128"/>
              <a:ea typeface="Adobe Gothic Std B" panose="020B0800000000000000" pitchFamily="34" charset="-128"/>
              <a:cs typeface="+mn-cs"/>
            </a:endParaRPr>
          </a:p>
        </p:txBody>
      </p:sp>
      <p:sp>
        <p:nvSpPr>
          <p:cNvPr id="14363" name="TextBox 71">
            <a:extLst>
              <a:ext uri="{FF2B5EF4-FFF2-40B4-BE49-F238E27FC236}">
                <a16:creationId xmlns:a16="http://schemas.microsoft.com/office/drawing/2014/main" id="{DE03B039-E319-DA9C-EE35-5BD6954321D4}"/>
              </a:ext>
            </a:extLst>
          </p:cNvPr>
          <p:cNvSpPr txBox="1">
            <a:spLocks noChangeArrowheads="1"/>
          </p:cNvSpPr>
          <p:nvPr/>
        </p:nvSpPr>
        <p:spPr bwMode="auto">
          <a:xfrm>
            <a:off x="1214438" y="114300"/>
            <a:ext cx="2360612"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r>
              <a:rPr lang="en-US" altLang="en-US" sz="3500" b="1" dirty="0">
                <a:solidFill>
                  <a:schemeClr val="bg1"/>
                </a:solidFill>
                <a:latin typeface="Arial Unicode MS" pitchFamily="34" charset="-128"/>
                <a:ea typeface="Arial Unicode MS" pitchFamily="34" charset="-128"/>
              </a:rPr>
              <a:t>MỞ ĐẦU</a:t>
            </a:r>
            <a:endParaRPr lang="en-IN" altLang="en-US" sz="3500" dirty="0">
              <a:solidFill>
                <a:schemeClr val="bg1"/>
              </a:solidFill>
              <a:latin typeface="Arial Unicode MS" pitchFamily="34" charset="-128"/>
              <a:ea typeface="Arial Unicode MS" pitchFamily="34" charset="-128"/>
            </a:endParaRPr>
          </a:p>
        </p:txBody>
      </p:sp>
      <p:pic>
        <p:nvPicPr>
          <p:cNvPr id="14377" name="Picture 41" descr="Câu hỏi thường gặp">
            <a:extLst>
              <a:ext uri="{FF2B5EF4-FFF2-40B4-BE49-F238E27FC236}">
                <a16:creationId xmlns:a16="http://schemas.microsoft.com/office/drawing/2014/main" id="{F74ABE97-A02C-04EE-6578-D4219FAEC5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4138" y="1008063"/>
            <a:ext cx="1241425" cy="1241425"/>
          </a:xfrm>
          <a:prstGeom prst="rect">
            <a:avLst/>
          </a:prstGeom>
          <a:noFill/>
          <a:extLst>
            <a:ext uri="{909E8E84-426E-40DD-AFC4-6F175D3DCCD1}">
              <a14:hiddenFill xmlns:a14="http://schemas.microsoft.com/office/drawing/2010/main">
                <a:solidFill>
                  <a:srgbClr val="FFFFFF"/>
                </a:solidFill>
              </a14:hiddenFill>
            </a:ext>
          </a:extLst>
        </p:spPr>
      </p:pic>
      <p:sp>
        <p:nvSpPr>
          <p:cNvPr id="14378" name="Rectangle 42">
            <a:extLst>
              <a:ext uri="{FF2B5EF4-FFF2-40B4-BE49-F238E27FC236}">
                <a16:creationId xmlns:a16="http://schemas.microsoft.com/office/drawing/2014/main" id="{0F92A9EE-FA6F-A3C5-B105-56F09C790970}"/>
              </a:ext>
            </a:extLst>
          </p:cNvPr>
          <p:cNvSpPr>
            <a:spLocks noChangeArrowheads="1"/>
          </p:cNvSpPr>
          <p:nvPr/>
        </p:nvSpPr>
        <p:spPr bwMode="auto">
          <a:xfrm>
            <a:off x="371475" y="2513013"/>
            <a:ext cx="4352925" cy="2060575"/>
          </a:xfrm>
          <a:prstGeom prst="rect">
            <a:avLst/>
          </a:prstGeom>
          <a:noFill/>
          <a:ln w="19050">
            <a:solidFill>
              <a:srgbClr val="FF0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en-US" altLang="en-US" sz="3200" dirty="0" err="1"/>
              <a:t>Em</a:t>
            </a:r>
            <a:r>
              <a:rPr lang="en-US" altLang="en-US" sz="3200" dirty="0"/>
              <a:t> </a:t>
            </a:r>
            <a:r>
              <a:rPr lang="en-US" altLang="en-US" sz="3200" dirty="0" err="1"/>
              <a:t>hiểu</a:t>
            </a:r>
            <a:r>
              <a:rPr lang="en-US" altLang="en-US" sz="3200" dirty="0"/>
              <a:t> </a:t>
            </a:r>
            <a:r>
              <a:rPr lang="en-US" altLang="en-US" sz="3200" dirty="0" err="1"/>
              <a:t>như</a:t>
            </a:r>
            <a:r>
              <a:rPr lang="en-US" altLang="en-US" sz="3200" dirty="0"/>
              <a:t> </a:t>
            </a:r>
            <a:r>
              <a:rPr lang="en-US" altLang="en-US" sz="3200" dirty="0" err="1"/>
              <a:t>thế</a:t>
            </a:r>
            <a:r>
              <a:rPr lang="en-US" altLang="en-US" sz="3200" dirty="0"/>
              <a:t> </a:t>
            </a:r>
            <a:r>
              <a:rPr lang="en-US" altLang="en-US" sz="3200" dirty="0" err="1"/>
              <a:t>nào</a:t>
            </a:r>
            <a:r>
              <a:rPr lang="en-US" altLang="en-US" sz="3200" dirty="0"/>
              <a:t> </a:t>
            </a:r>
            <a:r>
              <a:rPr lang="en-US" altLang="en-US" sz="3200" dirty="0" err="1"/>
              <a:t>về</a:t>
            </a:r>
            <a:r>
              <a:rPr lang="en-US" altLang="en-US" sz="3200" dirty="0"/>
              <a:t> </a:t>
            </a:r>
            <a:r>
              <a:rPr lang="en-US" altLang="en-US" sz="3200" dirty="0" err="1"/>
              <a:t>lời</a:t>
            </a:r>
            <a:r>
              <a:rPr lang="en-US" altLang="en-US" sz="3200" dirty="0"/>
              <a:t> chia </a:t>
            </a:r>
            <a:r>
              <a:rPr lang="en-US" altLang="en-US" sz="3200" dirty="0" err="1"/>
              <a:t>sẻ</a:t>
            </a:r>
            <a:r>
              <a:rPr lang="en-US" altLang="en-US" sz="3200" dirty="0"/>
              <a:t> </a:t>
            </a:r>
            <a:r>
              <a:rPr lang="en-US" altLang="en-US" sz="3200" dirty="0" err="1"/>
              <a:t>sau</a:t>
            </a:r>
            <a:r>
              <a:rPr lang="en-US" altLang="en-US" sz="3200" dirty="0"/>
              <a:t> </a:t>
            </a:r>
            <a:r>
              <a:rPr lang="en-US" altLang="en-US" sz="3200" dirty="0" err="1"/>
              <a:t>đây</a:t>
            </a:r>
            <a:r>
              <a:rPr lang="en-US" altLang="en-US" sz="3200" dirty="0"/>
              <a:t> </a:t>
            </a:r>
            <a:r>
              <a:rPr lang="en-US" altLang="en-US" sz="3200" dirty="0" err="1"/>
              <a:t>của</a:t>
            </a:r>
            <a:r>
              <a:rPr lang="en-US" altLang="en-US" sz="3200" dirty="0"/>
              <a:t> </a:t>
            </a:r>
            <a:r>
              <a:rPr lang="en-US" altLang="en-US" sz="3200" dirty="0" err="1"/>
              <a:t>nhạc</a:t>
            </a:r>
            <a:r>
              <a:rPr lang="en-US" altLang="en-US" sz="3200" dirty="0"/>
              <a:t> </a:t>
            </a:r>
            <a:r>
              <a:rPr lang="en-US" altLang="en-US" sz="3200" dirty="0" err="1"/>
              <a:t>sĩ</a:t>
            </a:r>
            <a:r>
              <a:rPr lang="en-US" altLang="en-US" sz="3200" dirty="0"/>
              <a:t> </a:t>
            </a:r>
            <a:r>
              <a:rPr lang="en-US" altLang="en-US" sz="3200" dirty="0" err="1"/>
              <a:t>Trịnh</a:t>
            </a:r>
            <a:r>
              <a:rPr lang="en-US" altLang="en-US" sz="3200" dirty="0"/>
              <a:t> </a:t>
            </a:r>
            <a:r>
              <a:rPr lang="en-US" altLang="en-US" sz="3200" dirty="0" err="1"/>
              <a:t>Công</a:t>
            </a:r>
            <a:r>
              <a:rPr lang="en-US" altLang="en-US" sz="3200" dirty="0"/>
              <a:t> </a:t>
            </a:r>
            <a:r>
              <a:rPr lang="en-US" altLang="en-US" sz="3200" dirty="0" err="1"/>
              <a:t>Sơn</a:t>
            </a:r>
            <a:r>
              <a:rPr lang="en-US" altLang="en-US" sz="3200" dirty="0"/>
              <a:t>?</a:t>
            </a:r>
            <a:endParaRPr lang="en-US" altLang="en-US" sz="3200" dirty="0">
              <a:hlinkClick r:id="rId4"/>
            </a:endParaRPr>
          </a:p>
        </p:txBody>
      </p:sp>
      <p:sp>
        <p:nvSpPr>
          <p:cNvPr id="21" name="Rectangle 20">
            <a:extLst>
              <a:ext uri="{FF2B5EF4-FFF2-40B4-BE49-F238E27FC236}">
                <a16:creationId xmlns:a16="http://schemas.microsoft.com/office/drawing/2014/main" id="{C2FAC6CC-6745-8B68-47DC-671D9DF03AB0}"/>
              </a:ext>
            </a:extLst>
          </p:cNvPr>
          <p:cNvSpPr>
            <a:spLocks noChangeArrowheads="1"/>
          </p:cNvSpPr>
          <p:nvPr/>
        </p:nvSpPr>
        <p:spPr bwMode="auto">
          <a:xfrm rot="10800000" flipH="1">
            <a:off x="4067175" y="179388"/>
            <a:ext cx="7575550" cy="865187"/>
          </a:xfrm>
          <a:prstGeom prst="rect">
            <a:avLst/>
          </a:prstGeom>
          <a:solidFill>
            <a:srgbClr val="DC00C8"/>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anchor="ctr"/>
          <a:lstStyle/>
          <a:p>
            <a:pPr algn="ctr" fontAlgn="auto">
              <a:spcBef>
                <a:spcPts val="0"/>
              </a:spcBef>
              <a:spcAft>
                <a:spcPts val="0"/>
              </a:spcAft>
              <a:defRPr/>
            </a:pPr>
            <a:endParaRPr lang="en-US" sz="2700">
              <a:solidFill>
                <a:schemeClr val="lt1"/>
              </a:solidFill>
              <a:latin typeface="+mn-lt"/>
              <a:cs typeface="+mn-cs"/>
            </a:endParaRPr>
          </a:p>
        </p:txBody>
      </p:sp>
      <p:sp>
        <p:nvSpPr>
          <p:cNvPr id="22" name="Rectangle 4">
            <a:extLst>
              <a:ext uri="{FF2B5EF4-FFF2-40B4-BE49-F238E27FC236}">
                <a16:creationId xmlns:a16="http://schemas.microsoft.com/office/drawing/2014/main" id="{B4856698-5E5A-8710-83FB-9BD409FE15CD}"/>
              </a:ext>
            </a:extLst>
          </p:cNvPr>
          <p:cNvSpPr/>
          <p:nvPr/>
        </p:nvSpPr>
        <p:spPr>
          <a:xfrm flipH="1">
            <a:off x="4076451" y="802971"/>
            <a:ext cx="2084406" cy="1829838"/>
          </a:xfrm>
          <a:custGeom>
            <a:avLst/>
            <a:gdLst>
              <a:gd name="connsiteX0" fmla="*/ 0 w 1872208"/>
              <a:gd name="connsiteY0" fmla="*/ 0 h 864096"/>
              <a:gd name="connsiteX1" fmla="*/ 1872208 w 1872208"/>
              <a:gd name="connsiteY1" fmla="*/ 0 h 864096"/>
              <a:gd name="connsiteX2" fmla="*/ 1872208 w 1872208"/>
              <a:gd name="connsiteY2" fmla="*/ 864096 h 864096"/>
              <a:gd name="connsiteX3" fmla="*/ 0 w 1872208"/>
              <a:gd name="connsiteY3" fmla="*/ 864096 h 864096"/>
              <a:gd name="connsiteX4" fmla="*/ 0 w 1872208"/>
              <a:gd name="connsiteY4" fmla="*/ 0 h 864096"/>
              <a:gd name="connsiteX0" fmla="*/ 0 w 1872208"/>
              <a:gd name="connsiteY0" fmla="*/ 0 h 1849518"/>
              <a:gd name="connsiteX1" fmla="*/ 1872208 w 1872208"/>
              <a:gd name="connsiteY1" fmla="*/ 0 h 1849518"/>
              <a:gd name="connsiteX2" fmla="*/ 1872208 w 1872208"/>
              <a:gd name="connsiteY2" fmla="*/ 864096 h 1849518"/>
              <a:gd name="connsiteX3" fmla="*/ 230819 w 1872208"/>
              <a:gd name="connsiteY3" fmla="*/ 1849518 h 1849518"/>
              <a:gd name="connsiteX4" fmla="*/ 0 w 1872208"/>
              <a:gd name="connsiteY4" fmla="*/ 0 h 1849518"/>
              <a:gd name="connsiteX0" fmla="*/ 0 w 1650267"/>
              <a:gd name="connsiteY0" fmla="*/ 1784411 h 1849518"/>
              <a:gd name="connsiteX1" fmla="*/ 1650267 w 1650267"/>
              <a:gd name="connsiteY1" fmla="*/ 0 h 1849518"/>
              <a:gd name="connsiteX2" fmla="*/ 1650267 w 1650267"/>
              <a:gd name="connsiteY2" fmla="*/ 864096 h 1849518"/>
              <a:gd name="connsiteX3" fmla="*/ 8878 w 1650267"/>
              <a:gd name="connsiteY3" fmla="*/ 1849518 h 1849518"/>
              <a:gd name="connsiteX4" fmla="*/ 0 w 1650267"/>
              <a:gd name="connsiteY4" fmla="*/ 1784411 h 1849518"/>
              <a:gd name="connsiteX0" fmla="*/ 0 w 1668022"/>
              <a:gd name="connsiteY0" fmla="*/ 1784411 h 1849518"/>
              <a:gd name="connsiteX1" fmla="*/ 1650267 w 1668022"/>
              <a:gd name="connsiteY1" fmla="*/ 0 h 1849518"/>
              <a:gd name="connsiteX2" fmla="*/ 1668022 w 1668022"/>
              <a:gd name="connsiteY2" fmla="*/ 855218 h 1849518"/>
              <a:gd name="connsiteX3" fmla="*/ 8878 w 1668022"/>
              <a:gd name="connsiteY3" fmla="*/ 1849518 h 1849518"/>
              <a:gd name="connsiteX4" fmla="*/ 0 w 1668022"/>
              <a:gd name="connsiteY4" fmla="*/ 1784411 h 1849518"/>
              <a:gd name="connsiteX0" fmla="*/ 0 w 1668022"/>
              <a:gd name="connsiteY0" fmla="*/ 1713390 h 1849518"/>
              <a:gd name="connsiteX1" fmla="*/ 1650267 w 1668022"/>
              <a:gd name="connsiteY1" fmla="*/ 0 h 1849518"/>
              <a:gd name="connsiteX2" fmla="*/ 1668022 w 1668022"/>
              <a:gd name="connsiteY2" fmla="*/ 855218 h 1849518"/>
              <a:gd name="connsiteX3" fmla="*/ 8878 w 1668022"/>
              <a:gd name="connsiteY3" fmla="*/ 1849518 h 1849518"/>
              <a:gd name="connsiteX4" fmla="*/ 0 w 1668022"/>
              <a:gd name="connsiteY4" fmla="*/ 1713390 h 1849518"/>
              <a:gd name="connsiteX0" fmla="*/ 0 w 1668022"/>
              <a:gd name="connsiteY0" fmla="*/ 1713390 h 1787374"/>
              <a:gd name="connsiteX1" fmla="*/ 1650267 w 1668022"/>
              <a:gd name="connsiteY1" fmla="*/ 0 h 1787374"/>
              <a:gd name="connsiteX2" fmla="*/ 1668022 w 1668022"/>
              <a:gd name="connsiteY2" fmla="*/ 855218 h 1787374"/>
              <a:gd name="connsiteX3" fmla="*/ 26633 w 1668022"/>
              <a:gd name="connsiteY3" fmla="*/ 1787374 h 1787374"/>
              <a:gd name="connsiteX4" fmla="*/ 0 w 1668022"/>
              <a:gd name="connsiteY4" fmla="*/ 1713390 h 1787374"/>
              <a:gd name="connsiteX0" fmla="*/ 0 w 1668022"/>
              <a:gd name="connsiteY0" fmla="*/ 1713390 h 1805129"/>
              <a:gd name="connsiteX1" fmla="*/ 1650267 w 1668022"/>
              <a:gd name="connsiteY1" fmla="*/ 0 h 1805129"/>
              <a:gd name="connsiteX2" fmla="*/ 1668022 w 1668022"/>
              <a:gd name="connsiteY2" fmla="*/ 855218 h 1805129"/>
              <a:gd name="connsiteX3" fmla="*/ 35511 w 1668022"/>
              <a:gd name="connsiteY3" fmla="*/ 1805129 h 1805129"/>
              <a:gd name="connsiteX4" fmla="*/ 0 w 1668022"/>
              <a:gd name="connsiteY4" fmla="*/ 1713390 h 1805129"/>
              <a:gd name="connsiteX0" fmla="*/ 0 w 1668022"/>
              <a:gd name="connsiteY0" fmla="*/ 1713390 h 1822885"/>
              <a:gd name="connsiteX1" fmla="*/ 1650267 w 1668022"/>
              <a:gd name="connsiteY1" fmla="*/ 0 h 1822885"/>
              <a:gd name="connsiteX2" fmla="*/ 1668022 w 1668022"/>
              <a:gd name="connsiteY2" fmla="*/ 855218 h 1822885"/>
              <a:gd name="connsiteX3" fmla="*/ 35511 w 1668022"/>
              <a:gd name="connsiteY3" fmla="*/ 1822885 h 1822885"/>
              <a:gd name="connsiteX4" fmla="*/ 0 w 1668022"/>
              <a:gd name="connsiteY4" fmla="*/ 1713390 h 1822885"/>
              <a:gd name="connsiteX0" fmla="*/ 0 w 1668022"/>
              <a:gd name="connsiteY0" fmla="*/ 1720343 h 1829838"/>
              <a:gd name="connsiteX1" fmla="*/ 1660710 w 1668022"/>
              <a:gd name="connsiteY1" fmla="*/ 0 h 1829838"/>
              <a:gd name="connsiteX2" fmla="*/ 1668022 w 1668022"/>
              <a:gd name="connsiteY2" fmla="*/ 862171 h 1829838"/>
              <a:gd name="connsiteX3" fmla="*/ 35511 w 1668022"/>
              <a:gd name="connsiteY3" fmla="*/ 1829838 h 1829838"/>
              <a:gd name="connsiteX4" fmla="*/ 0 w 1668022"/>
              <a:gd name="connsiteY4" fmla="*/ 1720343 h 1829838"/>
              <a:gd name="connsiteX0" fmla="*/ 0 w 1670406"/>
              <a:gd name="connsiteY0" fmla="*/ 1720343 h 1829838"/>
              <a:gd name="connsiteX1" fmla="*/ 1669865 w 1670406"/>
              <a:gd name="connsiteY1" fmla="*/ 0 h 1829838"/>
              <a:gd name="connsiteX2" fmla="*/ 1668022 w 1670406"/>
              <a:gd name="connsiteY2" fmla="*/ 862171 h 1829838"/>
              <a:gd name="connsiteX3" fmla="*/ 35511 w 1670406"/>
              <a:gd name="connsiteY3" fmla="*/ 1829838 h 1829838"/>
              <a:gd name="connsiteX4" fmla="*/ 0 w 1670406"/>
              <a:gd name="connsiteY4" fmla="*/ 1720343 h 182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0406" h="1829838">
                <a:moveTo>
                  <a:pt x="0" y="1720343"/>
                </a:moveTo>
                <a:lnTo>
                  <a:pt x="1669865" y="0"/>
                </a:lnTo>
                <a:cubicBezTo>
                  <a:pt x="1672302" y="287390"/>
                  <a:pt x="1665585" y="574781"/>
                  <a:pt x="1668022" y="862171"/>
                </a:cubicBezTo>
                <a:lnTo>
                  <a:pt x="35511" y="1829838"/>
                </a:lnTo>
                <a:lnTo>
                  <a:pt x="0" y="1720343"/>
                </a:lnTo>
                <a:close/>
              </a:path>
            </a:pathLst>
          </a:custGeom>
          <a:gradFill flip="none" rotWithShape="1">
            <a:gsLst>
              <a:gs pos="35000">
                <a:schemeClr val="accent5">
                  <a:alpha val="0"/>
                </a:schemeClr>
              </a:gs>
              <a:gs pos="80000">
                <a:schemeClr val="accent5">
                  <a:alpha val="85000"/>
                </a:schemeClr>
              </a:gs>
            </a:gsLst>
            <a:lin ang="21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700" dirty="0"/>
          </a:p>
        </p:txBody>
      </p:sp>
      <p:sp>
        <p:nvSpPr>
          <p:cNvPr id="14396" name="Rectangle 60">
            <a:extLst>
              <a:ext uri="{FF2B5EF4-FFF2-40B4-BE49-F238E27FC236}">
                <a16:creationId xmlns:a16="http://schemas.microsoft.com/office/drawing/2014/main" id="{84514853-4D56-2CF1-E4EB-4943CF808CC5}"/>
              </a:ext>
            </a:extLst>
          </p:cNvPr>
          <p:cNvSpPr>
            <a:spLocks noChangeArrowheads="1"/>
          </p:cNvSpPr>
          <p:nvPr/>
        </p:nvSpPr>
        <p:spPr bwMode="auto">
          <a:xfrm>
            <a:off x="4230688" y="347663"/>
            <a:ext cx="6889750"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700">
                <a:solidFill>
                  <a:schemeClr val="bg1"/>
                </a:solidFill>
              </a:rPr>
              <a:t>Đọc thông tin dưới đây và trả lời câu hỏi</a:t>
            </a:r>
          </a:p>
        </p:txBody>
      </p:sp>
      <p:pic>
        <p:nvPicPr>
          <p:cNvPr id="14400" name="Picture 64" descr="Câu hỏi thường gặp">
            <a:extLst>
              <a:ext uri="{FF2B5EF4-FFF2-40B4-BE49-F238E27FC236}">
                <a16:creationId xmlns:a16="http://schemas.microsoft.com/office/drawing/2014/main" id="{40DD3393-D663-F26D-7DDC-9285C401FD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4138" y="1008063"/>
            <a:ext cx="1241425" cy="1241425"/>
          </a:xfrm>
          <a:prstGeom prst="rect">
            <a:avLst/>
          </a:prstGeom>
          <a:noFill/>
          <a:extLst>
            <a:ext uri="{909E8E84-426E-40DD-AFC4-6F175D3DCCD1}">
              <a14:hiddenFill xmlns:a14="http://schemas.microsoft.com/office/drawing/2010/main">
                <a:solidFill>
                  <a:srgbClr val="FFFFFF"/>
                </a:solidFill>
              </a14:hiddenFill>
            </a:ext>
          </a:extLst>
        </p:spPr>
      </p:pic>
      <p:sp>
        <p:nvSpPr>
          <p:cNvPr id="14401" name="Rectangle 65">
            <a:extLst>
              <a:ext uri="{FF2B5EF4-FFF2-40B4-BE49-F238E27FC236}">
                <a16:creationId xmlns:a16="http://schemas.microsoft.com/office/drawing/2014/main" id="{F2836BFB-CA67-452E-C2CE-1BC8DF8CE8CF}"/>
              </a:ext>
            </a:extLst>
          </p:cNvPr>
          <p:cNvSpPr>
            <a:spLocks noChangeArrowheads="1"/>
          </p:cNvSpPr>
          <p:nvPr/>
        </p:nvSpPr>
        <p:spPr bwMode="auto">
          <a:xfrm>
            <a:off x="5183188" y="1804988"/>
            <a:ext cx="6734175" cy="4699000"/>
          </a:xfrm>
          <a:prstGeom prst="rect">
            <a:avLst/>
          </a:prstGeom>
          <a:noFill/>
          <a:ln w="12700">
            <a:solidFill>
              <a:srgbClr val="FF00FF"/>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tIns="88872" bIns="88872" anchor="ctr">
            <a:spAutoFit/>
          </a:bodyPr>
          <a:lstStyle/>
          <a:p>
            <a:pPr algn="just"/>
            <a:r>
              <a:rPr lang="vi-VN" altLang="en-US" sz="3700" dirty="0"/>
              <a:t>"Giận hờn, trách móc mà làm gì bởi vì cuộc đời sẽ xoá hết những vết bầm trong tâm hồn chúng ta nếu lòng ta biết độ lượng. Ta biết tha thứ những điều nhỏ thì cuộc đời sẽ tha thứ cho ta những điều lớn hơn".</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linds(horizontal)">
                                      <p:cBhvr>
                                        <p:cTn id="7" dur="500"/>
                                        <p:tgtEl>
                                          <p:spTgt spid="55"/>
                                        </p:tgtEl>
                                      </p:cBhvr>
                                    </p:animEffect>
                                  </p:childTnLst>
                                </p:cTn>
                              </p:par>
                              <p:par>
                                <p:cTn id="8" presetID="3" presetClass="entr" presetSubtype="1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blinds(horizontal)">
                                      <p:cBhvr>
                                        <p:cTn id="10" dur="500"/>
                                        <p:tgtEl>
                                          <p:spTgt spid="56"/>
                                        </p:tgtEl>
                                      </p:cBhvr>
                                    </p:animEffect>
                                  </p:childTnLst>
                                </p:cTn>
                              </p:par>
                              <p:par>
                                <p:cTn id="11" presetID="3" presetClass="entr" presetSubtype="1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blinds(horizontal)">
                                      <p:cBhvr>
                                        <p:cTn id="13" dur="500"/>
                                        <p:tgtEl>
                                          <p:spTgt spid="57"/>
                                        </p:tgtEl>
                                      </p:cBhvr>
                                    </p:animEffect>
                                  </p:childTnLst>
                                </p:cTn>
                              </p:par>
                              <p:par>
                                <p:cTn id="14" presetID="3" presetClass="entr" presetSubtype="10" fill="hold" nodeType="with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blinds(horizontal)">
                                      <p:cBhvr>
                                        <p:cTn id="16" dur="500"/>
                                        <p:tgtEl>
                                          <p:spTgt spid="70"/>
                                        </p:tgtEl>
                                      </p:cBhvr>
                                    </p:animEffect>
                                  </p:childTnLst>
                                </p:cTn>
                              </p:par>
                              <p:par>
                                <p:cTn id="17" presetID="3" presetClass="entr" presetSubtype="10" fill="hold" nodeType="withEffect">
                                  <p:stCondLst>
                                    <p:cond delay="0"/>
                                  </p:stCondLst>
                                  <p:childTnLst>
                                    <p:set>
                                      <p:cBhvr>
                                        <p:cTn id="18" dur="1" fill="hold">
                                          <p:stCondLst>
                                            <p:cond delay="0"/>
                                          </p:stCondLst>
                                        </p:cTn>
                                        <p:tgtEl>
                                          <p:spTgt spid="14363"/>
                                        </p:tgtEl>
                                        <p:attrNameLst>
                                          <p:attrName>style.visibility</p:attrName>
                                        </p:attrNameLst>
                                      </p:cBhvr>
                                      <p:to>
                                        <p:strVal val="visible"/>
                                      </p:to>
                                    </p:set>
                                    <p:animEffect transition="in" filter="blinds(horizontal)">
                                      <p:cBhvr>
                                        <p:cTn id="19" dur="500"/>
                                        <p:tgtEl>
                                          <p:spTgt spid="14363"/>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linds(horizontal)">
                                      <p:cBhvr>
                                        <p:cTn id="24" dur="500"/>
                                        <p:tgtEl>
                                          <p:spTgt spid="21"/>
                                        </p:tgtEl>
                                      </p:cBhvr>
                                    </p:animEffect>
                                  </p:childTnLst>
                                </p:cTn>
                              </p:par>
                              <p:par>
                                <p:cTn id="25" presetID="3" presetClass="entr" presetSubtype="10" fill="hold" nodeType="withEffect">
                                  <p:stCondLst>
                                    <p:cond delay="0"/>
                                  </p:stCondLst>
                                  <p:childTnLst>
                                    <p:set>
                                      <p:cBhvr>
                                        <p:cTn id="26" dur="1" fill="hold">
                                          <p:stCondLst>
                                            <p:cond delay="0"/>
                                          </p:stCondLst>
                                        </p:cTn>
                                        <p:tgtEl>
                                          <p:spTgt spid="14396"/>
                                        </p:tgtEl>
                                        <p:attrNameLst>
                                          <p:attrName>style.visibility</p:attrName>
                                        </p:attrNameLst>
                                      </p:cBhvr>
                                      <p:to>
                                        <p:strVal val="visible"/>
                                      </p:to>
                                    </p:set>
                                    <p:animEffect transition="in" filter="blinds(horizontal)">
                                      <p:cBhvr>
                                        <p:cTn id="27" dur="500"/>
                                        <p:tgtEl>
                                          <p:spTgt spid="14396"/>
                                        </p:tgtEl>
                                      </p:cBhvr>
                                    </p:animEffect>
                                  </p:childTnLst>
                                </p:cTn>
                              </p:par>
                              <p:par>
                                <p:cTn id="28" presetID="3" presetClass="entr" presetSubtype="1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blinds(horizontal)">
                                      <p:cBhvr>
                                        <p:cTn id="30" dur="500"/>
                                        <p:tgtEl>
                                          <p:spTgt spid="2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14377"/>
                                        </p:tgtEl>
                                        <p:attrNameLst>
                                          <p:attrName>style.visibility</p:attrName>
                                        </p:attrNameLst>
                                      </p:cBhvr>
                                      <p:to>
                                        <p:strVal val="visible"/>
                                      </p:to>
                                    </p:set>
                                    <p:animEffect transition="in" filter="blinds(horizontal)">
                                      <p:cBhvr>
                                        <p:cTn id="35" dur="500"/>
                                        <p:tgtEl>
                                          <p:spTgt spid="14377"/>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14400"/>
                                        </p:tgtEl>
                                        <p:attrNameLst>
                                          <p:attrName>style.visibility</p:attrName>
                                        </p:attrNameLst>
                                      </p:cBhvr>
                                      <p:to>
                                        <p:strVal val="visible"/>
                                      </p:to>
                                    </p:set>
                                    <p:animEffect transition="in" filter="blinds(horizontal)">
                                      <p:cBhvr>
                                        <p:cTn id="40" dur="500"/>
                                        <p:tgtEl>
                                          <p:spTgt spid="14400"/>
                                        </p:tgtEl>
                                      </p:cBhvr>
                                    </p:animEffect>
                                  </p:childTnLst>
                                </p:cTn>
                              </p:par>
                              <p:par>
                                <p:cTn id="41" presetID="3" presetClass="entr" presetSubtype="10" fill="hold" nodeType="withEffect">
                                  <p:stCondLst>
                                    <p:cond delay="0"/>
                                  </p:stCondLst>
                                  <p:childTnLst>
                                    <p:set>
                                      <p:cBhvr>
                                        <p:cTn id="42" dur="1" fill="hold">
                                          <p:stCondLst>
                                            <p:cond delay="0"/>
                                          </p:stCondLst>
                                        </p:cTn>
                                        <p:tgtEl>
                                          <p:spTgt spid="14378"/>
                                        </p:tgtEl>
                                        <p:attrNameLst>
                                          <p:attrName>style.visibility</p:attrName>
                                        </p:attrNameLst>
                                      </p:cBhvr>
                                      <p:to>
                                        <p:strVal val="visible"/>
                                      </p:to>
                                    </p:set>
                                    <p:animEffect transition="in" filter="blinds(horizontal)">
                                      <p:cBhvr>
                                        <p:cTn id="43" dur="500"/>
                                        <p:tgtEl>
                                          <p:spTgt spid="1437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14401"/>
                                        </p:tgtEl>
                                        <p:attrNameLst>
                                          <p:attrName>style.visibility</p:attrName>
                                        </p:attrNameLst>
                                      </p:cBhvr>
                                      <p:to>
                                        <p:strVal val="visible"/>
                                      </p:to>
                                    </p:set>
                                    <p:animEffect transition="in" filter="blinds(horizontal)">
                                      <p:cBhvr>
                                        <p:cTn id="48" dur="500"/>
                                        <p:tgtEl>
                                          <p:spTgt spid="14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14363" grpId="0"/>
      <p:bldP spid="14378" grpId="0" animBg="1"/>
      <p:bldP spid="21" grpId="0" animBg="1"/>
      <p:bldP spid="14396" grpId="0"/>
      <p:bldP spid="1440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5"/>
          <p:cNvSpPr>
            <a:spLocks noChangeArrowheads="1"/>
          </p:cNvSpPr>
          <p:nvPr/>
        </p:nvSpPr>
        <p:spPr bwMode="auto">
          <a:xfrm>
            <a:off x="1600200" y="1219200"/>
            <a:ext cx="929640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800" dirty="0">
                <a:solidFill>
                  <a:srgbClr val="3333CC"/>
                </a:solidFill>
                <a:latin typeface="VNI-Palatin" pitchFamily="2" charset="0"/>
              </a:rPr>
              <a:t>	</a:t>
            </a:r>
            <a:r>
              <a:rPr lang="en-US" altLang="en-US" sz="2800" dirty="0" smtClean="0">
                <a:solidFill>
                  <a:srgbClr val="3333CC"/>
                </a:solidFill>
                <a:latin typeface="Times New Roman" panose="02020603050405020304" pitchFamily="18" charset="0"/>
                <a:cs typeface="Times New Roman" panose="02020603050405020304" pitchFamily="18" charset="0"/>
              </a:rPr>
              <a:t>TIÊU CHÍ ĐÁNH GIẤ SẢN PHẨM</a:t>
            </a:r>
          </a:p>
          <a:p>
            <a:pPr eaLnBrk="1" hangingPunct="1"/>
            <a:endParaRPr lang="en-US" altLang="en-US" sz="2800" dirty="0" smtClean="0">
              <a:solidFill>
                <a:srgbClr val="3333CC"/>
              </a:solidFill>
              <a:latin typeface="Times New Roman" panose="02020603050405020304" pitchFamily="18" charset="0"/>
              <a:cs typeface="Times New Roman" panose="02020603050405020304" pitchFamily="18" charset="0"/>
            </a:endParaRPr>
          </a:p>
          <a:p>
            <a:pPr eaLnBrk="1" hangingPunct="1"/>
            <a:r>
              <a:rPr lang="en-US" altLang="en-US" sz="2800" dirty="0" smtClean="0">
                <a:solidFill>
                  <a:srgbClr val="3333CC"/>
                </a:solidFill>
                <a:latin typeface="Times New Roman" panose="02020603050405020304" pitchFamily="18" charset="0"/>
                <a:cs typeface="Times New Roman" panose="02020603050405020304" pitchFamily="18" charset="0"/>
              </a:rPr>
              <a:t>1.Hình </a:t>
            </a:r>
            <a:r>
              <a:rPr lang="en-US" altLang="en-US" sz="2800" dirty="0" err="1" smtClean="0">
                <a:solidFill>
                  <a:srgbClr val="3333CC"/>
                </a:solidFill>
                <a:latin typeface="Times New Roman" panose="02020603050405020304" pitchFamily="18" charset="0"/>
                <a:cs typeface="Times New Roman" panose="02020603050405020304" pitchFamily="18" charset="0"/>
              </a:rPr>
              <a:t>thức</a:t>
            </a:r>
            <a:r>
              <a:rPr lang="en-US" altLang="en-US" sz="2800" dirty="0" smtClean="0">
                <a:solidFill>
                  <a:srgbClr val="3333CC"/>
                </a:solidFill>
                <a:latin typeface="Times New Roman" panose="02020603050405020304" pitchFamily="18" charset="0"/>
                <a:cs typeface="Times New Roman" panose="02020603050405020304" pitchFamily="18" charset="0"/>
              </a:rPr>
              <a:t>: 3 </a:t>
            </a:r>
            <a:r>
              <a:rPr lang="en-US" altLang="en-US" sz="2800" dirty="0" err="1" smtClean="0">
                <a:solidFill>
                  <a:srgbClr val="3333CC"/>
                </a:solidFill>
                <a:latin typeface="Times New Roman" panose="02020603050405020304" pitchFamily="18" charset="0"/>
                <a:cs typeface="Times New Roman" panose="02020603050405020304" pitchFamily="18" charset="0"/>
              </a:rPr>
              <a:t>điểm</a:t>
            </a:r>
            <a:r>
              <a:rPr lang="en-US" altLang="en-US" sz="2800" dirty="0" smtClean="0">
                <a:solidFill>
                  <a:srgbClr val="3333CC"/>
                </a:solidFill>
                <a:latin typeface="Times New Roman" panose="02020603050405020304" pitchFamily="18" charset="0"/>
                <a:cs typeface="Times New Roman" panose="02020603050405020304" pitchFamily="18" charset="0"/>
              </a:rPr>
              <a:t> ( </a:t>
            </a:r>
            <a:r>
              <a:rPr lang="en-US" altLang="en-US" sz="2800" dirty="0" err="1" smtClean="0">
                <a:solidFill>
                  <a:srgbClr val="3333CC"/>
                </a:solidFill>
                <a:latin typeface="Times New Roman" panose="02020603050405020304" pitchFamily="18" charset="0"/>
                <a:cs typeface="Times New Roman" panose="02020603050405020304" pitchFamily="18" charset="0"/>
              </a:rPr>
              <a:t>đẹp</a:t>
            </a:r>
            <a:r>
              <a:rPr lang="en-US" altLang="en-US" sz="2800" dirty="0" smtClean="0">
                <a:solidFill>
                  <a:srgbClr val="3333CC"/>
                </a:solidFill>
                <a:latin typeface="Times New Roman" panose="02020603050405020304" pitchFamily="18" charset="0"/>
                <a:cs typeface="Times New Roman" panose="02020603050405020304" pitchFamily="18" charset="0"/>
              </a:rPr>
              <a:t>, </a:t>
            </a:r>
            <a:r>
              <a:rPr lang="en-US" altLang="en-US" sz="2800" dirty="0" err="1" smtClean="0">
                <a:solidFill>
                  <a:srgbClr val="3333CC"/>
                </a:solidFill>
                <a:latin typeface="Times New Roman" panose="02020603050405020304" pitchFamily="18" charset="0"/>
                <a:cs typeface="Times New Roman" panose="02020603050405020304" pitchFamily="18" charset="0"/>
              </a:rPr>
              <a:t>hấp</a:t>
            </a:r>
            <a:r>
              <a:rPr lang="en-US" altLang="en-US" sz="2800" dirty="0" smtClean="0">
                <a:solidFill>
                  <a:srgbClr val="3333CC"/>
                </a:solidFill>
                <a:latin typeface="Times New Roman" panose="02020603050405020304" pitchFamily="18" charset="0"/>
                <a:cs typeface="Times New Roman" panose="02020603050405020304" pitchFamily="18" charset="0"/>
              </a:rPr>
              <a:t> </a:t>
            </a:r>
            <a:r>
              <a:rPr lang="en-US" altLang="en-US" sz="2800" dirty="0" err="1" smtClean="0">
                <a:solidFill>
                  <a:srgbClr val="3333CC"/>
                </a:solidFill>
                <a:latin typeface="Times New Roman" panose="02020603050405020304" pitchFamily="18" charset="0"/>
                <a:cs typeface="Times New Roman" panose="02020603050405020304" pitchFamily="18" charset="0"/>
              </a:rPr>
              <a:t>dẫn</a:t>
            </a:r>
            <a:r>
              <a:rPr lang="en-US" altLang="en-US" sz="2800" dirty="0" smtClean="0">
                <a:solidFill>
                  <a:srgbClr val="3333CC"/>
                </a:solidFill>
                <a:latin typeface="Times New Roman" panose="02020603050405020304" pitchFamily="18" charset="0"/>
                <a:cs typeface="Times New Roman" panose="02020603050405020304" pitchFamily="18" charset="0"/>
              </a:rPr>
              <a:t>…)</a:t>
            </a:r>
          </a:p>
          <a:p>
            <a:pPr eaLnBrk="1" hangingPunct="1"/>
            <a:r>
              <a:rPr lang="en-US" altLang="en-US" sz="2800" dirty="0" smtClean="0">
                <a:solidFill>
                  <a:srgbClr val="3333CC"/>
                </a:solidFill>
                <a:latin typeface="Times New Roman" panose="02020603050405020304" pitchFamily="18" charset="0"/>
                <a:cs typeface="Times New Roman" panose="02020603050405020304" pitchFamily="18" charset="0"/>
              </a:rPr>
              <a:t>2.Nội dung: 5đ  ( </a:t>
            </a:r>
            <a:r>
              <a:rPr lang="en-US" altLang="en-US" sz="2800" dirty="0" err="1" smtClean="0">
                <a:solidFill>
                  <a:srgbClr val="3333CC"/>
                </a:solidFill>
                <a:latin typeface="Times New Roman" panose="02020603050405020304" pitchFamily="18" charset="0"/>
                <a:cs typeface="Times New Roman" panose="02020603050405020304" pitchFamily="18" charset="0"/>
              </a:rPr>
              <a:t>phong</a:t>
            </a:r>
            <a:r>
              <a:rPr lang="en-US" altLang="en-US" sz="2800" dirty="0" smtClean="0">
                <a:solidFill>
                  <a:srgbClr val="3333CC"/>
                </a:solidFill>
                <a:latin typeface="Times New Roman" panose="02020603050405020304" pitchFamily="18" charset="0"/>
                <a:cs typeface="Times New Roman" panose="02020603050405020304" pitchFamily="18" charset="0"/>
              </a:rPr>
              <a:t> </a:t>
            </a:r>
            <a:r>
              <a:rPr lang="en-US" altLang="en-US" sz="2800" dirty="0" err="1" smtClean="0">
                <a:solidFill>
                  <a:srgbClr val="3333CC"/>
                </a:solidFill>
                <a:latin typeface="Times New Roman" panose="02020603050405020304" pitchFamily="18" charset="0"/>
                <a:cs typeface="Times New Roman" panose="02020603050405020304" pitchFamily="18" charset="0"/>
              </a:rPr>
              <a:t>phú</a:t>
            </a:r>
            <a:r>
              <a:rPr lang="en-US" altLang="en-US" sz="2800" dirty="0" smtClean="0">
                <a:solidFill>
                  <a:srgbClr val="3333CC"/>
                </a:solidFill>
                <a:latin typeface="Times New Roman" panose="02020603050405020304" pitchFamily="18" charset="0"/>
                <a:cs typeface="Times New Roman" panose="02020603050405020304" pitchFamily="18" charset="0"/>
              </a:rPr>
              <a:t>, </a:t>
            </a:r>
            <a:r>
              <a:rPr lang="en-US" altLang="en-US" sz="2800" dirty="0" err="1" smtClean="0">
                <a:solidFill>
                  <a:srgbClr val="3333CC"/>
                </a:solidFill>
                <a:latin typeface="Times New Roman" panose="02020603050405020304" pitchFamily="18" charset="0"/>
                <a:cs typeface="Times New Roman" panose="02020603050405020304" pitchFamily="18" charset="0"/>
              </a:rPr>
              <a:t>sáng</a:t>
            </a:r>
            <a:r>
              <a:rPr lang="en-US" altLang="en-US" sz="2800" dirty="0" smtClean="0">
                <a:solidFill>
                  <a:srgbClr val="3333CC"/>
                </a:solidFill>
                <a:latin typeface="Times New Roman" panose="02020603050405020304" pitchFamily="18" charset="0"/>
                <a:cs typeface="Times New Roman" panose="02020603050405020304" pitchFamily="18" charset="0"/>
              </a:rPr>
              <a:t> </a:t>
            </a:r>
            <a:r>
              <a:rPr lang="en-US" altLang="en-US" sz="2800" dirty="0" err="1" smtClean="0">
                <a:solidFill>
                  <a:srgbClr val="3333CC"/>
                </a:solidFill>
                <a:latin typeface="Times New Roman" panose="02020603050405020304" pitchFamily="18" charset="0"/>
                <a:cs typeface="Times New Roman" panose="02020603050405020304" pitchFamily="18" charset="0"/>
              </a:rPr>
              <a:t>tạo</a:t>
            </a:r>
            <a:r>
              <a:rPr lang="en-US" altLang="en-US" sz="2800" dirty="0" smtClean="0">
                <a:solidFill>
                  <a:srgbClr val="3333CC"/>
                </a:solidFill>
                <a:latin typeface="Times New Roman" panose="02020603050405020304" pitchFamily="18" charset="0"/>
                <a:cs typeface="Times New Roman" panose="02020603050405020304" pitchFamily="18" charset="0"/>
              </a:rPr>
              <a:t>…)</a:t>
            </a:r>
          </a:p>
          <a:p>
            <a:pPr eaLnBrk="1" hangingPunct="1"/>
            <a:r>
              <a:rPr lang="en-US" altLang="en-US" sz="2800" dirty="0" smtClean="0">
                <a:solidFill>
                  <a:srgbClr val="3333CC"/>
                </a:solidFill>
                <a:latin typeface="Times New Roman" panose="02020603050405020304" pitchFamily="18" charset="0"/>
                <a:cs typeface="Times New Roman" panose="02020603050405020304" pitchFamily="18" charset="0"/>
              </a:rPr>
              <a:t>3.Chủ </a:t>
            </a:r>
            <a:r>
              <a:rPr lang="en-US" altLang="en-US" sz="2800" dirty="0" err="1" smtClean="0">
                <a:solidFill>
                  <a:srgbClr val="3333CC"/>
                </a:solidFill>
                <a:latin typeface="Times New Roman" panose="02020603050405020304" pitchFamily="18" charset="0"/>
                <a:cs typeface="Times New Roman" panose="02020603050405020304" pitchFamily="18" charset="0"/>
              </a:rPr>
              <a:t>đề</a:t>
            </a:r>
            <a:r>
              <a:rPr lang="en-US" altLang="en-US" sz="2800" dirty="0" smtClean="0">
                <a:solidFill>
                  <a:srgbClr val="3333CC"/>
                </a:solidFill>
                <a:latin typeface="Times New Roman" panose="02020603050405020304" pitchFamily="18" charset="0"/>
                <a:cs typeface="Times New Roman" panose="02020603050405020304" pitchFamily="18" charset="0"/>
              </a:rPr>
              <a:t>: 2đ</a:t>
            </a:r>
          </a:p>
          <a:p>
            <a:pPr eaLnBrk="1" hangingPunct="1"/>
            <a:endParaRPr lang="en-US" altLang="en-US" sz="2800" dirty="0" smtClean="0">
              <a:solidFill>
                <a:srgbClr val="3333CC"/>
              </a:solidFill>
              <a:latin typeface="Times New Roman" panose="02020603050405020304" pitchFamily="18" charset="0"/>
              <a:cs typeface="Times New Roman" panose="02020603050405020304" pitchFamily="18" charset="0"/>
            </a:endParaRPr>
          </a:p>
          <a:p>
            <a:pPr eaLnBrk="1" hangingPunct="1"/>
            <a:r>
              <a:rPr lang="en-US" altLang="en-US" sz="2800" dirty="0" err="1" smtClean="0">
                <a:solidFill>
                  <a:srgbClr val="3333CC"/>
                </a:solidFill>
                <a:latin typeface="Times New Roman" panose="02020603050405020304" pitchFamily="18" charset="0"/>
                <a:cs typeface="Times New Roman" panose="02020603050405020304" pitchFamily="18" charset="0"/>
              </a:rPr>
              <a:t>Tổng</a:t>
            </a:r>
            <a:r>
              <a:rPr lang="en-US" altLang="en-US" sz="2800" dirty="0" smtClean="0">
                <a:solidFill>
                  <a:srgbClr val="3333CC"/>
                </a:solidFill>
                <a:latin typeface="Times New Roman" panose="02020603050405020304" pitchFamily="18" charset="0"/>
                <a:cs typeface="Times New Roman" panose="02020603050405020304" pitchFamily="18" charset="0"/>
              </a:rPr>
              <a:t> 10 </a:t>
            </a:r>
            <a:r>
              <a:rPr lang="en-US" altLang="en-US" sz="2800" dirty="0" err="1" smtClean="0">
                <a:solidFill>
                  <a:srgbClr val="3333CC"/>
                </a:solidFill>
                <a:latin typeface="Times New Roman" panose="02020603050405020304" pitchFamily="18" charset="0"/>
                <a:cs typeface="Times New Roman" panose="02020603050405020304" pitchFamily="18" charset="0"/>
              </a:rPr>
              <a:t>điểm</a:t>
            </a:r>
            <a:endParaRPr lang="en-US" altLang="en-US" sz="2800" dirty="0">
              <a:solidFill>
                <a:srgbClr val="3333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65624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5">
                                            <p:txEl>
                                              <p:pRg st="2" end="2"/>
                                            </p:txEl>
                                          </p:spTgt>
                                        </p:tgtEl>
                                        <p:attrNameLst>
                                          <p:attrName>style.visibility</p:attrName>
                                        </p:attrNameLst>
                                      </p:cBhvr>
                                      <p:to>
                                        <p:strVal val="visible"/>
                                      </p:to>
                                    </p:set>
                                    <p:anim calcmode="lin" valueType="num">
                                      <p:cBhvr additive="base">
                                        <p:cTn id="13"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435">
                                            <p:txEl>
                                              <p:pRg st="3" end="3"/>
                                            </p:txEl>
                                          </p:spTgt>
                                        </p:tgtEl>
                                        <p:attrNameLst>
                                          <p:attrName>style.visibility</p:attrName>
                                        </p:attrNameLst>
                                      </p:cBhvr>
                                      <p:to>
                                        <p:strVal val="visible"/>
                                      </p:to>
                                    </p:set>
                                    <p:anim calcmode="lin" valueType="num">
                                      <p:cBhvr additive="base">
                                        <p:cTn id="19" dur="500" fill="hold"/>
                                        <p:tgtEl>
                                          <p:spTgt spid="1843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435">
                                            <p:txEl>
                                              <p:pRg st="4" end="4"/>
                                            </p:txEl>
                                          </p:spTgt>
                                        </p:tgtEl>
                                        <p:attrNameLst>
                                          <p:attrName>style.visibility</p:attrName>
                                        </p:attrNameLst>
                                      </p:cBhvr>
                                      <p:to>
                                        <p:strVal val="visible"/>
                                      </p:to>
                                    </p:set>
                                    <p:anim calcmode="lin" valueType="num">
                                      <p:cBhvr additive="base">
                                        <p:cTn id="25" dur="500" fill="hold"/>
                                        <p:tgtEl>
                                          <p:spTgt spid="1843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8435">
                                            <p:txEl>
                                              <p:pRg st="6" end="6"/>
                                            </p:txEl>
                                          </p:spTgt>
                                        </p:tgtEl>
                                        <p:attrNameLst>
                                          <p:attrName>style.visibility</p:attrName>
                                        </p:attrNameLst>
                                      </p:cBhvr>
                                      <p:to>
                                        <p:strVal val="visible"/>
                                      </p:to>
                                    </p:set>
                                    <p:anim calcmode="lin" valueType="num">
                                      <p:cBhvr additive="base">
                                        <p:cTn id="31" dur="500" fill="hold"/>
                                        <p:tgtEl>
                                          <p:spTgt spid="18435">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43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2"/>
          <p:cNvSpPr txBox="1">
            <a:spLocks noChangeArrowheads="1"/>
          </p:cNvSpPr>
          <p:nvPr/>
        </p:nvSpPr>
        <p:spPr bwMode="auto">
          <a:xfrm>
            <a:off x="2743200" y="371475"/>
            <a:ext cx="7391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800" b="1" dirty="0">
                <a:solidFill>
                  <a:srgbClr val="FF0000"/>
                </a:solidFill>
                <a:latin typeface="Times New Roman" pitchFamily="18" charset="0"/>
                <a:cs typeface="Times New Roman" pitchFamily="18" charset="0"/>
              </a:rPr>
              <a:t>THÔNG ĐIỆP CỦA LÒNG KHOAN DUNG</a:t>
            </a:r>
          </a:p>
          <a:p>
            <a:pPr eaLnBrk="1" hangingPunct="1"/>
            <a:endParaRPr lang="en-US" altLang="en-US" sz="2800" b="1" dirty="0">
              <a:latin typeface="Times New Roman" pitchFamily="18" charset="0"/>
              <a:cs typeface="Times New Roman" pitchFamily="18" charset="0"/>
            </a:endParaRPr>
          </a:p>
        </p:txBody>
      </p:sp>
      <p:sp>
        <p:nvSpPr>
          <p:cNvPr id="18435" name="Rectangle 5"/>
          <p:cNvSpPr>
            <a:spLocks noChangeArrowheads="1"/>
          </p:cNvSpPr>
          <p:nvPr/>
        </p:nvSpPr>
        <p:spPr bwMode="auto">
          <a:xfrm>
            <a:off x="1600200" y="1219200"/>
            <a:ext cx="9296400"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800" dirty="0">
                <a:solidFill>
                  <a:srgbClr val="3333CC"/>
                </a:solidFill>
                <a:latin typeface="VNI-Palatin" pitchFamily="2" charset="0"/>
              </a:rPr>
              <a:t>	</a:t>
            </a:r>
            <a:r>
              <a:rPr lang="en-US" altLang="en-US" sz="2800" dirty="0" err="1">
                <a:solidFill>
                  <a:srgbClr val="3333CC"/>
                </a:solidFill>
                <a:latin typeface="Times New Roman" panose="02020603050405020304" pitchFamily="18" charset="0"/>
                <a:cs typeface="Times New Roman" panose="02020603050405020304" pitchFamily="18" charset="0"/>
              </a:rPr>
              <a:t>Khoan</a:t>
            </a:r>
            <a:r>
              <a:rPr lang="en-US" altLang="en-US" sz="2800" dirty="0">
                <a:solidFill>
                  <a:srgbClr val="3333CC"/>
                </a:solidFill>
                <a:latin typeface="Times New Roman" panose="02020603050405020304" pitchFamily="18" charset="0"/>
                <a:cs typeface="Times New Roman" panose="02020603050405020304" pitchFamily="18" charset="0"/>
              </a:rPr>
              <a:t> dung </a:t>
            </a:r>
            <a:r>
              <a:rPr lang="en-US" altLang="en-US" sz="2800" dirty="0" err="1">
                <a:solidFill>
                  <a:srgbClr val="3333CC"/>
                </a:solidFill>
                <a:latin typeface="Times New Roman" panose="02020603050405020304" pitchFamily="18" charset="0"/>
                <a:cs typeface="Times New Roman" panose="02020603050405020304" pitchFamily="18" charset="0"/>
              </a:rPr>
              <a:t>đâu</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phải</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là</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tha</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thứ</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cho</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những</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gì</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là</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quá</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lớn</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chỉ</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những</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việc</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đơn</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giản</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như</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em</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gái</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làm</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hỏng</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món</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đồ</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chơi</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mà</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bạn</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yêu</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thích</a:t>
            </a:r>
            <a:r>
              <a:rPr lang="en-US" altLang="en-US" sz="2800" dirty="0">
                <a:solidFill>
                  <a:srgbClr val="3333CC"/>
                </a:solidFill>
                <a:latin typeface="Times New Roman" panose="02020603050405020304" pitchFamily="18" charset="0"/>
                <a:cs typeface="Times New Roman" panose="02020603050405020304" pitchFamily="18" charset="0"/>
              </a:rPr>
              <a:t> hay  </a:t>
            </a:r>
            <a:r>
              <a:rPr lang="en-US" altLang="en-US" sz="2800" dirty="0" err="1">
                <a:solidFill>
                  <a:srgbClr val="3333CC"/>
                </a:solidFill>
                <a:latin typeface="Times New Roman" panose="02020603050405020304" pitchFamily="18" charset="0"/>
                <a:cs typeface="Times New Roman" panose="02020603050405020304" pitchFamily="18" charset="0"/>
              </a:rPr>
              <a:t>anh</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trai</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trót</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làm</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bẩn</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chiếc</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váy</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đẹp</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nhất</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của</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bạn</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Khoan</a:t>
            </a:r>
            <a:r>
              <a:rPr lang="en-US" altLang="en-US" sz="2800" dirty="0">
                <a:solidFill>
                  <a:srgbClr val="3333CC"/>
                </a:solidFill>
                <a:latin typeface="Times New Roman" panose="02020603050405020304" pitchFamily="18" charset="0"/>
                <a:cs typeface="Times New Roman" panose="02020603050405020304" pitchFamily="18" charset="0"/>
              </a:rPr>
              <a:t> dung </a:t>
            </a:r>
            <a:r>
              <a:rPr lang="en-US" altLang="en-US" sz="2800" dirty="0" err="1">
                <a:solidFill>
                  <a:srgbClr val="3333CC"/>
                </a:solidFill>
                <a:latin typeface="Times New Roman" panose="02020603050405020304" pitchFamily="18" charset="0"/>
                <a:cs typeface="Times New Roman" panose="02020603050405020304" pitchFamily="18" charset="0"/>
              </a:rPr>
              <a:t>không</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yêu</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cầu</a:t>
            </a:r>
            <a:r>
              <a:rPr lang="en-US" altLang="en-US" sz="2800" dirty="0">
                <a:solidFill>
                  <a:srgbClr val="3333CC"/>
                </a:solidFill>
                <a:latin typeface="Times New Roman" panose="02020603050405020304" pitchFamily="18" charset="0"/>
                <a:cs typeface="Times New Roman" panose="02020603050405020304" pitchFamily="18" charset="0"/>
              </a:rPr>
              <a:t> con </a:t>
            </a:r>
            <a:r>
              <a:rPr lang="en-US" altLang="en-US" sz="2800" dirty="0" err="1">
                <a:solidFill>
                  <a:srgbClr val="3333CC"/>
                </a:solidFill>
                <a:latin typeface="Times New Roman" panose="02020603050405020304" pitchFamily="18" charset="0"/>
                <a:cs typeface="Times New Roman" panose="02020603050405020304" pitchFamily="18" charset="0"/>
              </a:rPr>
              <a:t>người</a:t>
            </a:r>
            <a:r>
              <a:rPr lang="en-US" altLang="en-US" sz="2800" dirty="0">
                <a:solidFill>
                  <a:srgbClr val="3333CC"/>
                </a:solidFill>
                <a:latin typeface="Times New Roman" panose="02020603050405020304" pitchFamily="18" charset="0"/>
                <a:cs typeface="Times New Roman" panose="02020603050405020304" pitchFamily="18" charset="0"/>
              </a:rPr>
              <a:t> ta </a:t>
            </a:r>
            <a:r>
              <a:rPr lang="en-US" altLang="en-US" sz="2800" dirty="0" err="1">
                <a:solidFill>
                  <a:srgbClr val="3333CC"/>
                </a:solidFill>
                <a:latin typeface="Times New Roman" panose="02020603050405020304" pitchFamily="18" charset="0"/>
                <a:cs typeface="Times New Roman" panose="02020603050405020304" pitchFamily="18" charset="0"/>
              </a:rPr>
              <a:t>phải</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bỏ</a:t>
            </a:r>
            <a:r>
              <a:rPr lang="en-US" altLang="en-US" sz="2800" dirty="0">
                <a:solidFill>
                  <a:srgbClr val="3333CC"/>
                </a:solidFill>
                <a:latin typeface="Times New Roman" panose="02020603050405020304" pitchFamily="18" charset="0"/>
                <a:cs typeface="Times New Roman" panose="02020603050405020304" pitchFamily="18" charset="0"/>
              </a:rPr>
              <a:t> qua </a:t>
            </a:r>
            <a:r>
              <a:rPr lang="en-US" altLang="en-US" sz="2800" dirty="0" err="1">
                <a:solidFill>
                  <a:srgbClr val="3333CC"/>
                </a:solidFill>
                <a:latin typeface="Times New Roman" panose="02020603050405020304" pitchFamily="18" charset="0"/>
                <a:cs typeface="Times New Roman" panose="02020603050405020304" pitchFamily="18" charset="0"/>
              </a:rPr>
              <a:t>ngay</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lập</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tức</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mà</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là</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bạn</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có</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thể</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bỏ</a:t>
            </a:r>
            <a:r>
              <a:rPr lang="en-US" altLang="en-US" sz="2800" dirty="0">
                <a:solidFill>
                  <a:srgbClr val="3333CC"/>
                </a:solidFill>
                <a:latin typeface="Times New Roman" panose="02020603050405020304" pitchFamily="18" charset="0"/>
                <a:cs typeface="Times New Roman" panose="02020603050405020304" pitchFamily="18" charset="0"/>
              </a:rPr>
              <a:t> qua, </a:t>
            </a:r>
            <a:r>
              <a:rPr lang="en-US" altLang="en-US" sz="2800" dirty="0" err="1">
                <a:solidFill>
                  <a:srgbClr val="3333CC"/>
                </a:solidFill>
                <a:latin typeface="Times New Roman" panose="02020603050405020304" pitchFamily="18" charset="0"/>
                <a:cs typeface="Times New Roman" panose="02020603050405020304" pitchFamily="18" charset="0"/>
              </a:rPr>
              <a:t>tha</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thứ</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cho</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người</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gây</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ra</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lỗi</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lầm</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với</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bạn</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một</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cách</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thanh</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thản</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nhẹ</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nhàng</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cũng</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như</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làm</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người</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đó</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không</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cảm</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thấy</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áy</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náy</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Những</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người</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có</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đức</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tính</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này</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luôn</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có</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cuộc</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sống</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thanh</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thản</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nhẹ</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nhàng</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như</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những</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gì</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mà</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họ</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đối</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xử</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với</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người</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khác</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vậy</a:t>
            </a:r>
            <a:r>
              <a:rPr lang="en-US" altLang="en-US" sz="2800" dirty="0">
                <a:solidFill>
                  <a:srgbClr val="3333CC"/>
                </a:solidFill>
                <a:latin typeface="Times New Roman" panose="02020603050405020304" pitchFamily="18" charset="0"/>
                <a:cs typeface="Times New Roman" panose="02020603050405020304" pitchFamily="18" charset="0"/>
              </a:rPr>
              <a:t>. Con </a:t>
            </a:r>
            <a:r>
              <a:rPr lang="en-US" altLang="en-US" sz="2800" dirty="0" err="1">
                <a:solidFill>
                  <a:srgbClr val="3333CC"/>
                </a:solidFill>
                <a:latin typeface="Times New Roman" panose="02020603050405020304" pitchFamily="18" charset="0"/>
                <a:cs typeface="Times New Roman" panose="02020603050405020304" pitchFamily="18" charset="0"/>
              </a:rPr>
              <a:t>người</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cần</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có</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lòng</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khoan</a:t>
            </a:r>
            <a:r>
              <a:rPr lang="en-US" altLang="en-US" sz="2800" dirty="0">
                <a:solidFill>
                  <a:srgbClr val="3333CC"/>
                </a:solidFill>
                <a:latin typeface="Times New Roman" panose="02020603050405020304" pitchFamily="18" charset="0"/>
                <a:cs typeface="Times New Roman" panose="02020603050405020304" pitchFamily="18" charset="0"/>
              </a:rPr>
              <a:t> dung </a:t>
            </a:r>
            <a:r>
              <a:rPr lang="en-US" altLang="en-US" sz="2800" dirty="0" err="1">
                <a:solidFill>
                  <a:srgbClr val="3333CC"/>
                </a:solidFill>
                <a:latin typeface="Times New Roman" panose="02020603050405020304" pitchFamily="18" charset="0"/>
                <a:cs typeface="Times New Roman" panose="02020603050405020304" pitchFamily="18" charset="0"/>
              </a:rPr>
              <a:t>để</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tha</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thứ</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cho</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nhau</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để</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sống</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tốt</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hơn</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đẹp</a:t>
            </a:r>
            <a:r>
              <a:rPr lang="en-US" altLang="en-US" sz="2800" dirty="0">
                <a:solidFill>
                  <a:srgbClr val="3333CC"/>
                </a:solidFill>
                <a:latin typeface="Times New Roman" panose="02020603050405020304" pitchFamily="18" charset="0"/>
                <a:cs typeface="Times New Roman" panose="02020603050405020304" pitchFamily="18" charset="0"/>
              </a:rPr>
              <a:t> </a:t>
            </a:r>
            <a:r>
              <a:rPr lang="en-US" altLang="en-US" sz="2800" dirty="0" err="1">
                <a:solidFill>
                  <a:srgbClr val="3333CC"/>
                </a:solidFill>
                <a:latin typeface="Times New Roman" panose="02020603050405020304" pitchFamily="18" charset="0"/>
                <a:cs typeface="Times New Roman" panose="02020603050405020304" pitchFamily="18" charset="0"/>
              </a:rPr>
              <a:t>hơn</a:t>
            </a:r>
            <a:r>
              <a:rPr lang="en-US" altLang="en-US" sz="2800" dirty="0">
                <a:solidFill>
                  <a:srgbClr val="3333CC"/>
                </a:solidFill>
                <a:latin typeface="Times New Roman" panose="02020603050405020304" pitchFamily="18" charset="0"/>
                <a:cs typeface="Times New Roman" panose="02020603050405020304" pitchFamily="18" charset="0"/>
              </a:rPr>
              <a:t>.</a:t>
            </a:r>
          </a:p>
          <a:p>
            <a:pPr eaLnBrk="1" hangingPunct="1"/>
            <a:endParaRPr lang="en-US" altLang="en-US" sz="2800" dirty="0">
              <a:solidFill>
                <a:srgbClr val="3333CC"/>
              </a:solidFill>
              <a:latin typeface="Verdana" pitchFamily="34" charset="0"/>
            </a:endParaRPr>
          </a:p>
        </p:txBody>
      </p:sp>
    </p:spTree>
    <p:extLst>
      <p:ext uri="{BB962C8B-B14F-4D97-AF65-F5344CB8AC3E}">
        <p14:creationId xmlns:p14="http://schemas.microsoft.com/office/powerpoint/2010/main" val="833663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8435">
                                            <p:txEl>
                                              <p:pRg st="0" end="0"/>
                                            </p:txEl>
                                          </p:spTgt>
                                        </p:tgtEl>
                                        <p:attrNameLst>
                                          <p:attrName>style.visibility</p:attrName>
                                        </p:attrNameLst>
                                      </p:cBhvr>
                                      <p:to>
                                        <p:strVal val="visible"/>
                                      </p:to>
                                    </p:set>
                                    <p:anim calcmode="lin" valueType="num">
                                      <p:cBhvr additive="base">
                                        <p:cTn id="11"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eart 2"/>
          <p:cNvSpPr/>
          <p:nvPr/>
        </p:nvSpPr>
        <p:spPr>
          <a:xfrm>
            <a:off x="4583114" y="2205039"/>
            <a:ext cx="3182937" cy="2193925"/>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000" b="1" dirty="0">
                <a:solidFill>
                  <a:srgbClr val="FFFF00"/>
                </a:solidFill>
                <a:latin typeface="Times New Roman" panose="02020603050405020304" pitchFamily="18" charset="0"/>
                <a:cs typeface="Times New Roman" panose="02020603050405020304" pitchFamily="18" charset="0"/>
              </a:rPr>
              <a:t>Khoan dung</a:t>
            </a:r>
            <a:endParaRPr lang="vi-VN" sz="4000" b="1" dirty="0">
              <a:solidFill>
                <a:srgbClr val="FFFF00"/>
              </a:solidFill>
              <a:cs typeface="Times New Roman" panose="02020603050405020304" pitchFamily="18" charset="0"/>
            </a:endParaRPr>
          </a:p>
        </p:txBody>
      </p:sp>
      <p:grpSp>
        <p:nvGrpSpPr>
          <p:cNvPr id="2" name="Group 1"/>
          <p:cNvGrpSpPr>
            <a:grpSpLocks/>
          </p:cNvGrpSpPr>
          <p:nvPr/>
        </p:nvGrpSpPr>
        <p:grpSpPr bwMode="auto">
          <a:xfrm>
            <a:off x="1536701" y="254001"/>
            <a:ext cx="4638675" cy="2498725"/>
            <a:chOff x="12700" y="254000"/>
            <a:chExt cx="4638675" cy="2498725"/>
          </a:xfrm>
        </p:grpSpPr>
        <p:cxnSp>
          <p:nvCxnSpPr>
            <p:cNvPr id="7" name="Straight Arrow Connector 6"/>
            <p:cNvCxnSpPr>
              <a:stCxn id="3" idx="0"/>
            </p:cNvCxnSpPr>
            <p:nvPr/>
          </p:nvCxnSpPr>
          <p:spPr>
            <a:xfrm flipH="1" flipV="1">
              <a:off x="3059113" y="1725613"/>
              <a:ext cx="1592262" cy="1027112"/>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18" name="Rounded Rectangle 17"/>
            <p:cNvSpPr/>
            <p:nvPr/>
          </p:nvSpPr>
          <p:spPr>
            <a:xfrm>
              <a:off x="12700" y="254000"/>
              <a:ext cx="3382963" cy="13779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vi-VN" dirty="0"/>
            </a:p>
          </p:txBody>
        </p:sp>
      </p:grpSp>
      <p:grpSp>
        <p:nvGrpSpPr>
          <p:cNvPr id="4" name="Group 3"/>
          <p:cNvGrpSpPr>
            <a:grpSpLocks/>
          </p:cNvGrpSpPr>
          <p:nvPr/>
        </p:nvGrpSpPr>
        <p:grpSpPr bwMode="auto">
          <a:xfrm>
            <a:off x="5951538" y="212726"/>
            <a:ext cx="3384550" cy="2519363"/>
            <a:chOff x="4427538" y="212725"/>
            <a:chExt cx="3384550" cy="2519363"/>
          </a:xfrm>
        </p:grpSpPr>
        <p:cxnSp>
          <p:nvCxnSpPr>
            <p:cNvPr id="14" name="Straight Arrow Connector 13"/>
            <p:cNvCxnSpPr>
              <a:endCxn id="20" idx="2"/>
            </p:cNvCxnSpPr>
            <p:nvPr/>
          </p:nvCxnSpPr>
          <p:spPr>
            <a:xfrm flipV="1">
              <a:off x="4651375" y="1592263"/>
              <a:ext cx="1468438" cy="1139825"/>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20" name="Rounded Rectangle 19"/>
            <p:cNvSpPr/>
            <p:nvPr/>
          </p:nvSpPr>
          <p:spPr>
            <a:xfrm>
              <a:off x="4427538" y="212725"/>
              <a:ext cx="3384550" cy="13795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vi-VN" dirty="0"/>
            </a:p>
          </p:txBody>
        </p:sp>
      </p:grpSp>
      <p:grpSp>
        <p:nvGrpSpPr>
          <p:cNvPr id="8" name="Group 7"/>
          <p:cNvGrpSpPr>
            <a:grpSpLocks/>
          </p:cNvGrpSpPr>
          <p:nvPr/>
        </p:nvGrpSpPr>
        <p:grpSpPr bwMode="auto">
          <a:xfrm>
            <a:off x="1163729" y="4398963"/>
            <a:ext cx="5011647" cy="2336801"/>
            <a:chOff x="-360272" y="4398963"/>
            <a:chExt cx="5011647" cy="2336801"/>
          </a:xfrm>
        </p:grpSpPr>
        <p:sp>
          <p:nvSpPr>
            <p:cNvPr id="21" name="Rounded Rectangle 20"/>
            <p:cNvSpPr/>
            <p:nvPr/>
          </p:nvSpPr>
          <p:spPr>
            <a:xfrm>
              <a:off x="-360272" y="5357814"/>
              <a:ext cx="2020888" cy="13779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vi-VN" dirty="0"/>
            </a:p>
          </p:txBody>
        </p:sp>
        <p:cxnSp>
          <p:nvCxnSpPr>
            <p:cNvPr id="25" name="Straight Arrow Connector 24"/>
            <p:cNvCxnSpPr>
              <a:stCxn id="3" idx="1"/>
            </p:cNvCxnSpPr>
            <p:nvPr/>
          </p:nvCxnSpPr>
          <p:spPr>
            <a:xfrm flipH="1">
              <a:off x="1692275" y="4398963"/>
              <a:ext cx="2959100" cy="1077912"/>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grpSp>
      <p:grpSp>
        <p:nvGrpSpPr>
          <p:cNvPr id="9" name="Group 8"/>
          <p:cNvGrpSpPr>
            <a:grpSpLocks/>
          </p:cNvGrpSpPr>
          <p:nvPr/>
        </p:nvGrpSpPr>
        <p:grpSpPr bwMode="auto">
          <a:xfrm>
            <a:off x="3687763" y="4398963"/>
            <a:ext cx="3384550" cy="2455862"/>
            <a:chOff x="2163763" y="4398963"/>
            <a:chExt cx="3384550" cy="2455862"/>
          </a:xfrm>
        </p:grpSpPr>
        <p:sp>
          <p:nvSpPr>
            <p:cNvPr id="24" name="Rounded Rectangle 23"/>
            <p:cNvSpPr/>
            <p:nvPr/>
          </p:nvSpPr>
          <p:spPr>
            <a:xfrm>
              <a:off x="2163763" y="5475288"/>
              <a:ext cx="3384550" cy="13795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vi-VN" dirty="0"/>
            </a:p>
          </p:txBody>
        </p:sp>
        <p:cxnSp>
          <p:nvCxnSpPr>
            <p:cNvPr id="28" name="Straight Arrow Connector 27"/>
            <p:cNvCxnSpPr>
              <a:stCxn id="3" idx="1"/>
            </p:cNvCxnSpPr>
            <p:nvPr/>
          </p:nvCxnSpPr>
          <p:spPr>
            <a:xfrm flipH="1">
              <a:off x="4651375" y="4398963"/>
              <a:ext cx="0" cy="976312"/>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grpSp>
      <p:grpSp>
        <p:nvGrpSpPr>
          <p:cNvPr id="5" name="Group 4"/>
          <p:cNvGrpSpPr>
            <a:grpSpLocks/>
          </p:cNvGrpSpPr>
          <p:nvPr/>
        </p:nvGrpSpPr>
        <p:grpSpPr bwMode="auto">
          <a:xfrm>
            <a:off x="1631950" y="2205038"/>
            <a:ext cx="2903538" cy="1439862"/>
            <a:chOff x="107950" y="2205038"/>
            <a:chExt cx="2903538" cy="1439862"/>
          </a:xfrm>
        </p:grpSpPr>
        <p:sp>
          <p:nvSpPr>
            <p:cNvPr id="22" name="Rounded Rectangle 21"/>
            <p:cNvSpPr/>
            <p:nvPr/>
          </p:nvSpPr>
          <p:spPr>
            <a:xfrm>
              <a:off x="107950" y="2205038"/>
              <a:ext cx="2562225" cy="14398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vi-VN" dirty="0"/>
            </a:p>
          </p:txBody>
        </p:sp>
        <p:cxnSp>
          <p:nvCxnSpPr>
            <p:cNvPr id="33" name="Straight Arrow Connector 32"/>
            <p:cNvCxnSpPr/>
            <p:nvPr/>
          </p:nvCxnSpPr>
          <p:spPr>
            <a:xfrm flipH="1" flipV="1">
              <a:off x="2646363" y="2830513"/>
              <a:ext cx="365125" cy="15875"/>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grpSp>
      <p:grpSp>
        <p:nvGrpSpPr>
          <p:cNvPr id="6" name="Group 5"/>
          <p:cNvGrpSpPr>
            <a:grpSpLocks/>
          </p:cNvGrpSpPr>
          <p:nvPr/>
        </p:nvGrpSpPr>
        <p:grpSpPr bwMode="auto">
          <a:xfrm>
            <a:off x="7766050" y="2239963"/>
            <a:ext cx="2903538" cy="1439862"/>
            <a:chOff x="6242050" y="2239963"/>
            <a:chExt cx="2903538" cy="1439862"/>
          </a:xfrm>
        </p:grpSpPr>
        <p:sp>
          <p:nvSpPr>
            <p:cNvPr id="32" name="Rounded Rectangle 31"/>
            <p:cNvSpPr/>
            <p:nvPr/>
          </p:nvSpPr>
          <p:spPr>
            <a:xfrm>
              <a:off x="6583363" y="2239963"/>
              <a:ext cx="2562225" cy="14398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vi-VN" dirty="0"/>
            </a:p>
          </p:txBody>
        </p:sp>
        <p:cxnSp>
          <p:nvCxnSpPr>
            <p:cNvPr id="34" name="Straight Arrow Connector 33"/>
            <p:cNvCxnSpPr>
              <a:endCxn id="32" idx="1"/>
            </p:cNvCxnSpPr>
            <p:nvPr/>
          </p:nvCxnSpPr>
          <p:spPr>
            <a:xfrm>
              <a:off x="6242050" y="2959100"/>
              <a:ext cx="341313"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grpSp>
      <p:grpSp>
        <p:nvGrpSpPr>
          <p:cNvPr id="10" name="Group 9"/>
          <p:cNvGrpSpPr>
            <a:grpSpLocks/>
          </p:cNvGrpSpPr>
          <p:nvPr/>
        </p:nvGrpSpPr>
        <p:grpSpPr bwMode="auto">
          <a:xfrm>
            <a:off x="6167438" y="4365626"/>
            <a:ext cx="4489450" cy="2492375"/>
            <a:chOff x="4643438" y="4365625"/>
            <a:chExt cx="4489450" cy="2492375"/>
          </a:xfrm>
        </p:grpSpPr>
        <p:cxnSp>
          <p:nvCxnSpPr>
            <p:cNvPr id="43" name="Straight Arrow Connector 42"/>
            <p:cNvCxnSpPr/>
            <p:nvPr/>
          </p:nvCxnSpPr>
          <p:spPr>
            <a:xfrm>
              <a:off x="4643438" y="4365625"/>
              <a:ext cx="2911475" cy="992188"/>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45" name="Rounded Rectangle 44"/>
            <p:cNvSpPr/>
            <p:nvPr/>
          </p:nvSpPr>
          <p:spPr>
            <a:xfrm>
              <a:off x="5748338" y="5478463"/>
              <a:ext cx="3384550" cy="13795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vi-VN" dirty="0"/>
            </a:p>
          </p:txBody>
        </p:sp>
      </p:grpSp>
    </p:spTree>
    <p:extLst>
      <p:ext uri="{BB962C8B-B14F-4D97-AF65-F5344CB8AC3E}">
        <p14:creationId xmlns:p14="http://schemas.microsoft.com/office/powerpoint/2010/main" val="1669846149"/>
      </p:ext>
    </p:extLst>
  </p:cSld>
  <p:clrMapOvr>
    <a:masterClrMapping/>
  </p:clrMapOvr>
  <p:transition spd="slow">
    <p:comb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21"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21"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21"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arn(inVertical)">
                                      <p:cBhvr>
                                        <p:cTn id="35" dur="500"/>
                                        <p:tgtEl>
                                          <p:spTgt spid="8"/>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6" presetClass="entr" presetSubtype="21"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inVertical)">
                                      <p:cBhvr>
                                        <p:cTn id="40" dur="500"/>
                                        <p:tgtEl>
                                          <p:spTgt spid="9"/>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6" presetClass="entr" presetSubtype="21" fill="hold"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barn(inVertical)">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Rounded Corners 54">
            <a:extLst>
              <a:ext uri="{FF2B5EF4-FFF2-40B4-BE49-F238E27FC236}">
                <a16:creationId xmlns:a16="http://schemas.microsoft.com/office/drawing/2014/main" id="{1E050626-E037-9BE9-FDA9-EFE642086F5A}"/>
              </a:ext>
            </a:extLst>
          </p:cNvPr>
          <p:cNvSpPr/>
          <p:nvPr/>
        </p:nvSpPr>
        <p:spPr>
          <a:xfrm>
            <a:off x="111951" y="78422"/>
            <a:ext cx="3690871" cy="647701"/>
          </a:xfrm>
          <a:prstGeom prst="roundRect">
            <a:avLst>
              <a:gd name="adj" fmla="val 29782"/>
            </a:avLst>
          </a:prstGeom>
          <a:gradFill flip="none" rotWithShape="1">
            <a:gsLst>
              <a:gs pos="0">
                <a:srgbClr val="FF0000"/>
              </a:gs>
              <a:gs pos="88000">
                <a:srgbClr val="860000"/>
              </a:gs>
            </a:gsLst>
            <a:path path="circle">
              <a:fillToRect l="50000" t="50000" r="50000" b="50000"/>
            </a:path>
            <a:tileRect/>
          </a:gradFill>
          <a:ln w="28575">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56" name="Rectangle: Rounded Corners 55">
            <a:extLst>
              <a:ext uri="{FF2B5EF4-FFF2-40B4-BE49-F238E27FC236}">
                <a16:creationId xmlns:a16="http://schemas.microsoft.com/office/drawing/2014/main" id="{E6D82DCC-3B9B-7CB8-565D-D3700901143A}"/>
              </a:ext>
            </a:extLst>
          </p:cNvPr>
          <p:cNvSpPr/>
          <p:nvPr/>
        </p:nvSpPr>
        <p:spPr>
          <a:xfrm>
            <a:off x="19117" y="16389"/>
            <a:ext cx="3876542" cy="785611"/>
          </a:xfrm>
          <a:prstGeom prst="roundRect">
            <a:avLst>
              <a:gd name="adj" fmla="val 29782"/>
            </a:avLst>
          </a:prstGeom>
          <a:noFill/>
          <a:ln w="28575">
            <a:gradFill flip="none" rotWithShape="1">
              <a:gsLst>
                <a:gs pos="0">
                  <a:schemeClr val="accent1">
                    <a:lumMod val="5000"/>
                    <a:lumOff val="95000"/>
                  </a:schemeClr>
                </a:gs>
                <a:gs pos="35000">
                  <a:schemeClr val="tx1"/>
                </a:gs>
                <a:gs pos="22000">
                  <a:schemeClr val="bg1"/>
                </a:gs>
                <a:gs pos="49000">
                  <a:schemeClr val="bg1"/>
                </a:gs>
                <a:gs pos="80000">
                  <a:schemeClr val="bg1"/>
                </a:gs>
                <a:gs pos="100000">
                  <a:schemeClr val="tx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57" name="Freeform: Shape 56">
            <a:extLst>
              <a:ext uri="{FF2B5EF4-FFF2-40B4-BE49-F238E27FC236}">
                <a16:creationId xmlns:a16="http://schemas.microsoft.com/office/drawing/2014/main" id="{06371147-FCAD-8586-FC89-EE7E42700549}"/>
              </a:ext>
            </a:extLst>
          </p:cNvPr>
          <p:cNvSpPr/>
          <p:nvPr/>
        </p:nvSpPr>
        <p:spPr>
          <a:xfrm>
            <a:off x="835025" y="0"/>
            <a:ext cx="3060700" cy="785813"/>
          </a:xfrm>
          <a:custGeom>
            <a:avLst/>
            <a:gdLst>
              <a:gd name="connsiteX0" fmla="*/ 0 w 3060853"/>
              <a:gd name="connsiteY0" fmla="*/ 0 h 785611"/>
              <a:gd name="connsiteX1" fmla="*/ 2826882 w 3060853"/>
              <a:gd name="connsiteY1" fmla="*/ 0 h 785611"/>
              <a:gd name="connsiteX2" fmla="*/ 3060853 w 3060853"/>
              <a:gd name="connsiteY2" fmla="*/ 233971 h 785611"/>
              <a:gd name="connsiteX3" fmla="*/ 3060853 w 3060853"/>
              <a:gd name="connsiteY3" fmla="*/ 551640 h 785611"/>
              <a:gd name="connsiteX4" fmla="*/ 2826882 w 3060853"/>
              <a:gd name="connsiteY4" fmla="*/ 785611 h 785611"/>
              <a:gd name="connsiteX5" fmla="*/ 355665 w 3060853"/>
              <a:gd name="connsiteY5" fmla="*/ 785611 h 7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0853" h="785611">
                <a:moveTo>
                  <a:pt x="0" y="0"/>
                </a:moveTo>
                <a:lnTo>
                  <a:pt x="2826882" y="0"/>
                </a:lnTo>
                <a:cubicBezTo>
                  <a:pt x="2956101" y="0"/>
                  <a:pt x="3060853" y="104752"/>
                  <a:pt x="3060853" y="233971"/>
                </a:cubicBezTo>
                <a:lnTo>
                  <a:pt x="3060853" y="551640"/>
                </a:lnTo>
                <a:cubicBezTo>
                  <a:pt x="3060853" y="680859"/>
                  <a:pt x="2956101" y="785611"/>
                  <a:pt x="2826882" y="785611"/>
                </a:cubicBezTo>
                <a:lnTo>
                  <a:pt x="355665" y="785611"/>
                </a:lnTo>
                <a:close/>
              </a:path>
            </a:pathLst>
          </a:custGeom>
          <a:gradFill flip="none" rotWithShape="1">
            <a:gsLst>
              <a:gs pos="0">
                <a:schemeClr val="bg1">
                  <a:alpha val="56000"/>
                </a:schemeClr>
              </a:gs>
              <a:gs pos="100000">
                <a:schemeClr val="tx1">
                  <a:alpha val="0"/>
                </a:schemeClr>
              </a:gs>
            </a:gsLst>
            <a:lin ang="48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70" name="TextBox 69">
            <a:extLst>
              <a:ext uri="{FF2B5EF4-FFF2-40B4-BE49-F238E27FC236}">
                <a16:creationId xmlns:a16="http://schemas.microsoft.com/office/drawing/2014/main" id="{F4B19E19-C2C9-3226-D40F-90AE60132FCB}"/>
              </a:ext>
            </a:extLst>
          </p:cNvPr>
          <p:cNvSpPr txBox="1"/>
          <p:nvPr/>
        </p:nvSpPr>
        <p:spPr>
          <a:xfrm>
            <a:off x="111125" y="112713"/>
            <a:ext cx="723900" cy="641350"/>
          </a:xfrm>
          <a:prstGeom prst="rect">
            <a:avLst/>
          </a:prstGeom>
          <a:noFill/>
          <a:effectLst>
            <a:outerShdw blurRad="50800" dist="50800" dir="5400000" algn="ctr" rotWithShape="0">
              <a:srgbClr val="000000">
                <a:alpha val="75000"/>
              </a:srgbClr>
            </a:outerShdw>
          </a:effectLst>
        </p:spPr>
        <p:txBody>
          <a:bodyPr>
            <a:spAutoFit/>
          </a:bodyPr>
          <a:lstStyle/>
          <a:p>
            <a:pPr fontAlgn="auto">
              <a:spcBef>
                <a:spcPts val="0"/>
              </a:spcBef>
              <a:spcAft>
                <a:spcPts val="0"/>
              </a:spcAft>
              <a:defRPr/>
            </a:pPr>
            <a:r>
              <a:rPr lang="en-US" sz="3600" b="1" dirty="0">
                <a:solidFill>
                  <a:schemeClr val="bg1"/>
                </a:solidFill>
                <a:latin typeface="Adobe Gothic Std B" panose="020B0800000000000000" pitchFamily="34" charset="-128"/>
                <a:ea typeface="Adobe Gothic Std B" panose="020B0800000000000000" pitchFamily="34" charset="-128"/>
                <a:cs typeface="+mn-cs"/>
              </a:rPr>
              <a:t>01</a:t>
            </a:r>
            <a:endParaRPr lang="en-IN" sz="3600" b="1" dirty="0">
              <a:solidFill>
                <a:schemeClr val="bg1"/>
              </a:solidFill>
              <a:latin typeface="Adobe Gothic Std B" panose="020B0800000000000000" pitchFamily="34" charset="-128"/>
              <a:ea typeface="Adobe Gothic Std B" panose="020B0800000000000000" pitchFamily="34" charset="-128"/>
              <a:cs typeface="+mn-cs"/>
            </a:endParaRPr>
          </a:p>
        </p:txBody>
      </p:sp>
      <p:sp>
        <p:nvSpPr>
          <p:cNvPr id="81930" name="TextBox 71">
            <a:extLst>
              <a:ext uri="{FF2B5EF4-FFF2-40B4-BE49-F238E27FC236}">
                <a16:creationId xmlns:a16="http://schemas.microsoft.com/office/drawing/2014/main" id="{D11BC775-8339-FC4F-9243-68E76805FA67}"/>
              </a:ext>
            </a:extLst>
          </p:cNvPr>
          <p:cNvSpPr txBox="1">
            <a:spLocks noChangeArrowheads="1"/>
          </p:cNvSpPr>
          <p:nvPr/>
        </p:nvSpPr>
        <p:spPr bwMode="auto">
          <a:xfrm>
            <a:off x="1214438" y="114300"/>
            <a:ext cx="2360612"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r>
              <a:rPr lang="en-US" altLang="en-US" sz="3500" b="1">
                <a:solidFill>
                  <a:schemeClr val="bg1"/>
                </a:solidFill>
                <a:latin typeface="Arial Unicode MS" pitchFamily="34" charset="-128"/>
                <a:ea typeface="Arial Unicode MS" pitchFamily="34" charset="-128"/>
              </a:rPr>
              <a:t>MỞ ĐẦU</a:t>
            </a:r>
            <a:endParaRPr lang="en-IN" altLang="en-US" sz="3500">
              <a:solidFill>
                <a:schemeClr val="bg1"/>
              </a:solidFill>
              <a:latin typeface="Arial Unicode MS" pitchFamily="34" charset="-128"/>
              <a:ea typeface="Arial Unicode MS" pitchFamily="34" charset="-128"/>
            </a:endParaRPr>
          </a:p>
        </p:txBody>
      </p:sp>
      <p:sp>
        <p:nvSpPr>
          <p:cNvPr id="21" name="Rectangle 20">
            <a:extLst>
              <a:ext uri="{FF2B5EF4-FFF2-40B4-BE49-F238E27FC236}">
                <a16:creationId xmlns:a16="http://schemas.microsoft.com/office/drawing/2014/main" id="{3427461E-C27B-15AC-307A-8E7EC753B68D}"/>
              </a:ext>
            </a:extLst>
          </p:cNvPr>
          <p:cNvSpPr>
            <a:spLocks noChangeArrowheads="1"/>
          </p:cNvSpPr>
          <p:nvPr/>
        </p:nvSpPr>
        <p:spPr bwMode="auto">
          <a:xfrm rot="10800000" flipH="1">
            <a:off x="4067175" y="179388"/>
            <a:ext cx="7575550" cy="865187"/>
          </a:xfrm>
          <a:prstGeom prst="rect">
            <a:avLst/>
          </a:prstGeom>
          <a:solidFill>
            <a:srgbClr val="DC00C8"/>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anchor="ctr"/>
          <a:lstStyle/>
          <a:p>
            <a:pPr algn="ctr" fontAlgn="auto">
              <a:spcBef>
                <a:spcPts val="0"/>
              </a:spcBef>
              <a:spcAft>
                <a:spcPts val="0"/>
              </a:spcAft>
              <a:defRPr/>
            </a:pPr>
            <a:endParaRPr lang="en-US" sz="2700">
              <a:solidFill>
                <a:schemeClr val="lt1"/>
              </a:solidFill>
              <a:latin typeface="+mn-lt"/>
              <a:cs typeface="+mn-cs"/>
            </a:endParaRPr>
          </a:p>
        </p:txBody>
      </p:sp>
      <p:sp>
        <p:nvSpPr>
          <p:cNvPr id="22" name="Rectangle 4">
            <a:extLst>
              <a:ext uri="{FF2B5EF4-FFF2-40B4-BE49-F238E27FC236}">
                <a16:creationId xmlns:a16="http://schemas.microsoft.com/office/drawing/2014/main" id="{16BE70F3-C214-8CBF-EB7B-D7D8C3E02670}"/>
              </a:ext>
            </a:extLst>
          </p:cNvPr>
          <p:cNvSpPr/>
          <p:nvPr/>
        </p:nvSpPr>
        <p:spPr>
          <a:xfrm flipH="1">
            <a:off x="4076451" y="802971"/>
            <a:ext cx="2084406" cy="1829838"/>
          </a:xfrm>
          <a:custGeom>
            <a:avLst/>
            <a:gdLst>
              <a:gd name="connsiteX0" fmla="*/ 0 w 1872208"/>
              <a:gd name="connsiteY0" fmla="*/ 0 h 864096"/>
              <a:gd name="connsiteX1" fmla="*/ 1872208 w 1872208"/>
              <a:gd name="connsiteY1" fmla="*/ 0 h 864096"/>
              <a:gd name="connsiteX2" fmla="*/ 1872208 w 1872208"/>
              <a:gd name="connsiteY2" fmla="*/ 864096 h 864096"/>
              <a:gd name="connsiteX3" fmla="*/ 0 w 1872208"/>
              <a:gd name="connsiteY3" fmla="*/ 864096 h 864096"/>
              <a:gd name="connsiteX4" fmla="*/ 0 w 1872208"/>
              <a:gd name="connsiteY4" fmla="*/ 0 h 864096"/>
              <a:gd name="connsiteX0" fmla="*/ 0 w 1872208"/>
              <a:gd name="connsiteY0" fmla="*/ 0 h 1849518"/>
              <a:gd name="connsiteX1" fmla="*/ 1872208 w 1872208"/>
              <a:gd name="connsiteY1" fmla="*/ 0 h 1849518"/>
              <a:gd name="connsiteX2" fmla="*/ 1872208 w 1872208"/>
              <a:gd name="connsiteY2" fmla="*/ 864096 h 1849518"/>
              <a:gd name="connsiteX3" fmla="*/ 230819 w 1872208"/>
              <a:gd name="connsiteY3" fmla="*/ 1849518 h 1849518"/>
              <a:gd name="connsiteX4" fmla="*/ 0 w 1872208"/>
              <a:gd name="connsiteY4" fmla="*/ 0 h 1849518"/>
              <a:gd name="connsiteX0" fmla="*/ 0 w 1650267"/>
              <a:gd name="connsiteY0" fmla="*/ 1784411 h 1849518"/>
              <a:gd name="connsiteX1" fmla="*/ 1650267 w 1650267"/>
              <a:gd name="connsiteY1" fmla="*/ 0 h 1849518"/>
              <a:gd name="connsiteX2" fmla="*/ 1650267 w 1650267"/>
              <a:gd name="connsiteY2" fmla="*/ 864096 h 1849518"/>
              <a:gd name="connsiteX3" fmla="*/ 8878 w 1650267"/>
              <a:gd name="connsiteY3" fmla="*/ 1849518 h 1849518"/>
              <a:gd name="connsiteX4" fmla="*/ 0 w 1650267"/>
              <a:gd name="connsiteY4" fmla="*/ 1784411 h 1849518"/>
              <a:gd name="connsiteX0" fmla="*/ 0 w 1668022"/>
              <a:gd name="connsiteY0" fmla="*/ 1784411 h 1849518"/>
              <a:gd name="connsiteX1" fmla="*/ 1650267 w 1668022"/>
              <a:gd name="connsiteY1" fmla="*/ 0 h 1849518"/>
              <a:gd name="connsiteX2" fmla="*/ 1668022 w 1668022"/>
              <a:gd name="connsiteY2" fmla="*/ 855218 h 1849518"/>
              <a:gd name="connsiteX3" fmla="*/ 8878 w 1668022"/>
              <a:gd name="connsiteY3" fmla="*/ 1849518 h 1849518"/>
              <a:gd name="connsiteX4" fmla="*/ 0 w 1668022"/>
              <a:gd name="connsiteY4" fmla="*/ 1784411 h 1849518"/>
              <a:gd name="connsiteX0" fmla="*/ 0 w 1668022"/>
              <a:gd name="connsiteY0" fmla="*/ 1713390 h 1849518"/>
              <a:gd name="connsiteX1" fmla="*/ 1650267 w 1668022"/>
              <a:gd name="connsiteY1" fmla="*/ 0 h 1849518"/>
              <a:gd name="connsiteX2" fmla="*/ 1668022 w 1668022"/>
              <a:gd name="connsiteY2" fmla="*/ 855218 h 1849518"/>
              <a:gd name="connsiteX3" fmla="*/ 8878 w 1668022"/>
              <a:gd name="connsiteY3" fmla="*/ 1849518 h 1849518"/>
              <a:gd name="connsiteX4" fmla="*/ 0 w 1668022"/>
              <a:gd name="connsiteY4" fmla="*/ 1713390 h 1849518"/>
              <a:gd name="connsiteX0" fmla="*/ 0 w 1668022"/>
              <a:gd name="connsiteY0" fmla="*/ 1713390 h 1787374"/>
              <a:gd name="connsiteX1" fmla="*/ 1650267 w 1668022"/>
              <a:gd name="connsiteY1" fmla="*/ 0 h 1787374"/>
              <a:gd name="connsiteX2" fmla="*/ 1668022 w 1668022"/>
              <a:gd name="connsiteY2" fmla="*/ 855218 h 1787374"/>
              <a:gd name="connsiteX3" fmla="*/ 26633 w 1668022"/>
              <a:gd name="connsiteY3" fmla="*/ 1787374 h 1787374"/>
              <a:gd name="connsiteX4" fmla="*/ 0 w 1668022"/>
              <a:gd name="connsiteY4" fmla="*/ 1713390 h 1787374"/>
              <a:gd name="connsiteX0" fmla="*/ 0 w 1668022"/>
              <a:gd name="connsiteY0" fmla="*/ 1713390 h 1805129"/>
              <a:gd name="connsiteX1" fmla="*/ 1650267 w 1668022"/>
              <a:gd name="connsiteY1" fmla="*/ 0 h 1805129"/>
              <a:gd name="connsiteX2" fmla="*/ 1668022 w 1668022"/>
              <a:gd name="connsiteY2" fmla="*/ 855218 h 1805129"/>
              <a:gd name="connsiteX3" fmla="*/ 35511 w 1668022"/>
              <a:gd name="connsiteY3" fmla="*/ 1805129 h 1805129"/>
              <a:gd name="connsiteX4" fmla="*/ 0 w 1668022"/>
              <a:gd name="connsiteY4" fmla="*/ 1713390 h 1805129"/>
              <a:gd name="connsiteX0" fmla="*/ 0 w 1668022"/>
              <a:gd name="connsiteY0" fmla="*/ 1713390 h 1822885"/>
              <a:gd name="connsiteX1" fmla="*/ 1650267 w 1668022"/>
              <a:gd name="connsiteY1" fmla="*/ 0 h 1822885"/>
              <a:gd name="connsiteX2" fmla="*/ 1668022 w 1668022"/>
              <a:gd name="connsiteY2" fmla="*/ 855218 h 1822885"/>
              <a:gd name="connsiteX3" fmla="*/ 35511 w 1668022"/>
              <a:gd name="connsiteY3" fmla="*/ 1822885 h 1822885"/>
              <a:gd name="connsiteX4" fmla="*/ 0 w 1668022"/>
              <a:gd name="connsiteY4" fmla="*/ 1713390 h 1822885"/>
              <a:gd name="connsiteX0" fmla="*/ 0 w 1668022"/>
              <a:gd name="connsiteY0" fmla="*/ 1720343 h 1829838"/>
              <a:gd name="connsiteX1" fmla="*/ 1660710 w 1668022"/>
              <a:gd name="connsiteY1" fmla="*/ 0 h 1829838"/>
              <a:gd name="connsiteX2" fmla="*/ 1668022 w 1668022"/>
              <a:gd name="connsiteY2" fmla="*/ 862171 h 1829838"/>
              <a:gd name="connsiteX3" fmla="*/ 35511 w 1668022"/>
              <a:gd name="connsiteY3" fmla="*/ 1829838 h 1829838"/>
              <a:gd name="connsiteX4" fmla="*/ 0 w 1668022"/>
              <a:gd name="connsiteY4" fmla="*/ 1720343 h 1829838"/>
              <a:gd name="connsiteX0" fmla="*/ 0 w 1670406"/>
              <a:gd name="connsiteY0" fmla="*/ 1720343 h 1829838"/>
              <a:gd name="connsiteX1" fmla="*/ 1669865 w 1670406"/>
              <a:gd name="connsiteY1" fmla="*/ 0 h 1829838"/>
              <a:gd name="connsiteX2" fmla="*/ 1668022 w 1670406"/>
              <a:gd name="connsiteY2" fmla="*/ 862171 h 1829838"/>
              <a:gd name="connsiteX3" fmla="*/ 35511 w 1670406"/>
              <a:gd name="connsiteY3" fmla="*/ 1829838 h 1829838"/>
              <a:gd name="connsiteX4" fmla="*/ 0 w 1670406"/>
              <a:gd name="connsiteY4" fmla="*/ 1720343 h 182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0406" h="1829838">
                <a:moveTo>
                  <a:pt x="0" y="1720343"/>
                </a:moveTo>
                <a:lnTo>
                  <a:pt x="1669865" y="0"/>
                </a:lnTo>
                <a:cubicBezTo>
                  <a:pt x="1672302" y="287390"/>
                  <a:pt x="1665585" y="574781"/>
                  <a:pt x="1668022" y="862171"/>
                </a:cubicBezTo>
                <a:lnTo>
                  <a:pt x="35511" y="1829838"/>
                </a:lnTo>
                <a:lnTo>
                  <a:pt x="0" y="1720343"/>
                </a:lnTo>
                <a:close/>
              </a:path>
            </a:pathLst>
          </a:custGeom>
          <a:gradFill flip="none" rotWithShape="1">
            <a:gsLst>
              <a:gs pos="35000">
                <a:schemeClr val="accent5">
                  <a:alpha val="0"/>
                </a:schemeClr>
              </a:gs>
              <a:gs pos="80000">
                <a:schemeClr val="accent5">
                  <a:alpha val="85000"/>
                </a:schemeClr>
              </a:gs>
            </a:gsLst>
            <a:lin ang="21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700" dirty="0"/>
          </a:p>
        </p:txBody>
      </p:sp>
      <p:sp>
        <p:nvSpPr>
          <p:cNvPr id="81937" name="Rectangle 17">
            <a:extLst>
              <a:ext uri="{FF2B5EF4-FFF2-40B4-BE49-F238E27FC236}">
                <a16:creationId xmlns:a16="http://schemas.microsoft.com/office/drawing/2014/main" id="{B0D46683-7698-6435-3B48-CB259DF0D213}"/>
              </a:ext>
            </a:extLst>
          </p:cNvPr>
          <p:cNvSpPr>
            <a:spLocks noChangeArrowheads="1"/>
          </p:cNvSpPr>
          <p:nvPr/>
        </p:nvSpPr>
        <p:spPr bwMode="auto">
          <a:xfrm>
            <a:off x="4230688" y="347663"/>
            <a:ext cx="6889750"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700">
                <a:solidFill>
                  <a:schemeClr val="bg1"/>
                </a:solidFill>
              </a:rPr>
              <a:t>Đọc thông tin dưới đây và trả lời câu hỏi</a:t>
            </a:r>
          </a:p>
        </p:txBody>
      </p:sp>
      <p:sp>
        <p:nvSpPr>
          <p:cNvPr id="81939" name="Rectangle 19">
            <a:extLst>
              <a:ext uri="{FF2B5EF4-FFF2-40B4-BE49-F238E27FC236}">
                <a16:creationId xmlns:a16="http://schemas.microsoft.com/office/drawing/2014/main" id="{CFEBFE5E-5D5E-CC56-2AC5-56BE4627F30A}"/>
              </a:ext>
            </a:extLst>
          </p:cNvPr>
          <p:cNvSpPr>
            <a:spLocks noChangeArrowheads="1"/>
          </p:cNvSpPr>
          <p:nvPr/>
        </p:nvSpPr>
        <p:spPr bwMode="auto">
          <a:xfrm>
            <a:off x="5183188" y="1804988"/>
            <a:ext cx="6734175" cy="4699000"/>
          </a:xfrm>
          <a:prstGeom prst="rect">
            <a:avLst/>
          </a:prstGeom>
          <a:noFill/>
          <a:ln w="12700">
            <a:solidFill>
              <a:srgbClr val="FF00FF"/>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tIns="88872" bIns="88872" anchor="ctr">
            <a:spAutoFit/>
          </a:bodyPr>
          <a:lstStyle/>
          <a:p>
            <a:pPr algn="just"/>
            <a:r>
              <a:rPr lang="vi-VN" altLang="en-US" sz="3700"/>
              <a:t>"Giận hờn, trách móc mà làm gì bởi vì cuộc đời sẽ xoá hết những vết bầm trong tâm hồn chúng ta nếu lòng ta biết độ lượng. Ta biết tha thứ những điều nhỏ thì cuộc đời sẽ tha thứ cho ta những điều lớn hơn".</a:t>
            </a:r>
          </a:p>
        </p:txBody>
      </p:sp>
      <p:sp>
        <p:nvSpPr>
          <p:cNvPr id="81941" name="Rectangle 21">
            <a:extLst>
              <a:ext uri="{FF2B5EF4-FFF2-40B4-BE49-F238E27FC236}">
                <a16:creationId xmlns:a16="http://schemas.microsoft.com/office/drawing/2014/main" id="{E42E1412-C52D-4D11-4D98-CAF987BC4D7D}"/>
              </a:ext>
            </a:extLst>
          </p:cNvPr>
          <p:cNvSpPr>
            <a:spLocks noChangeArrowheads="1"/>
          </p:cNvSpPr>
          <p:nvPr/>
        </p:nvSpPr>
        <p:spPr bwMode="auto">
          <a:xfrm>
            <a:off x="273050" y="3003550"/>
            <a:ext cx="4692650" cy="33782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en-US" sz="2400">
                <a:solidFill>
                  <a:schemeClr val="bg1"/>
                </a:solidFill>
              </a:rPr>
              <a:t>Những chia sẻ của nhạc sĩ Trịnh Công Sơn đã nói lên giá trị của lòng khoan dung trong cuộc sống. Nhạc sĩ muốn nhắn nhủ tới mọi người rằng: khi chúng ta có lòng khoan dung, thì cuộc sống và mối quan hệ giữa người với người sẽ trở nên tốt đẹp, ấm áp hơn. </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1941"/>
                                        </p:tgtEl>
                                        <p:attrNameLst>
                                          <p:attrName>style.visibility</p:attrName>
                                        </p:attrNameLst>
                                      </p:cBhvr>
                                      <p:to>
                                        <p:strVal val="visible"/>
                                      </p:to>
                                    </p:set>
                                    <p:animEffect transition="in" filter="blinds(horizontal)">
                                      <p:cBhvr>
                                        <p:cTn id="7" dur="500"/>
                                        <p:tgtEl>
                                          <p:spTgt spid="81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5B368-D1E1-F7AB-3C52-A628A99116B6}"/>
              </a:ext>
            </a:extLst>
          </p:cNvPr>
          <p:cNvSpPr>
            <a:spLocks/>
          </p:cNvSpPr>
          <p:nvPr/>
        </p:nvSpPr>
        <p:spPr bwMode="auto">
          <a:xfrm>
            <a:off x="569913" y="296862"/>
            <a:ext cx="10515600" cy="1575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defRPr sz="4400">
                <a:solidFill>
                  <a:schemeClr val="tx1"/>
                </a:solidFill>
                <a:latin typeface="Times New Roman" panose="02020603050405020304" pitchFamily="18" charset="0"/>
              </a:defRPr>
            </a:lvl1pPr>
            <a:lvl2pPr>
              <a:lnSpc>
                <a:spcPct val="90000"/>
              </a:lnSpc>
              <a:defRPr sz="4400">
                <a:solidFill>
                  <a:schemeClr val="tx1"/>
                </a:solidFill>
                <a:latin typeface="Times New Roman" panose="02020603050405020304" pitchFamily="18" charset="0"/>
              </a:defRPr>
            </a:lvl2pPr>
            <a:lvl3pPr>
              <a:lnSpc>
                <a:spcPct val="90000"/>
              </a:lnSpc>
              <a:defRPr sz="4400">
                <a:solidFill>
                  <a:schemeClr val="tx1"/>
                </a:solidFill>
                <a:latin typeface="Times New Roman" panose="02020603050405020304" pitchFamily="18" charset="0"/>
              </a:defRPr>
            </a:lvl3pPr>
            <a:lvl4pPr>
              <a:lnSpc>
                <a:spcPct val="90000"/>
              </a:lnSpc>
              <a:defRPr sz="4400">
                <a:solidFill>
                  <a:schemeClr val="tx1"/>
                </a:solidFill>
                <a:latin typeface="Times New Roman" panose="02020603050405020304" pitchFamily="18" charset="0"/>
              </a:defRPr>
            </a:lvl4pPr>
            <a:lvl5pPr>
              <a:lnSpc>
                <a:spcPct val="90000"/>
              </a:lnSpc>
              <a:defRPr sz="4400">
                <a:solidFill>
                  <a:schemeClr val="tx1"/>
                </a:solidFill>
                <a:latin typeface="Times New Roman" panose="02020603050405020304" pitchFamily="18" charset="0"/>
              </a:defRPr>
            </a:lvl5pPr>
            <a:lvl6pPr marL="457200" fontAlgn="base">
              <a:lnSpc>
                <a:spcPct val="90000"/>
              </a:lnSpc>
              <a:spcBef>
                <a:spcPct val="0"/>
              </a:spcBef>
              <a:spcAft>
                <a:spcPct val="0"/>
              </a:spcAft>
              <a:defRPr sz="4400">
                <a:solidFill>
                  <a:schemeClr val="tx1"/>
                </a:solidFill>
                <a:latin typeface="Times New Roman" panose="02020603050405020304" pitchFamily="18" charset="0"/>
              </a:defRPr>
            </a:lvl6pPr>
            <a:lvl7pPr marL="914400" fontAlgn="base">
              <a:lnSpc>
                <a:spcPct val="90000"/>
              </a:lnSpc>
              <a:spcBef>
                <a:spcPct val="0"/>
              </a:spcBef>
              <a:spcAft>
                <a:spcPct val="0"/>
              </a:spcAft>
              <a:defRPr sz="4400">
                <a:solidFill>
                  <a:schemeClr val="tx1"/>
                </a:solidFill>
                <a:latin typeface="Times New Roman" panose="02020603050405020304" pitchFamily="18" charset="0"/>
              </a:defRPr>
            </a:lvl7pPr>
            <a:lvl8pPr marL="1371600" fontAlgn="base">
              <a:lnSpc>
                <a:spcPct val="90000"/>
              </a:lnSpc>
              <a:spcBef>
                <a:spcPct val="0"/>
              </a:spcBef>
              <a:spcAft>
                <a:spcPct val="0"/>
              </a:spcAft>
              <a:defRPr sz="4400">
                <a:solidFill>
                  <a:schemeClr val="tx1"/>
                </a:solidFill>
                <a:latin typeface="Times New Roman" panose="02020603050405020304" pitchFamily="18" charset="0"/>
              </a:defRPr>
            </a:lvl8pPr>
            <a:lvl9pPr marL="1828800" fontAlgn="base">
              <a:lnSpc>
                <a:spcPct val="90000"/>
              </a:lnSpc>
              <a:spcBef>
                <a:spcPct val="0"/>
              </a:spcBef>
              <a:spcAft>
                <a:spcPct val="0"/>
              </a:spcAft>
              <a:defRPr sz="4400">
                <a:solidFill>
                  <a:schemeClr val="tx1"/>
                </a:solidFill>
                <a:latin typeface="Times New Roman" panose="02020603050405020304" pitchFamily="18" charset="0"/>
              </a:defRPr>
            </a:lvl9pPr>
          </a:lstStyle>
          <a:p>
            <a:pPr algn="ctr"/>
            <a:r>
              <a:rPr lang="vi-VN" altLang="en-US" sz="4900" b="1" dirty="0">
                <a:solidFill>
                  <a:srgbClr val="0033CC"/>
                </a:solidFill>
              </a:rPr>
              <a:t>BÀI 2: </a:t>
            </a:r>
            <a:r>
              <a:rPr lang="en-US" altLang="en-US" sz="4900" b="1" dirty="0">
                <a:solidFill>
                  <a:srgbClr val="0033CC"/>
                </a:solidFill>
              </a:rPr>
              <a:t>KHOAN DUNG</a:t>
            </a:r>
          </a:p>
          <a:p>
            <a:pPr algn="ctr"/>
            <a:endParaRPr lang="vi-VN" altLang="en-US" sz="4900" b="1" dirty="0">
              <a:solidFill>
                <a:srgbClr val="FF0000"/>
              </a:solidFill>
            </a:endParaRPr>
          </a:p>
        </p:txBody>
      </p:sp>
      <p:sp>
        <p:nvSpPr>
          <p:cNvPr id="98307" name="AutoShape 3" descr="Quy Luật Cung Cầu Là Gì? Có Mối Quan Hệ Thế Nào Với Nền Kinh Tế Thị Trường">
            <a:extLst>
              <a:ext uri="{FF2B5EF4-FFF2-40B4-BE49-F238E27FC236}">
                <a16:creationId xmlns:a16="http://schemas.microsoft.com/office/drawing/2014/main" id="{D917A0F1-6DC6-9106-7046-3B9599A3F3E6}"/>
              </a:ext>
            </a:extLst>
          </p:cNvPr>
          <p:cNvSpPr>
            <a:spLocks noChangeAspect="1" noChangeArrowheads="1"/>
          </p:cNvSpPr>
          <p:nvPr/>
        </p:nvSpPr>
        <p:spPr bwMode="auto">
          <a:xfrm>
            <a:off x="5943600" y="3225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en-US"/>
          </a:p>
        </p:txBody>
      </p:sp>
      <p:pic>
        <p:nvPicPr>
          <p:cNvPr id="98308" name="Picture 4">
            <a:extLst>
              <a:ext uri="{FF2B5EF4-FFF2-40B4-BE49-F238E27FC236}">
                <a16:creationId xmlns:a16="http://schemas.microsoft.com/office/drawing/2014/main" id="{9B191A0C-B98E-B95F-624C-DC02DBE800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175" y="2032000"/>
            <a:ext cx="5716588" cy="4033838"/>
          </a:xfrm>
          <a:prstGeom prst="rect">
            <a:avLst/>
          </a:prstGeom>
          <a:noFill/>
          <a:extLst>
            <a:ext uri="{909E8E84-426E-40DD-AFC4-6F175D3DCCD1}">
              <a14:hiddenFill xmlns:a14="http://schemas.microsoft.com/office/drawing/2010/main">
                <a:solidFill>
                  <a:srgbClr val="FFFFFF"/>
                </a:solidFill>
              </a14:hiddenFill>
            </a:ext>
          </a:extLst>
        </p:spPr>
      </p:pic>
      <p:pic>
        <p:nvPicPr>
          <p:cNvPr id="98309" name="Picture 5">
            <a:extLst>
              <a:ext uri="{FF2B5EF4-FFF2-40B4-BE49-F238E27FC236}">
                <a16:creationId xmlns:a16="http://schemas.microsoft.com/office/drawing/2014/main" id="{5997F643-C991-9AA5-04D7-51B2F71242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3350" y="2079625"/>
            <a:ext cx="5307013" cy="395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2492183"/>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EBB1482F-BC7A-3C42-89A5-3D7EF4BACDCB}"/>
              </a:ext>
            </a:extLst>
          </p:cNvPr>
          <p:cNvPicPr>
            <a:picLocks noChangeAspect="1"/>
          </p:cNvPicPr>
          <p:nvPr/>
        </p:nvPicPr>
        <p:blipFill>
          <a:blip r:embed="rId5"/>
          <a:stretch>
            <a:fillRect/>
          </a:stretch>
        </p:blipFill>
        <p:spPr>
          <a:xfrm rot="5400000">
            <a:off x="2666996" y="-2666999"/>
            <a:ext cx="6858000" cy="12192001"/>
          </a:xfrm>
          <a:prstGeom prst="rect">
            <a:avLst/>
          </a:prstGeom>
        </p:spPr>
      </p:pic>
      <p:sp>
        <p:nvSpPr>
          <p:cNvPr id="26" name="Rectangle: Rounded Corners 43">
            <a:extLst>
              <a:ext uri="{FF2B5EF4-FFF2-40B4-BE49-F238E27FC236}">
                <a16:creationId xmlns:a16="http://schemas.microsoft.com/office/drawing/2014/main" id="{27F6BDCD-CB2A-8D4E-89A0-09C18050E6BD}"/>
              </a:ext>
            </a:extLst>
          </p:cNvPr>
          <p:cNvSpPr/>
          <p:nvPr/>
        </p:nvSpPr>
        <p:spPr>
          <a:xfrm>
            <a:off x="1548576" y="891455"/>
            <a:ext cx="10127609" cy="5804767"/>
          </a:xfrm>
          <a:prstGeom prst="roundRect">
            <a:avLst>
              <a:gd name="adj" fmla="val 1623"/>
            </a:avLst>
          </a:prstGeom>
          <a:solidFill>
            <a:schemeClr val="bg1">
              <a:lumMod val="95000"/>
            </a:schemeClr>
          </a:solidFill>
          <a:ln>
            <a:noFill/>
          </a:ln>
          <a:effectLst>
            <a:outerShdw blurRad="1270000" dist="825500" dir="5400000" sx="80000" sy="8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pic>
        <p:nvPicPr>
          <p:cNvPr id="23" name="图片 22">
            <a:extLst>
              <a:ext uri="{FF2B5EF4-FFF2-40B4-BE49-F238E27FC236}">
                <a16:creationId xmlns:a16="http://schemas.microsoft.com/office/drawing/2014/main" id="{05BD30A1-A950-6B49-9683-2BFFE6C52E09}"/>
              </a:ext>
            </a:extLst>
          </p:cNvPr>
          <p:cNvPicPr>
            <a:picLocks noChangeAspect="1"/>
          </p:cNvPicPr>
          <p:nvPr/>
        </p:nvPicPr>
        <p:blipFill>
          <a:blip r:embed="rId6"/>
          <a:stretch>
            <a:fillRect/>
          </a:stretch>
        </p:blipFill>
        <p:spPr>
          <a:xfrm>
            <a:off x="10709889" y="510782"/>
            <a:ext cx="1702400" cy="1363657"/>
          </a:xfrm>
          <a:prstGeom prst="rect">
            <a:avLst/>
          </a:prstGeom>
        </p:spPr>
      </p:pic>
      <p:pic>
        <p:nvPicPr>
          <p:cNvPr id="24" name="图片 23">
            <a:extLst>
              <a:ext uri="{FF2B5EF4-FFF2-40B4-BE49-F238E27FC236}">
                <a16:creationId xmlns:a16="http://schemas.microsoft.com/office/drawing/2014/main" id="{8D41D4D6-6935-A144-A212-25F1A380B05F}"/>
              </a:ext>
            </a:extLst>
          </p:cNvPr>
          <p:cNvPicPr>
            <a:picLocks noChangeAspect="1"/>
          </p:cNvPicPr>
          <p:nvPr/>
        </p:nvPicPr>
        <p:blipFill>
          <a:blip r:embed="rId7"/>
          <a:stretch>
            <a:fillRect/>
          </a:stretch>
        </p:blipFill>
        <p:spPr>
          <a:xfrm>
            <a:off x="9166475" y="3247323"/>
            <a:ext cx="3799512" cy="1863286"/>
          </a:xfrm>
          <a:prstGeom prst="rect">
            <a:avLst/>
          </a:prstGeom>
        </p:spPr>
      </p:pic>
      <p:pic>
        <p:nvPicPr>
          <p:cNvPr id="25" name="图片 24">
            <a:extLst>
              <a:ext uri="{FF2B5EF4-FFF2-40B4-BE49-F238E27FC236}">
                <a16:creationId xmlns:a16="http://schemas.microsoft.com/office/drawing/2014/main" id="{C1AAF9B2-5E4C-7D4C-891B-0BA42505827A}"/>
              </a:ext>
            </a:extLst>
          </p:cNvPr>
          <p:cNvPicPr>
            <a:picLocks noChangeAspect="1"/>
          </p:cNvPicPr>
          <p:nvPr/>
        </p:nvPicPr>
        <p:blipFill>
          <a:blip r:embed="rId7"/>
          <a:stretch>
            <a:fillRect/>
          </a:stretch>
        </p:blipFill>
        <p:spPr>
          <a:xfrm>
            <a:off x="1624991" y="-345375"/>
            <a:ext cx="2772096" cy="1359440"/>
          </a:xfrm>
          <a:prstGeom prst="rect">
            <a:avLst/>
          </a:prstGeom>
        </p:spPr>
      </p:pic>
      <p:sp>
        <p:nvSpPr>
          <p:cNvPr id="2" name="Freeform 5">
            <a:extLst>
              <a:ext uri="{FF2B5EF4-FFF2-40B4-BE49-F238E27FC236}">
                <a16:creationId xmlns:a16="http://schemas.microsoft.com/office/drawing/2014/main" id="{623BD9E0-B761-4525-A022-A87333D7E283}"/>
              </a:ext>
            </a:extLst>
          </p:cNvPr>
          <p:cNvSpPr>
            <a:spLocks/>
          </p:cNvSpPr>
          <p:nvPr/>
        </p:nvSpPr>
        <p:spPr bwMode="auto">
          <a:xfrm>
            <a:off x="0" y="1"/>
            <a:ext cx="2656573" cy="6858000"/>
          </a:xfrm>
          <a:custGeom>
            <a:avLst/>
            <a:gdLst>
              <a:gd name="T0" fmla="*/ 668 w 1536"/>
              <a:gd name="T1" fmla="*/ 0 h 4320"/>
              <a:gd name="T2" fmla="*/ 1436 w 1536"/>
              <a:gd name="T3" fmla="*/ 1212 h 4320"/>
              <a:gd name="T4" fmla="*/ 740 w 1536"/>
              <a:gd name="T5" fmla="*/ 3100 h 4320"/>
              <a:gd name="T6" fmla="*/ 1380 w 1536"/>
              <a:gd name="T7" fmla="*/ 4320 h 4320"/>
              <a:gd name="T8" fmla="*/ 0 w 1536"/>
              <a:gd name="T9" fmla="*/ 4320 h 4320"/>
              <a:gd name="T10" fmla="*/ 0 w 1536"/>
              <a:gd name="T11" fmla="*/ 0 h 4320"/>
              <a:gd name="T12" fmla="*/ 668 w 1536"/>
              <a:gd name="T13" fmla="*/ 0 h 4320"/>
            </a:gdLst>
            <a:ahLst/>
            <a:cxnLst>
              <a:cxn ang="0">
                <a:pos x="T0" y="T1"/>
              </a:cxn>
              <a:cxn ang="0">
                <a:pos x="T2" y="T3"/>
              </a:cxn>
              <a:cxn ang="0">
                <a:pos x="T4" y="T5"/>
              </a:cxn>
              <a:cxn ang="0">
                <a:pos x="T6" y="T7"/>
              </a:cxn>
              <a:cxn ang="0">
                <a:pos x="T8" y="T9"/>
              </a:cxn>
              <a:cxn ang="0">
                <a:pos x="T10" y="T11"/>
              </a:cxn>
              <a:cxn ang="0">
                <a:pos x="T12" y="T13"/>
              </a:cxn>
            </a:cxnLst>
            <a:rect l="0" t="0" r="r" b="b"/>
            <a:pathLst>
              <a:path w="1536" h="4320">
                <a:moveTo>
                  <a:pt x="668" y="0"/>
                </a:moveTo>
                <a:cubicBezTo>
                  <a:pt x="668" y="0"/>
                  <a:pt x="1336" y="488"/>
                  <a:pt x="1436" y="1212"/>
                </a:cubicBezTo>
                <a:cubicBezTo>
                  <a:pt x="1536" y="1936"/>
                  <a:pt x="704" y="2504"/>
                  <a:pt x="740" y="3100"/>
                </a:cubicBezTo>
                <a:cubicBezTo>
                  <a:pt x="776" y="3696"/>
                  <a:pt x="1380" y="4320"/>
                  <a:pt x="1380" y="4320"/>
                </a:cubicBezTo>
                <a:cubicBezTo>
                  <a:pt x="0" y="4320"/>
                  <a:pt x="0" y="4320"/>
                  <a:pt x="0" y="4320"/>
                </a:cubicBezTo>
                <a:cubicBezTo>
                  <a:pt x="0" y="0"/>
                  <a:pt x="0" y="0"/>
                  <a:pt x="0" y="0"/>
                </a:cubicBezTo>
                <a:lnTo>
                  <a:pt x="668"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 name="文本框 4">
            <a:extLst>
              <a:ext uri="{FF2B5EF4-FFF2-40B4-BE49-F238E27FC236}">
                <a16:creationId xmlns:a16="http://schemas.microsoft.com/office/drawing/2014/main" id="{54D0CFAA-2BAC-424F-8365-07477735098E}"/>
              </a:ext>
            </a:extLst>
          </p:cNvPr>
          <p:cNvSpPr txBox="1"/>
          <p:nvPr/>
        </p:nvSpPr>
        <p:spPr>
          <a:xfrm>
            <a:off x="224287" y="510782"/>
            <a:ext cx="923330" cy="6631122"/>
          </a:xfrm>
          <a:prstGeom prst="rect">
            <a:avLst/>
          </a:prstGeom>
          <a:noFill/>
        </p:spPr>
        <p:txBody>
          <a:bodyPr vert="eaVert" wrap="square" rtlCol="0">
            <a:spAutoFit/>
          </a:bodyPr>
          <a:lstStyle/>
          <a:p>
            <a:pPr algn="ctr"/>
            <a:r>
              <a:rPr lang="en-US" altLang="zh-CN" sz="4800" spc="300" dirty="0" smtClean="0">
                <a:solidFill>
                  <a:schemeClr val="bg1"/>
                </a:solidFill>
                <a:cs typeface="+mn-ea"/>
                <a:sym typeface="+mn-lt"/>
              </a:rPr>
              <a:t>NỘI DUNG BÀI HỌC</a:t>
            </a:r>
            <a:endParaRPr lang="zh-CN" altLang="en-US" sz="4800" spc="300" dirty="0">
              <a:solidFill>
                <a:schemeClr val="bg1"/>
              </a:solidFill>
              <a:cs typeface="+mn-ea"/>
              <a:sym typeface="+mn-lt"/>
            </a:endParaRPr>
          </a:p>
        </p:txBody>
      </p:sp>
      <p:sp>
        <p:nvSpPr>
          <p:cNvPr id="12" name="Freeform 56">
            <a:extLst>
              <a:ext uri="{FF2B5EF4-FFF2-40B4-BE49-F238E27FC236}">
                <a16:creationId xmlns:a16="http://schemas.microsoft.com/office/drawing/2014/main" id="{32F0C942-AB6E-4142-BF11-E4CC84B0F98F}"/>
              </a:ext>
            </a:extLst>
          </p:cNvPr>
          <p:cNvSpPr>
            <a:spLocks noEditPoints="1"/>
          </p:cNvSpPr>
          <p:nvPr/>
        </p:nvSpPr>
        <p:spPr bwMode="auto">
          <a:xfrm>
            <a:off x="3458492" y="2302467"/>
            <a:ext cx="526368" cy="454043"/>
          </a:xfrm>
          <a:custGeom>
            <a:avLst/>
            <a:gdLst>
              <a:gd name="T0" fmla="*/ 396429 w 256"/>
              <a:gd name="T1" fmla="*/ 358775 h 220"/>
              <a:gd name="T2" fmla="*/ 19496 w 256"/>
              <a:gd name="T3" fmla="*/ 358775 h 220"/>
              <a:gd name="T4" fmla="*/ 0 w 256"/>
              <a:gd name="T5" fmla="*/ 339205 h 220"/>
              <a:gd name="T6" fmla="*/ 0 w 256"/>
              <a:gd name="T7" fmla="*/ 215265 h 220"/>
              <a:gd name="T8" fmla="*/ 0 w 256"/>
              <a:gd name="T9" fmla="*/ 215265 h 220"/>
              <a:gd name="T10" fmla="*/ 1625 w 256"/>
              <a:gd name="T11" fmla="*/ 208742 h 220"/>
              <a:gd name="T12" fmla="*/ 53615 w 256"/>
              <a:gd name="T13" fmla="*/ 71755 h 220"/>
              <a:gd name="T14" fmla="*/ 71487 w 256"/>
              <a:gd name="T15" fmla="*/ 58709 h 220"/>
              <a:gd name="T16" fmla="*/ 103981 w 256"/>
              <a:gd name="T17" fmla="*/ 58709 h 220"/>
              <a:gd name="T18" fmla="*/ 168970 w 256"/>
              <a:gd name="T19" fmla="*/ 58709 h 220"/>
              <a:gd name="T20" fmla="*/ 168970 w 256"/>
              <a:gd name="T21" fmla="*/ 71755 h 220"/>
              <a:gd name="T22" fmla="*/ 168970 w 256"/>
              <a:gd name="T23" fmla="*/ 97848 h 220"/>
              <a:gd name="T24" fmla="*/ 103981 w 256"/>
              <a:gd name="T25" fmla="*/ 97848 h 220"/>
              <a:gd name="T26" fmla="*/ 84485 w 256"/>
              <a:gd name="T27" fmla="*/ 97848 h 220"/>
              <a:gd name="T28" fmla="*/ 47117 w 256"/>
              <a:gd name="T29" fmla="*/ 195695 h 220"/>
              <a:gd name="T30" fmla="*/ 90984 w 256"/>
              <a:gd name="T31" fmla="*/ 195695 h 220"/>
              <a:gd name="T32" fmla="*/ 110480 w 256"/>
              <a:gd name="T33" fmla="*/ 195695 h 220"/>
              <a:gd name="T34" fmla="*/ 129977 w 256"/>
              <a:gd name="T35" fmla="*/ 215265 h 220"/>
              <a:gd name="T36" fmla="*/ 129977 w 256"/>
              <a:gd name="T37" fmla="*/ 234835 h 220"/>
              <a:gd name="T38" fmla="*/ 285948 w 256"/>
              <a:gd name="T39" fmla="*/ 234835 h 220"/>
              <a:gd name="T40" fmla="*/ 285948 w 256"/>
              <a:gd name="T41" fmla="*/ 215265 h 220"/>
              <a:gd name="T42" fmla="*/ 305445 w 256"/>
              <a:gd name="T43" fmla="*/ 195695 h 220"/>
              <a:gd name="T44" fmla="*/ 324941 w 256"/>
              <a:gd name="T45" fmla="*/ 195695 h 220"/>
              <a:gd name="T46" fmla="*/ 368808 w 256"/>
              <a:gd name="T47" fmla="*/ 195695 h 220"/>
              <a:gd name="T48" fmla="*/ 331440 w 256"/>
              <a:gd name="T49" fmla="*/ 97848 h 220"/>
              <a:gd name="T50" fmla="*/ 311944 w 256"/>
              <a:gd name="T51" fmla="*/ 97848 h 220"/>
              <a:gd name="T52" fmla="*/ 246955 w 256"/>
              <a:gd name="T53" fmla="*/ 97848 h 220"/>
              <a:gd name="T54" fmla="*/ 246955 w 256"/>
              <a:gd name="T55" fmla="*/ 71755 h 220"/>
              <a:gd name="T56" fmla="*/ 246955 w 256"/>
              <a:gd name="T57" fmla="*/ 58709 h 220"/>
              <a:gd name="T58" fmla="*/ 311944 w 256"/>
              <a:gd name="T59" fmla="*/ 58709 h 220"/>
              <a:gd name="T60" fmla="*/ 344438 w 256"/>
              <a:gd name="T61" fmla="*/ 58709 h 220"/>
              <a:gd name="T62" fmla="*/ 362310 w 256"/>
              <a:gd name="T63" fmla="*/ 71755 h 220"/>
              <a:gd name="T64" fmla="*/ 414300 w 256"/>
              <a:gd name="T65" fmla="*/ 208742 h 220"/>
              <a:gd name="T66" fmla="*/ 415925 w 256"/>
              <a:gd name="T67" fmla="*/ 215265 h 220"/>
              <a:gd name="T68" fmla="*/ 415925 w 256"/>
              <a:gd name="T69" fmla="*/ 339205 h 220"/>
              <a:gd name="T70" fmla="*/ 396429 w 256"/>
              <a:gd name="T71" fmla="*/ 358775 h 220"/>
              <a:gd name="T72" fmla="*/ 272951 w 256"/>
              <a:gd name="T73" fmla="*/ 143510 h 220"/>
              <a:gd name="T74" fmla="*/ 266452 w 256"/>
              <a:gd name="T75" fmla="*/ 156556 h 220"/>
              <a:gd name="T76" fmla="*/ 220960 w 256"/>
              <a:gd name="T77" fmla="*/ 202219 h 220"/>
              <a:gd name="T78" fmla="*/ 207963 w 256"/>
              <a:gd name="T79" fmla="*/ 208742 h 220"/>
              <a:gd name="T80" fmla="*/ 194965 w 256"/>
              <a:gd name="T81" fmla="*/ 202219 h 220"/>
              <a:gd name="T82" fmla="*/ 149473 w 256"/>
              <a:gd name="T83" fmla="*/ 156556 h 220"/>
              <a:gd name="T84" fmla="*/ 142974 w 256"/>
              <a:gd name="T85" fmla="*/ 143510 h 220"/>
              <a:gd name="T86" fmla="*/ 162471 w 256"/>
              <a:gd name="T87" fmla="*/ 123940 h 220"/>
              <a:gd name="T88" fmla="*/ 175468 w 256"/>
              <a:gd name="T89" fmla="*/ 130464 h 220"/>
              <a:gd name="T90" fmla="*/ 188466 w 256"/>
              <a:gd name="T91" fmla="*/ 141879 h 220"/>
              <a:gd name="T92" fmla="*/ 188466 w 256"/>
              <a:gd name="T93" fmla="*/ 71755 h 220"/>
              <a:gd name="T94" fmla="*/ 188466 w 256"/>
              <a:gd name="T95" fmla="*/ 52185 h 220"/>
              <a:gd name="T96" fmla="*/ 188466 w 256"/>
              <a:gd name="T97" fmla="*/ 19570 h 220"/>
              <a:gd name="T98" fmla="*/ 207963 w 256"/>
              <a:gd name="T99" fmla="*/ 0 h 220"/>
              <a:gd name="T100" fmla="*/ 227459 w 256"/>
              <a:gd name="T101" fmla="*/ 19570 h 220"/>
              <a:gd name="T102" fmla="*/ 227459 w 256"/>
              <a:gd name="T103" fmla="*/ 58709 h 220"/>
              <a:gd name="T104" fmla="*/ 227459 w 256"/>
              <a:gd name="T105" fmla="*/ 65232 h 220"/>
              <a:gd name="T106" fmla="*/ 227459 w 256"/>
              <a:gd name="T107" fmla="*/ 141879 h 220"/>
              <a:gd name="T108" fmla="*/ 240457 w 256"/>
              <a:gd name="T109" fmla="*/ 130464 h 220"/>
              <a:gd name="T110" fmla="*/ 253454 w 256"/>
              <a:gd name="T111" fmla="*/ 123940 h 220"/>
              <a:gd name="T112" fmla="*/ 272951 w 256"/>
              <a:gd name="T113" fmla="*/ 143510 h 2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56" h="220">
                <a:moveTo>
                  <a:pt x="244" y="220"/>
                </a:moveTo>
                <a:cubicBezTo>
                  <a:pt x="12" y="220"/>
                  <a:pt x="12" y="220"/>
                  <a:pt x="12" y="220"/>
                </a:cubicBezTo>
                <a:cubicBezTo>
                  <a:pt x="5" y="220"/>
                  <a:pt x="0" y="215"/>
                  <a:pt x="0" y="208"/>
                </a:cubicBezTo>
                <a:cubicBezTo>
                  <a:pt x="0" y="132"/>
                  <a:pt x="0" y="132"/>
                  <a:pt x="0" y="132"/>
                </a:cubicBezTo>
                <a:cubicBezTo>
                  <a:pt x="0" y="132"/>
                  <a:pt x="0" y="132"/>
                  <a:pt x="0" y="132"/>
                </a:cubicBezTo>
                <a:cubicBezTo>
                  <a:pt x="0" y="130"/>
                  <a:pt x="0" y="129"/>
                  <a:pt x="1" y="128"/>
                </a:cubicBezTo>
                <a:cubicBezTo>
                  <a:pt x="33" y="44"/>
                  <a:pt x="33" y="44"/>
                  <a:pt x="33" y="44"/>
                </a:cubicBezTo>
                <a:cubicBezTo>
                  <a:pt x="34" y="39"/>
                  <a:pt x="39" y="36"/>
                  <a:pt x="44" y="36"/>
                </a:cubicBezTo>
                <a:cubicBezTo>
                  <a:pt x="64" y="36"/>
                  <a:pt x="64" y="36"/>
                  <a:pt x="64" y="36"/>
                </a:cubicBezTo>
                <a:cubicBezTo>
                  <a:pt x="104" y="36"/>
                  <a:pt x="104" y="36"/>
                  <a:pt x="104" y="36"/>
                </a:cubicBezTo>
                <a:cubicBezTo>
                  <a:pt x="104" y="44"/>
                  <a:pt x="104" y="44"/>
                  <a:pt x="104" y="44"/>
                </a:cubicBezTo>
                <a:cubicBezTo>
                  <a:pt x="104" y="60"/>
                  <a:pt x="104" y="60"/>
                  <a:pt x="104" y="60"/>
                </a:cubicBezTo>
                <a:cubicBezTo>
                  <a:pt x="64" y="60"/>
                  <a:pt x="64" y="60"/>
                  <a:pt x="64" y="60"/>
                </a:cubicBezTo>
                <a:cubicBezTo>
                  <a:pt x="52" y="60"/>
                  <a:pt x="52" y="60"/>
                  <a:pt x="52" y="60"/>
                </a:cubicBezTo>
                <a:cubicBezTo>
                  <a:pt x="29" y="120"/>
                  <a:pt x="29" y="120"/>
                  <a:pt x="29" y="120"/>
                </a:cubicBezTo>
                <a:cubicBezTo>
                  <a:pt x="56" y="120"/>
                  <a:pt x="56" y="120"/>
                  <a:pt x="56" y="120"/>
                </a:cubicBezTo>
                <a:cubicBezTo>
                  <a:pt x="68" y="120"/>
                  <a:pt x="68" y="120"/>
                  <a:pt x="68" y="120"/>
                </a:cubicBezTo>
                <a:cubicBezTo>
                  <a:pt x="75" y="120"/>
                  <a:pt x="80" y="125"/>
                  <a:pt x="80" y="132"/>
                </a:cubicBezTo>
                <a:cubicBezTo>
                  <a:pt x="80" y="144"/>
                  <a:pt x="80" y="144"/>
                  <a:pt x="80" y="144"/>
                </a:cubicBezTo>
                <a:cubicBezTo>
                  <a:pt x="176" y="144"/>
                  <a:pt x="176" y="144"/>
                  <a:pt x="176" y="144"/>
                </a:cubicBezTo>
                <a:cubicBezTo>
                  <a:pt x="176" y="132"/>
                  <a:pt x="176" y="132"/>
                  <a:pt x="176" y="132"/>
                </a:cubicBezTo>
                <a:cubicBezTo>
                  <a:pt x="176" y="125"/>
                  <a:pt x="181" y="120"/>
                  <a:pt x="188" y="120"/>
                </a:cubicBezTo>
                <a:cubicBezTo>
                  <a:pt x="200" y="120"/>
                  <a:pt x="200" y="120"/>
                  <a:pt x="200" y="120"/>
                </a:cubicBezTo>
                <a:cubicBezTo>
                  <a:pt x="227" y="120"/>
                  <a:pt x="227" y="120"/>
                  <a:pt x="227" y="120"/>
                </a:cubicBezTo>
                <a:cubicBezTo>
                  <a:pt x="204" y="60"/>
                  <a:pt x="204" y="60"/>
                  <a:pt x="204" y="60"/>
                </a:cubicBezTo>
                <a:cubicBezTo>
                  <a:pt x="192" y="60"/>
                  <a:pt x="192" y="60"/>
                  <a:pt x="192" y="60"/>
                </a:cubicBezTo>
                <a:cubicBezTo>
                  <a:pt x="152" y="60"/>
                  <a:pt x="152" y="60"/>
                  <a:pt x="152" y="60"/>
                </a:cubicBezTo>
                <a:cubicBezTo>
                  <a:pt x="152" y="44"/>
                  <a:pt x="152" y="44"/>
                  <a:pt x="152" y="44"/>
                </a:cubicBezTo>
                <a:cubicBezTo>
                  <a:pt x="152" y="36"/>
                  <a:pt x="152" y="36"/>
                  <a:pt x="152" y="36"/>
                </a:cubicBezTo>
                <a:cubicBezTo>
                  <a:pt x="192" y="36"/>
                  <a:pt x="192" y="36"/>
                  <a:pt x="192" y="36"/>
                </a:cubicBezTo>
                <a:cubicBezTo>
                  <a:pt x="212" y="36"/>
                  <a:pt x="212" y="36"/>
                  <a:pt x="212" y="36"/>
                </a:cubicBezTo>
                <a:cubicBezTo>
                  <a:pt x="217" y="36"/>
                  <a:pt x="222" y="39"/>
                  <a:pt x="223" y="44"/>
                </a:cubicBezTo>
                <a:cubicBezTo>
                  <a:pt x="255" y="128"/>
                  <a:pt x="255" y="128"/>
                  <a:pt x="255" y="128"/>
                </a:cubicBezTo>
                <a:cubicBezTo>
                  <a:pt x="256" y="129"/>
                  <a:pt x="256" y="130"/>
                  <a:pt x="256" y="132"/>
                </a:cubicBezTo>
                <a:cubicBezTo>
                  <a:pt x="256" y="208"/>
                  <a:pt x="256" y="208"/>
                  <a:pt x="256" y="208"/>
                </a:cubicBezTo>
                <a:cubicBezTo>
                  <a:pt x="256" y="215"/>
                  <a:pt x="251" y="220"/>
                  <a:pt x="244" y="220"/>
                </a:cubicBezTo>
                <a:moveTo>
                  <a:pt x="168" y="88"/>
                </a:moveTo>
                <a:cubicBezTo>
                  <a:pt x="168" y="91"/>
                  <a:pt x="167" y="94"/>
                  <a:pt x="164" y="96"/>
                </a:cubicBezTo>
                <a:cubicBezTo>
                  <a:pt x="136" y="124"/>
                  <a:pt x="136" y="124"/>
                  <a:pt x="136" y="124"/>
                </a:cubicBezTo>
                <a:cubicBezTo>
                  <a:pt x="134" y="127"/>
                  <a:pt x="131" y="128"/>
                  <a:pt x="128" y="128"/>
                </a:cubicBezTo>
                <a:cubicBezTo>
                  <a:pt x="125" y="128"/>
                  <a:pt x="122" y="127"/>
                  <a:pt x="120" y="124"/>
                </a:cubicBezTo>
                <a:cubicBezTo>
                  <a:pt x="92" y="96"/>
                  <a:pt x="92" y="96"/>
                  <a:pt x="92" y="96"/>
                </a:cubicBezTo>
                <a:cubicBezTo>
                  <a:pt x="89" y="94"/>
                  <a:pt x="88" y="91"/>
                  <a:pt x="88" y="88"/>
                </a:cubicBezTo>
                <a:cubicBezTo>
                  <a:pt x="88" y="81"/>
                  <a:pt x="93" y="76"/>
                  <a:pt x="100" y="76"/>
                </a:cubicBezTo>
                <a:cubicBezTo>
                  <a:pt x="103" y="76"/>
                  <a:pt x="106" y="77"/>
                  <a:pt x="108" y="80"/>
                </a:cubicBezTo>
                <a:cubicBezTo>
                  <a:pt x="116" y="87"/>
                  <a:pt x="116" y="87"/>
                  <a:pt x="116" y="87"/>
                </a:cubicBezTo>
                <a:cubicBezTo>
                  <a:pt x="116" y="44"/>
                  <a:pt x="116" y="44"/>
                  <a:pt x="116" y="44"/>
                </a:cubicBezTo>
                <a:cubicBezTo>
                  <a:pt x="116" y="32"/>
                  <a:pt x="116" y="32"/>
                  <a:pt x="116" y="32"/>
                </a:cubicBezTo>
                <a:cubicBezTo>
                  <a:pt x="116" y="12"/>
                  <a:pt x="116" y="12"/>
                  <a:pt x="116" y="12"/>
                </a:cubicBezTo>
                <a:cubicBezTo>
                  <a:pt x="116" y="5"/>
                  <a:pt x="121" y="0"/>
                  <a:pt x="128" y="0"/>
                </a:cubicBezTo>
                <a:cubicBezTo>
                  <a:pt x="135" y="0"/>
                  <a:pt x="140" y="5"/>
                  <a:pt x="140" y="12"/>
                </a:cubicBezTo>
                <a:cubicBezTo>
                  <a:pt x="140" y="36"/>
                  <a:pt x="140" y="36"/>
                  <a:pt x="140" y="36"/>
                </a:cubicBezTo>
                <a:cubicBezTo>
                  <a:pt x="140" y="40"/>
                  <a:pt x="140" y="40"/>
                  <a:pt x="140" y="40"/>
                </a:cubicBezTo>
                <a:cubicBezTo>
                  <a:pt x="140" y="87"/>
                  <a:pt x="140" y="87"/>
                  <a:pt x="140" y="87"/>
                </a:cubicBezTo>
                <a:cubicBezTo>
                  <a:pt x="148" y="80"/>
                  <a:pt x="148" y="80"/>
                  <a:pt x="148" y="80"/>
                </a:cubicBezTo>
                <a:cubicBezTo>
                  <a:pt x="150" y="77"/>
                  <a:pt x="153" y="76"/>
                  <a:pt x="156" y="76"/>
                </a:cubicBezTo>
                <a:cubicBezTo>
                  <a:pt x="163" y="76"/>
                  <a:pt x="168" y="81"/>
                  <a:pt x="168" y="88"/>
                </a:cubicBezTo>
              </a:path>
            </a:pathLst>
          </a:custGeom>
          <a:solidFill>
            <a:schemeClr val="accent2"/>
          </a:solidFill>
          <a:ln>
            <a:noFill/>
          </a:ln>
        </p:spPr>
        <p:txBody>
          <a:bodyPr/>
          <a:lstStyle/>
          <a:p>
            <a:endParaRPr lang="en-US" dirty="0">
              <a:cs typeface="+mn-ea"/>
              <a:sym typeface="+mn-lt"/>
            </a:endParaRPr>
          </a:p>
        </p:txBody>
      </p:sp>
      <p:sp>
        <p:nvSpPr>
          <p:cNvPr id="13" name="Freeform 70">
            <a:extLst>
              <a:ext uri="{FF2B5EF4-FFF2-40B4-BE49-F238E27FC236}">
                <a16:creationId xmlns:a16="http://schemas.microsoft.com/office/drawing/2014/main" id="{2B3622D0-94CA-4894-8F12-FE4887B3DF22}"/>
              </a:ext>
            </a:extLst>
          </p:cNvPr>
          <p:cNvSpPr>
            <a:spLocks noEditPoints="1"/>
          </p:cNvSpPr>
          <p:nvPr/>
        </p:nvSpPr>
        <p:spPr bwMode="auto">
          <a:xfrm>
            <a:off x="3393894" y="4621484"/>
            <a:ext cx="427926" cy="526368"/>
          </a:xfrm>
          <a:custGeom>
            <a:avLst/>
            <a:gdLst>
              <a:gd name="T0" fmla="*/ 318630 w 208"/>
              <a:gd name="T1" fmla="*/ 415925 h 256"/>
              <a:gd name="T2" fmla="*/ 19508 w 208"/>
              <a:gd name="T3" fmla="*/ 415925 h 256"/>
              <a:gd name="T4" fmla="*/ 0 w 208"/>
              <a:gd name="T5" fmla="*/ 396429 h 256"/>
              <a:gd name="T6" fmla="*/ 0 w 208"/>
              <a:gd name="T7" fmla="*/ 376932 h 256"/>
              <a:gd name="T8" fmla="*/ 338138 w 208"/>
              <a:gd name="T9" fmla="*/ 376932 h 256"/>
              <a:gd name="T10" fmla="*/ 338138 w 208"/>
              <a:gd name="T11" fmla="*/ 396429 h 256"/>
              <a:gd name="T12" fmla="*/ 318630 w 208"/>
              <a:gd name="T13" fmla="*/ 415925 h 256"/>
              <a:gd name="T14" fmla="*/ 0 w 208"/>
              <a:gd name="T15" fmla="*/ 116979 h 256"/>
              <a:gd name="T16" fmla="*/ 19508 w 208"/>
              <a:gd name="T17" fmla="*/ 97482 h 256"/>
              <a:gd name="T18" fmla="*/ 71529 w 208"/>
              <a:gd name="T19" fmla="*/ 97482 h 256"/>
              <a:gd name="T20" fmla="*/ 169069 w 208"/>
              <a:gd name="T21" fmla="*/ 0 h 256"/>
              <a:gd name="T22" fmla="*/ 266609 w 208"/>
              <a:gd name="T23" fmla="*/ 97482 h 256"/>
              <a:gd name="T24" fmla="*/ 318630 w 208"/>
              <a:gd name="T25" fmla="*/ 97482 h 256"/>
              <a:gd name="T26" fmla="*/ 338138 w 208"/>
              <a:gd name="T27" fmla="*/ 116979 h 256"/>
              <a:gd name="T28" fmla="*/ 338138 w 208"/>
              <a:gd name="T29" fmla="*/ 357436 h 256"/>
              <a:gd name="T30" fmla="*/ 0 w 208"/>
              <a:gd name="T31" fmla="*/ 357436 h 256"/>
              <a:gd name="T32" fmla="*/ 0 w 208"/>
              <a:gd name="T33" fmla="*/ 116979 h 256"/>
              <a:gd name="T34" fmla="*/ 227593 w 208"/>
              <a:gd name="T35" fmla="*/ 97482 h 256"/>
              <a:gd name="T36" fmla="*/ 169069 w 208"/>
              <a:gd name="T37" fmla="*/ 38993 h 256"/>
              <a:gd name="T38" fmla="*/ 110545 w 208"/>
              <a:gd name="T39" fmla="*/ 97482 h 256"/>
              <a:gd name="T40" fmla="*/ 227593 w 208"/>
              <a:gd name="T41" fmla="*/ 97482 h 2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8" h="256">
                <a:moveTo>
                  <a:pt x="196" y="256"/>
                </a:moveTo>
                <a:cubicBezTo>
                  <a:pt x="12" y="256"/>
                  <a:pt x="12" y="256"/>
                  <a:pt x="12" y="256"/>
                </a:cubicBezTo>
                <a:cubicBezTo>
                  <a:pt x="5" y="256"/>
                  <a:pt x="0" y="251"/>
                  <a:pt x="0" y="244"/>
                </a:cubicBezTo>
                <a:cubicBezTo>
                  <a:pt x="0" y="232"/>
                  <a:pt x="0" y="232"/>
                  <a:pt x="0" y="232"/>
                </a:cubicBezTo>
                <a:cubicBezTo>
                  <a:pt x="208" y="232"/>
                  <a:pt x="208" y="232"/>
                  <a:pt x="208" y="232"/>
                </a:cubicBezTo>
                <a:cubicBezTo>
                  <a:pt x="208" y="244"/>
                  <a:pt x="208" y="244"/>
                  <a:pt x="208" y="244"/>
                </a:cubicBezTo>
                <a:cubicBezTo>
                  <a:pt x="208" y="251"/>
                  <a:pt x="203" y="256"/>
                  <a:pt x="196" y="256"/>
                </a:cubicBezTo>
                <a:moveTo>
                  <a:pt x="0" y="72"/>
                </a:moveTo>
                <a:cubicBezTo>
                  <a:pt x="0" y="65"/>
                  <a:pt x="5" y="60"/>
                  <a:pt x="12" y="60"/>
                </a:cubicBezTo>
                <a:cubicBezTo>
                  <a:pt x="44" y="60"/>
                  <a:pt x="44" y="60"/>
                  <a:pt x="44" y="60"/>
                </a:cubicBezTo>
                <a:cubicBezTo>
                  <a:pt x="44" y="27"/>
                  <a:pt x="71" y="0"/>
                  <a:pt x="104" y="0"/>
                </a:cubicBezTo>
                <a:cubicBezTo>
                  <a:pt x="137" y="0"/>
                  <a:pt x="164" y="27"/>
                  <a:pt x="164" y="60"/>
                </a:cubicBezTo>
                <a:cubicBezTo>
                  <a:pt x="196" y="60"/>
                  <a:pt x="196" y="60"/>
                  <a:pt x="196" y="60"/>
                </a:cubicBezTo>
                <a:cubicBezTo>
                  <a:pt x="203" y="60"/>
                  <a:pt x="208" y="65"/>
                  <a:pt x="208" y="72"/>
                </a:cubicBezTo>
                <a:cubicBezTo>
                  <a:pt x="208" y="220"/>
                  <a:pt x="208" y="220"/>
                  <a:pt x="208" y="220"/>
                </a:cubicBezTo>
                <a:cubicBezTo>
                  <a:pt x="0" y="220"/>
                  <a:pt x="0" y="220"/>
                  <a:pt x="0" y="220"/>
                </a:cubicBezTo>
                <a:lnTo>
                  <a:pt x="0" y="72"/>
                </a:lnTo>
                <a:close/>
                <a:moveTo>
                  <a:pt x="140" y="60"/>
                </a:moveTo>
                <a:cubicBezTo>
                  <a:pt x="140" y="40"/>
                  <a:pt x="124" y="24"/>
                  <a:pt x="104" y="24"/>
                </a:cubicBezTo>
                <a:cubicBezTo>
                  <a:pt x="84" y="24"/>
                  <a:pt x="68" y="40"/>
                  <a:pt x="68" y="60"/>
                </a:cubicBezTo>
                <a:lnTo>
                  <a:pt x="140" y="60"/>
                </a:lnTo>
                <a:close/>
              </a:path>
            </a:pathLst>
          </a:custGeom>
          <a:solidFill>
            <a:schemeClr val="accent2"/>
          </a:solidFill>
          <a:ln>
            <a:noFill/>
          </a:ln>
        </p:spPr>
        <p:txBody>
          <a:bodyPr/>
          <a:lstStyle/>
          <a:p>
            <a:endParaRPr lang="en-US" dirty="0">
              <a:cs typeface="+mn-ea"/>
              <a:sym typeface="+mn-lt"/>
            </a:endParaRPr>
          </a:p>
        </p:txBody>
      </p:sp>
      <p:sp>
        <p:nvSpPr>
          <p:cNvPr id="15" name="PA-文本框 4">
            <a:extLst>
              <a:ext uri="{FF2B5EF4-FFF2-40B4-BE49-F238E27FC236}">
                <a16:creationId xmlns:a16="http://schemas.microsoft.com/office/drawing/2014/main" id="{702C33E5-3F31-4883-A88E-0099EE597006}"/>
              </a:ext>
            </a:extLst>
          </p:cNvPr>
          <p:cNvSpPr txBox="1"/>
          <p:nvPr>
            <p:custDataLst>
              <p:tags r:id="rId1"/>
            </p:custDataLst>
          </p:nvPr>
        </p:nvSpPr>
        <p:spPr>
          <a:xfrm>
            <a:off x="2411307" y="2114856"/>
            <a:ext cx="1264520" cy="830997"/>
          </a:xfrm>
          <a:prstGeom prst="rect">
            <a:avLst/>
          </a:prstGeom>
          <a:noFill/>
        </p:spPr>
        <p:txBody>
          <a:bodyPr wrap="square" rtlCol="0">
            <a:spAutoFit/>
          </a:bodyPr>
          <a:lstStyle/>
          <a:p>
            <a:r>
              <a:rPr lang="en-US" altLang="zh-CN" sz="4800" b="1" spc="300" dirty="0">
                <a:solidFill>
                  <a:schemeClr val="accent1"/>
                </a:solidFill>
                <a:cs typeface="+mn-ea"/>
                <a:sym typeface="+mn-lt"/>
              </a:rPr>
              <a:t>01.</a:t>
            </a:r>
            <a:endParaRPr lang="zh-CN" altLang="en-US" sz="4800" b="1" spc="300" dirty="0">
              <a:solidFill>
                <a:schemeClr val="accent1"/>
              </a:solidFill>
              <a:cs typeface="+mn-ea"/>
              <a:sym typeface="+mn-lt"/>
            </a:endParaRPr>
          </a:p>
        </p:txBody>
      </p:sp>
      <p:sp>
        <p:nvSpPr>
          <p:cNvPr id="16" name="PA-文本框 4">
            <a:extLst>
              <a:ext uri="{FF2B5EF4-FFF2-40B4-BE49-F238E27FC236}">
                <a16:creationId xmlns:a16="http://schemas.microsoft.com/office/drawing/2014/main" id="{D28BB55A-4FD5-4D56-AE53-23F793AF44BA}"/>
              </a:ext>
            </a:extLst>
          </p:cNvPr>
          <p:cNvSpPr txBox="1"/>
          <p:nvPr>
            <p:custDataLst>
              <p:tags r:id="rId2"/>
            </p:custDataLst>
          </p:nvPr>
        </p:nvSpPr>
        <p:spPr>
          <a:xfrm>
            <a:off x="2262310" y="4525221"/>
            <a:ext cx="1264520" cy="830997"/>
          </a:xfrm>
          <a:prstGeom prst="rect">
            <a:avLst/>
          </a:prstGeom>
          <a:noFill/>
        </p:spPr>
        <p:txBody>
          <a:bodyPr wrap="square" rtlCol="0">
            <a:spAutoFit/>
          </a:bodyPr>
          <a:lstStyle/>
          <a:p>
            <a:r>
              <a:rPr lang="en-US" altLang="zh-CN" sz="4800" b="1" spc="300" dirty="0">
                <a:solidFill>
                  <a:schemeClr val="accent1"/>
                </a:solidFill>
                <a:cs typeface="+mn-ea"/>
                <a:sym typeface="+mn-lt"/>
              </a:rPr>
              <a:t>02.</a:t>
            </a:r>
            <a:endParaRPr lang="zh-CN" altLang="en-US" sz="4800" b="1" spc="300" dirty="0">
              <a:solidFill>
                <a:schemeClr val="accent1"/>
              </a:solidFill>
              <a:cs typeface="+mn-ea"/>
              <a:sym typeface="+mn-lt"/>
            </a:endParaRPr>
          </a:p>
        </p:txBody>
      </p:sp>
      <p:sp>
        <p:nvSpPr>
          <p:cNvPr id="36" name="TextBox 35"/>
          <p:cNvSpPr txBox="1"/>
          <p:nvPr/>
        </p:nvSpPr>
        <p:spPr>
          <a:xfrm>
            <a:off x="4095005" y="1733547"/>
            <a:ext cx="7242736" cy="1323439"/>
          </a:xfrm>
          <a:prstGeom prst="rect">
            <a:avLst/>
          </a:prstGeom>
          <a:noFill/>
        </p:spPr>
        <p:txBody>
          <a:bodyPr wrap="square" rtlCol="0">
            <a:spAutoFit/>
          </a:bodyPr>
          <a:lstStyle/>
          <a:p>
            <a:r>
              <a:rPr lang="en-US" sz="4000" dirty="0" err="1" smtClean="0"/>
              <a:t>Khái</a:t>
            </a:r>
            <a:r>
              <a:rPr lang="en-US" sz="4000" dirty="0" smtClean="0"/>
              <a:t> </a:t>
            </a:r>
            <a:r>
              <a:rPr lang="en-US" sz="4000" dirty="0" err="1" smtClean="0"/>
              <a:t>niệm</a:t>
            </a:r>
            <a:r>
              <a:rPr lang="en-US" sz="4000" dirty="0" smtClean="0"/>
              <a:t>, </a:t>
            </a:r>
            <a:r>
              <a:rPr lang="en-US" sz="4000" dirty="0" err="1" smtClean="0"/>
              <a:t>biểu</a:t>
            </a:r>
            <a:r>
              <a:rPr lang="en-US" sz="4000" dirty="0" smtClean="0"/>
              <a:t> </a:t>
            </a:r>
            <a:r>
              <a:rPr lang="en-US" sz="4000" dirty="0" err="1" smtClean="0"/>
              <a:t>hiện</a:t>
            </a:r>
            <a:r>
              <a:rPr lang="en-US" sz="4000" dirty="0" smtClean="0"/>
              <a:t>, </a:t>
            </a:r>
            <a:r>
              <a:rPr lang="en-US" sz="4000" dirty="0" err="1" smtClean="0"/>
              <a:t>giá</a:t>
            </a:r>
            <a:r>
              <a:rPr lang="en-US" sz="4000" dirty="0" smtClean="0"/>
              <a:t> </a:t>
            </a:r>
            <a:r>
              <a:rPr lang="en-US" sz="4000" dirty="0" err="1" smtClean="0"/>
              <a:t>trị</a:t>
            </a:r>
            <a:r>
              <a:rPr lang="en-US" sz="4000" dirty="0" smtClean="0"/>
              <a:t> </a:t>
            </a:r>
            <a:r>
              <a:rPr lang="en-US" sz="4000" dirty="0" err="1" smtClean="0"/>
              <a:t>của</a:t>
            </a:r>
            <a:r>
              <a:rPr lang="en-US" sz="4000" dirty="0" smtClean="0"/>
              <a:t> </a:t>
            </a:r>
            <a:r>
              <a:rPr lang="en-US" sz="4000" dirty="0" err="1" smtClean="0"/>
              <a:t>khoan</a:t>
            </a:r>
            <a:r>
              <a:rPr lang="en-US" sz="4000" dirty="0" smtClean="0"/>
              <a:t> dung.</a:t>
            </a:r>
            <a:endParaRPr lang="en-US" sz="4000" dirty="0"/>
          </a:p>
        </p:txBody>
      </p:sp>
      <p:sp>
        <p:nvSpPr>
          <p:cNvPr id="4" name="TextBox 3">
            <a:extLst>
              <a:ext uri="{FF2B5EF4-FFF2-40B4-BE49-F238E27FC236}">
                <a16:creationId xmlns:a16="http://schemas.microsoft.com/office/drawing/2014/main" id="{8A0A349D-F100-F38C-9C85-7ED72B8355E8}"/>
              </a:ext>
            </a:extLst>
          </p:cNvPr>
          <p:cNvSpPr txBox="1"/>
          <p:nvPr/>
        </p:nvSpPr>
        <p:spPr>
          <a:xfrm>
            <a:off x="4101331" y="4498956"/>
            <a:ext cx="6833577" cy="1938992"/>
          </a:xfrm>
          <a:prstGeom prst="rect">
            <a:avLst/>
          </a:prstGeom>
          <a:noFill/>
        </p:spPr>
        <p:txBody>
          <a:bodyPr wrap="square" rtlCol="0">
            <a:spAutoFit/>
          </a:bodyPr>
          <a:lstStyle/>
          <a:p>
            <a:r>
              <a:rPr lang="en-US" sz="4000" dirty="0" err="1" smtClean="0"/>
              <a:t>Thực</a:t>
            </a:r>
            <a:r>
              <a:rPr lang="en-US" sz="4000" dirty="0" smtClean="0"/>
              <a:t> </a:t>
            </a:r>
            <a:r>
              <a:rPr lang="en-US" sz="4000" dirty="0" err="1" smtClean="0"/>
              <a:t>hiện</a:t>
            </a:r>
            <a:r>
              <a:rPr lang="en-US" sz="4000" dirty="0" smtClean="0"/>
              <a:t> </a:t>
            </a:r>
            <a:r>
              <a:rPr lang="en-US" sz="4000" dirty="0" err="1" smtClean="0"/>
              <a:t>những</a:t>
            </a:r>
            <a:r>
              <a:rPr lang="en-US" sz="4000" dirty="0" smtClean="0"/>
              <a:t> </a:t>
            </a:r>
            <a:r>
              <a:rPr lang="en-US" sz="4000" dirty="0" err="1" smtClean="0"/>
              <a:t>việc</a:t>
            </a:r>
            <a:r>
              <a:rPr lang="en-US" sz="4000" dirty="0" smtClean="0"/>
              <a:t> </a:t>
            </a:r>
            <a:r>
              <a:rPr lang="en-US" sz="4000" dirty="0" err="1" smtClean="0"/>
              <a:t>làm</a:t>
            </a:r>
            <a:r>
              <a:rPr lang="en-US" sz="4000" dirty="0" smtClean="0"/>
              <a:t> </a:t>
            </a:r>
            <a:r>
              <a:rPr lang="en-US" sz="4000" dirty="0" err="1" smtClean="0"/>
              <a:t>thể</a:t>
            </a:r>
            <a:r>
              <a:rPr lang="en-US" sz="4000" dirty="0" smtClean="0"/>
              <a:t> </a:t>
            </a:r>
            <a:r>
              <a:rPr lang="en-US" sz="4000" dirty="0" err="1" smtClean="0"/>
              <a:t>hiện</a:t>
            </a:r>
            <a:r>
              <a:rPr lang="en-US" sz="4000" dirty="0" smtClean="0"/>
              <a:t> </a:t>
            </a:r>
            <a:r>
              <a:rPr lang="en-US" sz="4000" dirty="0" err="1" smtClean="0"/>
              <a:t>sự</a:t>
            </a:r>
            <a:r>
              <a:rPr lang="en-US" sz="4000" dirty="0" smtClean="0"/>
              <a:t> </a:t>
            </a:r>
            <a:r>
              <a:rPr lang="en-US" sz="4000" dirty="0" err="1" smtClean="0"/>
              <a:t>khoan</a:t>
            </a:r>
            <a:r>
              <a:rPr lang="en-US" sz="4000" dirty="0" smtClean="0"/>
              <a:t> dung </a:t>
            </a:r>
            <a:r>
              <a:rPr lang="en-US" sz="4000" dirty="0" err="1" smtClean="0"/>
              <a:t>trong</a:t>
            </a:r>
            <a:r>
              <a:rPr lang="en-US" sz="4000" dirty="0" smtClean="0"/>
              <a:t> </a:t>
            </a:r>
            <a:r>
              <a:rPr lang="en-US" sz="4000" dirty="0" err="1" smtClean="0"/>
              <a:t>cuộc</a:t>
            </a:r>
            <a:r>
              <a:rPr lang="en-US" sz="4000" dirty="0" smtClean="0"/>
              <a:t> </a:t>
            </a:r>
            <a:r>
              <a:rPr lang="en-US" sz="4000" dirty="0" err="1" smtClean="0"/>
              <a:t>sống</a:t>
            </a:r>
            <a:r>
              <a:rPr lang="en-US" sz="4000" dirty="0" smtClean="0"/>
              <a:t>.</a:t>
            </a:r>
            <a:endParaRPr lang="en-US" sz="4000" dirty="0"/>
          </a:p>
        </p:txBody>
      </p:sp>
    </p:spTree>
    <p:extLst>
      <p:ext uri="{BB962C8B-B14F-4D97-AF65-F5344CB8AC3E}">
        <p14:creationId xmlns:p14="http://schemas.microsoft.com/office/powerpoint/2010/main" val="8305324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 presetClass="entr" presetSubtype="4" fill="hold" grpId="0" nodeType="withEffect" p14:presetBounceEnd="50000">
                                      <p:stCondLst>
                                        <p:cond delay="750"/>
                                      </p:stCondLst>
                                      <p:childTnLst>
                                        <p:set>
                                          <p:cBhvr>
                                            <p:cTn id="9" dur="1" fill="hold">
                                              <p:stCondLst>
                                                <p:cond delay="0"/>
                                              </p:stCondLst>
                                            </p:cTn>
                                            <p:tgtEl>
                                              <p:spTgt spid="26"/>
                                            </p:tgtEl>
                                            <p:attrNameLst>
                                              <p:attrName>style.visibility</p:attrName>
                                            </p:attrNameLst>
                                          </p:cBhvr>
                                          <p:to>
                                            <p:strVal val="visible"/>
                                          </p:to>
                                        </p:set>
                                        <p:anim calcmode="lin" valueType="num" p14:bounceEnd="50000">
                                          <p:cBhvr additive="base">
                                            <p:cTn id="10" dur="10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11" dur="10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1000"/>
                                            <p:tgtEl>
                                              <p:spTgt spid="36"/>
                                            </p:tgtEl>
                                          </p:cBhvr>
                                        </p:animEffect>
                                        <p:anim calcmode="lin" valueType="num">
                                          <p:cBhvr>
                                            <p:cTn id="27" dur="1000" fill="hold"/>
                                            <p:tgtEl>
                                              <p:spTgt spid="36"/>
                                            </p:tgtEl>
                                            <p:attrNameLst>
                                              <p:attrName>ppt_x</p:attrName>
                                            </p:attrNameLst>
                                          </p:cBhvr>
                                          <p:tavLst>
                                            <p:tav tm="0">
                                              <p:val>
                                                <p:strVal val="#ppt_x"/>
                                              </p:val>
                                            </p:tav>
                                            <p:tav tm="100000">
                                              <p:val>
                                                <p:strVal val="#ppt_x"/>
                                              </p:val>
                                            </p:tav>
                                          </p:tavLst>
                                        </p:anim>
                                        <p:anim calcmode="lin" valueType="num">
                                          <p:cBhvr>
                                            <p:cTn id="2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5" grpId="0"/>
          <p:bldP spid="12" grpId="0" animBg="1"/>
          <p:bldP spid="13" grpId="0" animBg="1"/>
          <p:bldP spid="15" grpId="0"/>
          <p:bldP spid="16" grpId="0"/>
          <p:bldP spid="36"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 presetClass="entr" presetSubtype="4" fill="hold" grpId="0" nodeType="withEffect">
                                      <p:stCondLst>
                                        <p:cond delay="75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1000" fill="hold"/>
                                            <p:tgtEl>
                                              <p:spTgt spid="26"/>
                                            </p:tgtEl>
                                            <p:attrNameLst>
                                              <p:attrName>ppt_x</p:attrName>
                                            </p:attrNameLst>
                                          </p:cBhvr>
                                          <p:tavLst>
                                            <p:tav tm="0">
                                              <p:val>
                                                <p:strVal val="#ppt_x"/>
                                              </p:val>
                                            </p:tav>
                                            <p:tav tm="100000">
                                              <p:val>
                                                <p:strVal val="#ppt_x"/>
                                              </p:val>
                                            </p:tav>
                                          </p:tavLst>
                                        </p:anim>
                                        <p:anim calcmode="lin" valueType="num">
                                          <p:cBhvr additive="base">
                                            <p:cTn id="11" dur="10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1000"/>
                                            <p:tgtEl>
                                              <p:spTgt spid="36"/>
                                            </p:tgtEl>
                                          </p:cBhvr>
                                        </p:animEffect>
                                        <p:anim calcmode="lin" valueType="num">
                                          <p:cBhvr>
                                            <p:cTn id="27" dur="1000" fill="hold"/>
                                            <p:tgtEl>
                                              <p:spTgt spid="36"/>
                                            </p:tgtEl>
                                            <p:attrNameLst>
                                              <p:attrName>ppt_x</p:attrName>
                                            </p:attrNameLst>
                                          </p:cBhvr>
                                          <p:tavLst>
                                            <p:tav tm="0">
                                              <p:val>
                                                <p:strVal val="#ppt_x"/>
                                              </p:val>
                                            </p:tav>
                                            <p:tav tm="100000">
                                              <p:val>
                                                <p:strVal val="#ppt_x"/>
                                              </p:val>
                                            </p:tav>
                                          </p:tavLst>
                                        </p:anim>
                                        <p:anim calcmode="lin" valueType="num">
                                          <p:cBhvr>
                                            <p:cTn id="2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5" grpId="0"/>
          <p:bldP spid="12" grpId="0" animBg="1"/>
          <p:bldP spid="13" grpId="0" animBg="1"/>
          <p:bldP spid="15" grpId="0"/>
          <p:bldP spid="16" grpId="0"/>
          <p:bldP spid="36" grpId="0"/>
          <p:bldP spid="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a:extLst>
              <a:ext uri="{FF2B5EF4-FFF2-40B4-BE49-F238E27FC236}">
                <a16:creationId xmlns:a16="http://schemas.microsoft.com/office/drawing/2014/main" id="{A1252EC1-C585-CAC5-FAA3-5696E6261C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375" y="657225"/>
            <a:ext cx="10407650" cy="5595938"/>
          </a:xfrm>
          <a:prstGeom prst="rect">
            <a:avLst/>
          </a:prstGeom>
          <a:noFill/>
          <a:extLst>
            <a:ext uri="{909E8E84-426E-40DD-AFC4-6F175D3DCCD1}">
              <a14:hiddenFill xmlns:a14="http://schemas.microsoft.com/office/drawing/2010/main">
                <a:solidFill>
                  <a:srgbClr val="FFFFFF"/>
                </a:solidFill>
              </a14:hiddenFill>
            </a:ext>
          </a:extLst>
        </p:spPr>
      </p:pic>
      <p:sp>
        <p:nvSpPr>
          <p:cNvPr id="108547" name="Rectangle 3">
            <a:extLst>
              <a:ext uri="{FF2B5EF4-FFF2-40B4-BE49-F238E27FC236}">
                <a16:creationId xmlns:a16="http://schemas.microsoft.com/office/drawing/2014/main" id="{4054DFFB-6376-7888-BCED-E15180F62DA4}"/>
              </a:ext>
            </a:extLst>
          </p:cNvPr>
          <p:cNvSpPr>
            <a:spLocks noChangeArrowheads="1"/>
          </p:cNvSpPr>
          <p:nvPr/>
        </p:nvSpPr>
        <p:spPr bwMode="auto">
          <a:xfrm>
            <a:off x="3632200" y="2300288"/>
            <a:ext cx="5041900" cy="117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7100" b="1">
                <a:solidFill>
                  <a:srgbClr val="FF0000"/>
                </a:solidFill>
              </a:rPr>
              <a:t>KHÁM PHÁ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8547"/>
                                        </p:tgtEl>
                                        <p:attrNameLst>
                                          <p:attrName>style.visibility</p:attrName>
                                        </p:attrNameLst>
                                      </p:cBhvr>
                                      <p:to>
                                        <p:strVal val="visible"/>
                                      </p:to>
                                    </p:set>
                                    <p:animEffect transition="in" filter="blinds(horizontal)">
                                      <p:cBhvr>
                                        <p:cTn id="7" dur="500"/>
                                        <p:tgtEl>
                                          <p:spTgt spid="108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5" name="Rectangle: Rounded Corners 54">
            <a:extLst>
              <a:ext uri="{FF2B5EF4-FFF2-40B4-BE49-F238E27FC236}">
                <a16:creationId xmlns:a16="http://schemas.microsoft.com/office/drawing/2014/main" id="{A0386E17-8EED-949D-DD8D-C8AF60A4D802}"/>
              </a:ext>
            </a:extLst>
          </p:cNvPr>
          <p:cNvSpPr/>
          <p:nvPr/>
        </p:nvSpPr>
        <p:spPr>
          <a:xfrm>
            <a:off x="327851" y="294323"/>
            <a:ext cx="3690871" cy="647700"/>
          </a:xfrm>
          <a:prstGeom prst="roundRect">
            <a:avLst>
              <a:gd name="adj" fmla="val 29782"/>
            </a:avLst>
          </a:prstGeom>
          <a:gradFill flip="none" rotWithShape="1">
            <a:gsLst>
              <a:gs pos="0">
                <a:srgbClr val="FF0000"/>
              </a:gs>
              <a:gs pos="88000">
                <a:srgbClr val="860000"/>
              </a:gs>
            </a:gsLst>
            <a:path path="circle">
              <a:fillToRect l="50000" t="50000" r="50000" b="50000"/>
            </a:path>
            <a:tileRect/>
          </a:gradFill>
          <a:ln w="28575">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56" name="Rectangle: Rounded Corners 55">
            <a:extLst>
              <a:ext uri="{FF2B5EF4-FFF2-40B4-BE49-F238E27FC236}">
                <a16:creationId xmlns:a16="http://schemas.microsoft.com/office/drawing/2014/main" id="{5F6DFED2-C16A-B12F-53D4-0EA363946FC6}"/>
              </a:ext>
            </a:extLst>
          </p:cNvPr>
          <p:cNvSpPr/>
          <p:nvPr/>
        </p:nvSpPr>
        <p:spPr>
          <a:xfrm>
            <a:off x="235017" y="232289"/>
            <a:ext cx="3876542" cy="785611"/>
          </a:xfrm>
          <a:prstGeom prst="roundRect">
            <a:avLst>
              <a:gd name="adj" fmla="val 29782"/>
            </a:avLst>
          </a:prstGeom>
          <a:noFill/>
          <a:ln w="28575">
            <a:gradFill flip="none" rotWithShape="1">
              <a:gsLst>
                <a:gs pos="0">
                  <a:schemeClr val="accent1">
                    <a:lumMod val="5000"/>
                    <a:lumOff val="95000"/>
                  </a:schemeClr>
                </a:gs>
                <a:gs pos="35000">
                  <a:schemeClr val="tx1"/>
                </a:gs>
                <a:gs pos="22000">
                  <a:schemeClr val="bg1"/>
                </a:gs>
                <a:gs pos="49000">
                  <a:schemeClr val="bg1"/>
                </a:gs>
                <a:gs pos="80000">
                  <a:schemeClr val="bg1"/>
                </a:gs>
                <a:gs pos="100000">
                  <a:schemeClr val="tx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57" name="Freeform: Shape 56">
            <a:extLst>
              <a:ext uri="{FF2B5EF4-FFF2-40B4-BE49-F238E27FC236}">
                <a16:creationId xmlns:a16="http://schemas.microsoft.com/office/drawing/2014/main" id="{70A79440-B221-789A-6CC0-C6C9FB436FA5}"/>
              </a:ext>
            </a:extLst>
          </p:cNvPr>
          <p:cNvSpPr/>
          <p:nvPr/>
        </p:nvSpPr>
        <p:spPr>
          <a:xfrm>
            <a:off x="1050925" y="215900"/>
            <a:ext cx="3060700" cy="785813"/>
          </a:xfrm>
          <a:custGeom>
            <a:avLst/>
            <a:gdLst>
              <a:gd name="connsiteX0" fmla="*/ 0 w 3060853"/>
              <a:gd name="connsiteY0" fmla="*/ 0 h 785611"/>
              <a:gd name="connsiteX1" fmla="*/ 2826882 w 3060853"/>
              <a:gd name="connsiteY1" fmla="*/ 0 h 785611"/>
              <a:gd name="connsiteX2" fmla="*/ 3060853 w 3060853"/>
              <a:gd name="connsiteY2" fmla="*/ 233971 h 785611"/>
              <a:gd name="connsiteX3" fmla="*/ 3060853 w 3060853"/>
              <a:gd name="connsiteY3" fmla="*/ 551640 h 785611"/>
              <a:gd name="connsiteX4" fmla="*/ 2826882 w 3060853"/>
              <a:gd name="connsiteY4" fmla="*/ 785611 h 785611"/>
              <a:gd name="connsiteX5" fmla="*/ 355665 w 3060853"/>
              <a:gd name="connsiteY5" fmla="*/ 785611 h 785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0853" h="785611">
                <a:moveTo>
                  <a:pt x="0" y="0"/>
                </a:moveTo>
                <a:lnTo>
                  <a:pt x="2826882" y="0"/>
                </a:lnTo>
                <a:cubicBezTo>
                  <a:pt x="2956101" y="0"/>
                  <a:pt x="3060853" y="104752"/>
                  <a:pt x="3060853" y="233971"/>
                </a:cubicBezTo>
                <a:lnTo>
                  <a:pt x="3060853" y="551640"/>
                </a:lnTo>
                <a:cubicBezTo>
                  <a:pt x="3060853" y="680859"/>
                  <a:pt x="2956101" y="785611"/>
                  <a:pt x="2826882" y="785611"/>
                </a:cubicBezTo>
                <a:lnTo>
                  <a:pt x="355665" y="785611"/>
                </a:lnTo>
                <a:close/>
              </a:path>
            </a:pathLst>
          </a:custGeom>
          <a:gradFill flip="none" rotWithShape="1">
            <a:gsLst>
              <a:gs pos="0">
                <a:schemeClr val="bg1">
                  <a:alpha val="56000"/>
                </a:schemeClr>
              </a:gs>
              <a:gs pos="100000">
                <a:schemeClr val="tx1">
                  <a:alpha val="0"/>
                </a:schemeClr>
              </a:gs>
            </a:gsLst>
            <a:lin ang="48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a:p>
        </p:txBody>
      </p:sp>
      <p:sp>
        <p:nvSpPr>
          <p:cNvPr id="70" name="TextBox 69">
            <a:extLst>
              <a:ext uri="{FF2B5EF4-FFF2-40B4-BE49-F238E27FC236}">
                <a16:creationId xmlns:a16="http://schemas.microsoft.com/office/drawing/2014/main" id="{5591AC34-EBD8-16EB-A237-648742A0D1D0}"/>
              </a:ext>
            </a:extLst>
          </p:cNvPr>
          <p:cNvSpPr txBox="1"/>
          <p:nvPr/>
        </p:nvSpPr>
        <p:spPr>
          <a:xfrm>
            <a:off x="327025" y="328613"/>
            <a:ext cx="723900" cy="641350"/>
          </a:xfrm>
          <a:prstGeom prst="rect">
            <a:avLst/>
          </a:prstGeom>
          <a:noFill/>
          <a:effectLst>
            <a:outerShdw blurRad="50800" dist="50800" dir="5400000" algn="ctr" rotWithShape="0">
              <a:srgbClr val="000000">
                <a:alpha val="75000"/>
              </a:srgbClr>
            </a:outerShdw>
          </a:effec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3600" b="1">
                <a:solidFill>
                  <a:schemeClr val="bg1"/>
                </a:solidFill>
                <a:latin typeface="Adobe Gothic Std B"/>
                <a:ea typeface="Adobe Gothic Std B"/>
                <a:cs typeface="Adobe Gothic Std B"/>
              </a:rPr>
              <a:t>02</a:t>
            </a:r>
            <a:endParaRPr lang="en-IN" altLang="en-US" sz="3600" b="1">
              <a:solidFill>
                <a:schemeClr val="bg1"/>
              </a:solidFill>
              <a:latin typeface="Adobe Gothic Std B"/>
              <a:ea typeface="Adobe Gothic Std B"/>
              <a:cs typeface="Adobe Gothic Std B"/>
            </a:endParaRPr>
          </a:p>
        </p:txBody>
      </p:sp>
      <p:sp>
        <p:nvSpPr>
          <p:cNvPr id="15372" name="TextBox 71">
            <a:extLst>
              <a:ext uri="{FF2B5EF4-FFF2-40B4-BE49-F238E27FC236}">
                <a16:creationId xmlns:a16="http://schemas.microsoft.com/office/drawing/2014/main" id="{280E486D-850E-FF70-AE7E-F2BD3D13A4E1}"/>
              </a:ext>
            </a:extLst>
          </p:cNvPr>
          <p:cNvSpPr txBox="1">
            <a:spLocks noChangeArrowheads="1"/>
          </p:cNvSpPr>
          <p:nvPr/>
        </p:nvSpPr>
        <p:spPr bwMode="auto">
          <a:xfrm>
            <a:off x="1430338" y="330200"/>
            <a:ext cx="236061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r>
              <a:rPr lang="en-US" altLang="en-US" sz="3200" b="1">
                <a:solidFill>
                  <a:schemeClr val="bg1"/>
                </a:solidFill>
                <a:latin typeface="Arial Unicode MS" pitchFamily="34" charset="-128"/>
                <a:ea typeface="Arial Unicode MS" pitchFamily="34" charset="-128"/>
              </a:rPr>
              <a:t>KHÁM PHÁ</a:t>
            </a:r>
            <a:endParaRPr lang="en-IN" altLang="en-US" sz="3200">
              <a:solidFill>
                <a:schemeClr val="bg1"/>
              </a:solidFill>
              <a:latin typeface="Arial Unicode MS" pitchFamily="34" charset="-128"/>
              <a:ea typeface="Arial Unicode MS" pitchFamily="34" charset="-128"/>
            </a:endParaRPr>
          </a:p>
        </p:txBody>
      </p:sp>
      <p:sp>
        <p:nvSpPr>
          <p:cNvPr id="15373" name="Rectangle 13">
            <a:extLst>
              <a:ext uri="{FF2B5EF4-FFF2-40B4-BE49-F238E27FC236}">
                <a16:creationId xmlns:a16="http://schemas.microsoft.com/office/drawing/2014/main" id="{88CD5F7E-85FD-270C-5958-25DB9FD4F32A}"/>
              </a:ext>
            </a:extLst>
          </p:cNvPr>
          <p:cNvSpPr>
            <a:spLocks noChangeArrowheads="1"/>
          </p:cNvSpPr>
          <p:nvPr/>
        </p:nvSpPr>
        <p:spPr bwMode="auto">
          <a:xfrm>
            <a:off x="3538567" y="382122"/>
            <a:ext cx="8989962"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justLow"/>
            <a:r>
              <a:rPr lang="en-US" altLang="en-US" sz="2800" b="1" dirty="0">
                <a:solidFill>
                  <a:srgbClr val="FF0000"/>
                </a:solidFill>
              </a:rPr>
              <a:t>1. </a:t>
            </a:r>
            <a:r>
              <a:rPr lang="en-US" altLang="en-US" sz="2800" b="1" dirty="0" err="1"/>
              <a:t>Khoan</a:t>
            </a:r>
            <a:r>
              <a:rPr lang="en-US" altLang="en-US" sz="2800" b="1" dirty="0"/>
              <a:t> </a:t>
            </a:r>
            <a:r>
              <a:rPr lang="en-US" altLang="en-US" sz="2800" b="1" dirty="0" smtClean="0"/>
              <a:t>dung, </a:t>
            </a:r>
            <a:r>
              <a:rPr lang="en-US" altLang="en-US" sz="2800" b="1" dirty="0" err="1" smtClean="0"/>
              <a:t>biểu</a:t>
            </a:r>
            <a:r>
              <a:rPr lang="en-US" altLang="en-US" sz="2800" b="1" dirty="0" smtClean="0"/>
              <a:t> </a:t>
            </a:r>
            <a:r>
              <a:rPr lang="en-US" altLang="en-US" sz="2800" b="1" dirty="0" err="1" smtClean="0"/>
              <a:t>hiện</a:t>
            </a:r>
            <a:r>
              <a:rPr lang="en-US" altLang="en-US" sz="2800" b="1" dirty="0" smtClean="0"/>
              <a:t> </a:t>
            </a:r>
            <a:r>
              <a:rPr lang="en-US" altLang="en-US" sz="2800" b="1" dirty="0" err="1" smtClean="0"/>
              <a:t>và</a:t>
            </a:r>
            <a:r>
              <a:rPr lang="en-US" altLang="en-US" sz="2800" b="1" dirty="0" smtClean="0"/>
              <a:t> </a:t>
            </a:r>
            <a:r>
              <a:rPr lang="en-US" altLang="en-US" sz="2800" b="1" dirty="0" err="1"/>
              <a:t>giá</a:t>
            </a:r>
            <a:r>
              <a:rPr lang="en-US" altLang="en-US" sz="2800" b="1" dirty="0"/>
              <a:t> </a:t>
            </a:r>
            <a:r>
              <a:rPr lang="en-US" altLang="en-US" sz="2800" b="1" dirty="0" err="1"/>
              <a:t>trị</a:t>
            </a:r>
            <a:r>
              <a:rPr lang="en-US" altLang="en-US" sz="2800" b="1" dirty="0"/>
              <a:t> </a:t>
            </a:r>
            <a:r>
              <a:rPr lang="en-US" altLang="en-US" sz="2800" b="1" dirty="0" err="1"/>
              <a:t>của</a:t>
            </a:r>
            <a:r>
              <a:rPr lang="en-US" altLang="en-US" sz="2800" b="1" dirty="0"/>
              <a:t> </a:t>
            </a:r>
            <a:r>
              <a:rPr lang="en-US" altLang="en-US" sz="2800" b="1" dirty="0" err="1"/>
              <a:t>khoan</a:t>
            </a:r>
            <a:r>
              <a:rPr lang="en-US" altLang="en-US" sz="2800" b="1" dirty="0"/>
              <a:t> dung</a:t>
            </a:r>
            <a:r>
              <a:rPr lang="en-US" altLang="en-US" sz="2800" dirty="0"/>
              <a:t> </a:t>
            </a:r>
            <a:endParaRPr lang="vi-VN" altLang="en-US" sz="2800" dirty="0"/>
          </a:p>
        </p:txBody>
      </p:sp>
      <p:sp>
        <p:nvSpPr>
          <p:cNvPr id="15379" name="Rectangle 19">
            <a:extLst>
              <a:ext uri="{FF2B5EF4-FFF2-40B4-BE49-F238E27FC236}">
                <a16:creationId xmlns:a16="http://schemas.microsoft.com/office/drawing/2014/main" id="{983038F2-6572-E790-AB81-FF6853D95AA7}"/>
              </a:ext>
            </a:extLst>
          </p:cNvPr>
          <p:cNvSpPr>
            <a:spLocks noChangeArrowheads="1"/>
          </p:cNvSpPr>
          <p:nvPr/>
        </p:nvSpPr>
        <p:spPr bwMode="auto">
          <a:xfrm>
            <a:off x="8937625" y="1362075"/>
            <a:ext cx="2890838" cy="5035550"/>
          </a:xfrm>
          <a:prstGeom prst="rect">
            <a:avLst/>
          </a:prstGeom>
          <a:solidFill>
            <a:schemeClr val="bg2"/>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en-US" altLang="en-US" sz="2700" dirty="0" err="1"/>
              <a:t>Em</a:t>
            </a:r>
            <a:r>
              <a:rPr lang="en-US" altLang="en-US" sz="2700" dirty="0"/>
              <a:t> </a:t>
            </a:r>
            <a:r>
              <a:rPr lang="en-US" altLang="en-US" sz="2700" dirty="0" err="1"/>
              <a:t>hãy</a:t>
            </a:r>
            <a:r>
              <a:rPr lang="en-US" altLang="en-US" sz="2700" dirty="0"/>
              <a:t> </a:t>
            </a:r>
            <a:r>
              <a:rPr lang="en-US" altLang="en-US" sz="2700" dirty="0" err="1"/>
              <a:t>nêu</a:t>
            </a:r>
            <a:r>
              <a:rPr lang="en-US" altLang="en-US" sz="2700" dirty="0"/>
              <a:t> </a:t>
            </a:r>
            <a:r>
              <a:rPr lang="en-US" altLang="en-US" sz="2700" dirty="0" err="1"/>
              <a:t>những</a:t>
            </a:r>
            <a:r>
              <a:rPr lang="en-US" altLang="en-US" sz="2700" dirty="0"/>
              <a:t> </a:t>
            </a:r>
            <a:r>
              <a:rPr lang="en-US" altLang="en-US" sz="2700" dirty="0" err="1"/>
              <a:t>việc</a:t>
            </a:r>
            <a:r>
              <a:rPr lang="en-US" altLang="en-US" sz="2700" dirty="0"/>
              <a:t> </a:t>
            </a:r>
            <a:r>
              <a:rPr lang="en-US" altLang="en-US" sz="2700" dirty="0" err="1"/>
              <a:t>làm</a:t>
            </a:r>
            <a:r>
              <a:rPr lang="en-US" altLang="en-US" sz="2700" dirty="0"/>
              <a:t> </a:t>
            </a:r>
            <a:r>
              <a:rPr lang="en-US" altLang="en-US" sz="2700" dirty="0" err="1"/>
              <a:t>của</a:t>
            </a:r>
            <a:r>
              <a:rPr lang="en-US" altLang="en-US" sz="2700" dirty="0"/>
              <a:t> </a:t>
            </a:r>
            <a:r>
              <a:rPr lang="en-US" altLang="en-US" sz="2700" dirty="0" err="1"/>
              <a:t>Bình</a:t>
            </a:r>
            <a:r>
              <a:rPr lang="en-US" altLang="en-US" sz="2700" dirty="0"/>
              <a:t> </a:t>
            </a:r>
            <a:r>
              <a:rPr lang="en-US" altLang="en-US" sz="2700" dirty="0" err="1"/>
              <a:t>Định</a:t>
            </a:r>
            <a:r>
              <a:rPr lang="en-US" altLang="en-US" sz="2700" dirty="0"/>
              <a:t> </a:t>
            </a:r>
            <a:r>
              <a:rPr lang="en-US" altLang="en-US" sz="2700" dirty="0" err="1"/>
              <a:t>vương</a:t>
            </a:r>
            <a:r>
              <a:rPr lang="en-US" altLang="en-US" sz="2700" dirty="0"/>
              <a:t> </a:t>
            </a:r>
            <a:r>
              <a:rPr lang="en-US" altLang="en-US" sz="2700" dirty="0" err="1"/>
              <a:t>Lê</a:t>
            </a:r>
            <a:r>
              <a:rPr lang="en-US" altLang="en-US" sz="2700" dirty="0"/>
              <a:t> </a:t>
            </a:r>
            <a:r>
              <a:rPr lang="en-US" altLang="en-US" sz="2700" dirty="0" err="1"/>
              <a:t>Lợi</a:t>
            </a:r>
            <a:r>
              <a:rPr lang="en-US" altLang="en-US" sz="2700" dirty="0"/>
              <a:t> </a:t>
            </a:r>
            <a:r>
              <a:rPr lang="en-US" altLang="en-US" sz="2700" dirty="0" err="1"/>
              <a:t>đối</a:t>
            </a:r>
            <a:r>
              <a:rPr lang="en-US" altLang="en-US" sz="2700" dirty="0"/>
              <a:t> </a:t>
            </a:r>
            <a:r>
              <a:rPr lang="en-US" altLang="en-US" sz="2700" dirty="0" err="1"/>
              <a:t>với</a:t>
            </a:r>
            <a:r>
              <a:rPr lang="en-US" altLang="en-US" sz="2700" dirty="0"/>
              <a:t> </a:t>
            </a:r>
            <a:r>
              <a:rPr lang="en-US" altLang="en-US" sz="2700" dirty="0" err="1"/>
              <a:t>quân</a:t>
            </a:r>
            <a:r>
              <a:rPr lang="en-US" altLang="en-US" sz="2700" dirty="0"/>
              <a:t> Minh. </a:t>
            </a:r>
            <a:r>
              <a:rPr lang="en-US" altLang="en-US" sz="2700" dirty="0" err="1"/>
              <a:t>Những</a:t>
            </a:r>
            <a:r>
              <a:rPr lang="en-US" altLang="en-US" sz="2700" dirty="0"/>
              <a:t> </a:t>
            </a:r>
            <a:r>
              <a:rPr lang="en-US" altLang="en-US" sz="2700" dirty="0" err="1"/>
              <a:t>việc</a:t>
            </a:r>
            <a:r>
              <a:rPr lang="en-US" altLang="en-US" sz="2700" dirty="0"/>
              <a:t> </a:t>
            </a:r>
            <a:r>
              <a:rPr lang="en-US" altLang="en-US" sz="2700" dirty="0" err="1"/>
              <a:t>làm</a:t>
            </a:r>
            <a:r>
              <a:rPr lang="en-US" altLang="en-US" sz="2700" dirty="0"/>
              <a:t> </a:t>
            </a:r>
            <a:r>
              <a:rPr lang="en-US" altLang="en-US" sz="2700" dirty="0" err="1"/>
              <a:t>đó</a:t>
            </a:r>
            <a:r>
              <a:rPr lang="en-US" altLang="en-US" sz="2700" dirty="0"/>
              <a:t> </a:t>
            </a:r>
            <a:r>
              <a:rPr lang="en-US" altLang="en-US" sz="2700" dirty="0" err="1"/>
              <a:t>thể</a:t>
            </a:r>
            <a:r>
              <a:rPr lang="en-US" altLang="en-US" sz="2700" dirty="0"/>
              <a:t> </a:t>
            </a:r>
            <a:r>
              <a:rPr lang="en-US" altLang="en-US" sz="2700" dirty="0" err="1"/>
              <a:t>hiện</a:t>
            </a:r>
            <a:r>
              <a:rPr lang="en-US" altLang="en-US" sz="2700" dirty="0"/>
              <a:t> </a:t>
            </a:r>
            <a:r>
              <a:rPr lang="en-US" altLang="en-US" sz="2700" dirty="0" err="1"/>
              <a:t>truyền</a:t>
            </a:r>
            <a:r>
              <a:rPr lang="en-US" altLang="en-US" sz="2700" dirty="0"/>
              <a:t> </a:t>
            </a:r>
            <a:r>
              <a:rPr lang="en-US" altLang="en-US" sz="2700" dirty="0" err="1"/>
              <a:t>thống</a:t>
            </a:r>
            <a:r>
              <a:rPr lang="en-US" altLang="en-US" sz="2700" dirty="0"/>
              <a:t> </a:t>
            </a:r>
            <a:r>
              <a:rPr lang="en-US" altLang="en-US" sz="2700" dirty="0" err="1"/>
              <a:t>nào</a:t>
            </a:r>
            <a:r>
              <a:rPr lang="en-US" altLang="en-US" sz="2700" dirty="0"/>
              <a:t> </a:t>
            </a:r>
            <a:r>
              <a:rPr lang="en-US" altLang="en-US" sz="2700" dirty="0" err="1"/>
              <a:t>của</a:t>
            </a:r>
            <a:r>
              <a:rPr lang="en-US" altLang="en-US" sz="2700" dirty="0"/>
              <a:t> </a:t>
            </a:r>
            <a:r>
              <a:rPr lang="en-US" altLang="en-US" sz="2700" dirty="0" err="1"/>
              <a:t>dân</a:t>
            </a:r>
            <a:r>
              <a:rPr lang="en-US" altLang="en-US" sz="2700" dirty="0"/>
              <a:t> </a:t>
            </a:r>
            <a:r>
              <a:rPr lang="en-US" altLang="en-US" sz="2700" dirty="0" err="1"/>
              <a:t>tộc</a:t>
            </a:r>
            <a:r>
              <a:rPr lang="en-US" altLang="en-US" sz="2700" dirty="0"/>
              <a:t> </a:t>
            </a:r>
            <a:r>
              <a:rPr lang="en-US" altLang="en-US" sz="2700" dirty="0" err="1"/>
              <a:t>Việt</a:t>
            </a:r>
            <a:r>
              <a:rPr lang="en-US" altLang="en-US" sz="2700" dirty="0"/>
              <a:t> Nam? </a:t>
            </a:r>
            <a:r>
              <a:rPr lang="en-US" altLang="en-US" sz="2700" dirty="0" err="1"/>
              <a:t>Nêu</a:t>
            </a:r>
            <a:r>
              <a:rPr lang="en-US" altLang="en-US" sz="2700" dirty="0"/>
              <a:t> ý </a:t>
            </a:r>
            <a:r>
              <a:rPr lang="en-US" altLang="en-US" sz="2700" dirty="0" err="1"/>
              <a:t>nghĩa</a:t>
            </a:r>
            <a:r>
              <a:rPr lang="en-US" altLang="en-US" sz="2700" dirty="0"/>
              <a:t> </a:t>
            </a:r>
            <a:r>
              <a:rPr lang="en-US" altLang="en-US" sz="2700" dirty="0" err="1"/>
              <a:t>của</a:t>
            </a:r>
            <a:r>
              <a:rPr lang="en-US" altLang="en-US" sz="2700" dirty="0"/>
              <a:t> </a:t>
            </a:r>
            <a:r>
              <a:rPr lang="en-US" altLang="en-US" sz="2700" dirty="0" err="1"/>
              <a:t>những</a:t>
            </a:r>
            <a:r>
              <a:rPr lang="en-US" altLang="en-US" sz="2700" dirty="0"/>
              <a:t> </a:t>
            </a:r>
            <a:r>
              <a:rPr lang="en-US" altLang="en-US" sz="2700" dirty="0" err="1"/>
              <a:t>việc</a:t>
            </a:r>
            <a:r>
              <a:rPr lang="en-US" altLang="en-US" sz="2700" dirty="0"/>
              <a:t> </a:t>
            </a:r>
            <a:r>
              <a:rPr lang="en-US" altLang="en-US" sz="2700" dirty="0" err="1"/>
              <a:t>làm</a:t>
            </a:r>
            <a:r>
              <a:rPr lang="en-US" altLang="en-US" sz="2700" dirty="0"/>
              <a:t> </a:t>
            </a:r>
            <a:r>
              <a:rPr lang="en-US" altLang="en-US" sz="2700" dirty="0" err="1"/>
              <a:t>đó</a:t>
            </a:r>
            <a:r>
              <a:rPr lang="en-US" altLang="en-US" sz="2700" dirty="0"/>
              <a:t>. </a:t>
            </a:r>
            <a:endParaRPr lang="vi-VN" altLang="en-US" sz="2700" dirty="0"/>
          </a:p>
        </p:txBody>
      </p:sp>
      <p:pic>
        <p:nvPicPr>
          <p:cNvPr id="15381" name="Picture 21">
            <a:extLst>
              <a:ext uri="{FF2B5EF4-FFF2-40B4-BE49-F238E27FC236}">
                <a16:creationId xmlns:a16="http://schemas.microsoft.com/office/drawing/2014/main" id="{6E4D2B99-87DF-29B8-0E5E-C52FC35B20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73163"/>
            <a:ext cx="8542338" cy="54387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linds(horizontal)">
                                      <p:cBhvr>
                                        <p:cTn id="7" dur="500"/>
                                        <p:tgtEl>
                                          <p:spTgt spid="55"/>
                                        </p:tgtEl>
                                      </p:cBhvr>
                                    </p:animEffect>
                                  </p:childTnLst>
                                </p:cTn>
                              </p:par>
                              <p:par>
                                <p:cTn id="8" presetID="3" presetClass="entr" presetSubtype="1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blinds(horizontal)">
                                      <p:cBhvr>
                                        <p:cTn id="10" dur="500"/>
                                        <p:tgtEl>
                                          <p:spTgt spid="56"/>
                                        </p:tgtEl>
                                      </p:cBhvr>
                                    </p:animEffect>
                                  </p:childTnLst>
                                </p:cTn>
                              </p:par>
                              <p:par>
                                <p:cTn id="11" presetID="3" presetClass="entr" presetSubtype="1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blinds(horizontal)">
                                      <p:cBhvr>
                                        <p:cTn id="13" dur="500"/>
                                        <p:tgtEl>
                                          <p:spTgt spid="57"/>
                                        </p:tgtEl>
                                      </p:cBhvr>
                                    </p:animEffect>
                                  </p:childTnLst>
                                </p:cTn>
                              </p:par>
                              <p:par>
                                <p:cTn id="14" presetID="3" presetClass="entr" presetSubtype="10" fill="hold" nodeType="with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blinds(horizontal)">
                                      <p:cBhvr>
                                        <p:cTn id="16" dur="500"/>
                                        <p:tgtEl>
                                          <p:spTgt spid="70"/>
                                        </p:tgtEl>
                                      </p:cBhvr>
                                    </p:animEffect>
                                  </p:childTnLst>
                                </p:cTn>
                              </p:par>
                              <p:par>
                                <p:cTn id="17" presetID="3" presetClass="entr" presetSubtype="10" fill="hold" nodeType="withEffect">
                                  <p:stCondLst>
                                    <p:cond delay="0"/>
                                  </p:stCondLst>
                                  <p:childTnLst>
                                    <p:set>
                                      <p:cBhvr>
                                        <p:cTn id="18" dur="1" fill="hold">
                                          <p:stCondLst>
                                            <p:cond delay="0"/>
                                          </p:stCondLst>
                                        </p:cTn>
                                        <p:tgtEl>
                                          <p:spTgt spid="15372"/>
                                        </p:tgtEl>
                                        <p:attrNameLst>
                                          <p:attrName>style.visibility</p:attrName>
                                        </p:attrNameLst>
                                      </p:cBhvr>
                                      <p:to>
                                        <p:strVal val="visible"/>
                                      </p:to>
                                    </p:set>
                                    <p:animEffect transition="in" filter="blinds(horizontal)">
                                      <p:cBhvr>
                                        <p:cTn id="19" dur="500"/>
                                        <p:tgtEl>
                                          <p:spTgt spid="15372"/>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15373"/>
                                        </p:tgtEl>
                                        <p:attrNameLst>
                                          <p:attrName>style.visibility</p:attrName>
                                        </p:attrNameLst>
                                      </p:cBhvr>
                                      <p:to>
                                        <p:strVal val="visible"/>
                                      </p:to>
                                    </p:set>
                                    <p:animEffect transition="in" filter="blinds(horizontal)">
                                      <p:cBhvr>
                                        <p:cTn id="24" dur="500"/>
                                        <p:tgtEl>
                                          <p:spTgt spid="15373"/>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15381"/>
                                        </p:tgtEl>
                                        <p:attrNameLst>
                                          <p:attrName>style.visibility</p:attrName>
                                        </p:attrNameLst>
                                      </p:cBhvr>
                                      <p:to>
                                        <p:strVal val="visible"/>
                                      </p:to>
                                    </p:set>
                                    <p:animEffect transition="in" filter="blinds(horizontal)">
                                      <p:cBhvr>
                                        <p:cTn id="29" dur="500"/>
                                        <p:tgtEl>
                                          <p:spTgt spid="1538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15379"/>
                                        </p:tgtEl>
                                        <p:attrNameLst>
                                          <p:attrName>style.visibility</p:attrName>
                                        </p:attrNameLst>
                                      </p:cBhvr>
                                      <p:to>
                                        <p:strVal val="visible"/>
                                      </p:to>
                                    </p:set>
                                    <p:animEffect transition="in" filter="blinds(horizontal)">
                                      <p:cBhvr>
                                        <p:cTn id="34" dur="500"/>
                                        <p:tgtEl>
                                          <p:spTgt spid="15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15372" grpId="0"/>
      <p:bldP spid="15373" grpId="0"/>
      <p:bldP spid="1537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56" name="Rectangle 12">
            <a:extLst>
              <a:ext uri="{FF2B5EF4-FFF2-40B4-BE49-F238E27FC236}">
                <a16:creationId xmlns:a16="http://schemas.microsoft.com/office/drawing/2014/main" id="{7B297C0D-5BBD-9935-3AA3-87BCF0EAD244}"/>
              </a:ext>
            </a:extLst>
          </p:cNvPr>
          <p:cNvSpPr>
            <a:spLocks noChangeArrowheads="1"/>
          </p:cNvSpPr>
          <p:nvPr/>
        </p:nvSpPr>
        <p:spPr bwMode="auto">
          <a:xfrm>
            <a:off x="269875" y="100013"/>
            <a:ext cx="7797800" cy="831850"/>
          </a:xfrm>
          <a:prstGeom prst="rect">
            <a:avLst/>
          </a:prstGeom>
          <a:solidFill>
            <a:srgbClr val="FF0000"/>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en-US" altLang="en-US" sz="2400">
                <a:solidFill>
                  <a:schemeClr val="bg1"/>
                </a:solidFill>
              </a:rPr>
              <a:t>Những việc làm của Bình Định vương Lê Lợi đối với quân Minh</a:t>
            </a:r>
            <a:endParaRPr lang="vi-VN" altLang="en-US" sz="2400">
              <a:solidFill>
                <a:schemeClr val="bg1"/>
              </a:solidFill>
            </a:endParaRPr>
          </a:p>
        </p:txBody>
      </p:sp>
      <p:pic>
        <p:nvPicPr>
          <p:cNvPr id="82957" name="Picture 13">
            <a:extLst>
              <a:ext uri="{FF2B5EF4-FFF2-40B4-BE49-F238E27FC236}">
                <a16:creationId xmlns:a16="http://schemas.microsoft.com/office/drawing/2014/main" id="{315489DB-31A7-2907-6C41-0267BAF69F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050" y="1079500"/>
            <a:ext cx="7773988" cy="4633913"/>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82958" name="Rectangle 14">
            <a:extLst>
              <a:ext uri="{FF2B5EF4-FFF2-40B4-BE49-F238E27FC236}">
                <a16:creationId xmlns:a16="http://schemas.microsoft.com/office/drawing/2014/main" id="{3FB369BB-E3D3-AFDE-DFDB-C4B656DADB57}"/>
              </a:ext>
            </a:extLst>
          </p:cNvPr>
          <p:cNvSpPr>
            <a:spLocks noChangeArrowheads="1"/>
          </p:cNvSpPr>
          <p:nvPr/>
        </p:nvSpPr>
        <p:spPr bwMode="auto">
          <a:xfrm>
            <a:off x="8177213" y="777875"/>
            <a:ext cx="3751262" cy="1776413"/>
          </a:xfrm>
          <a:prstGeom prst="rect">
            <a:avLst/>
          </a:prstGeom>
          <a:noFill/>
          <a:ln w="9525">
            <a:solidFill>
              <a:srgbClr val="0000FF"/>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vi-VN" altLang="ko-KR" sz="2200"/>
              <a:t>+ Từ chối lời đề nghị giết quân Minh để trả thù; đồng thời khuyên giải các tướng lĩnh hãy “mở đường hiếu sinh” cho quân giặc.</a:t>
            </a:r>
          </a:p>
        </p:txBody>
      </p:sp>
      <p:sp>
        <p:nvSpPr>
          <p:cNvPr id="82959" name="Rectangle 15">
            <a:extLst>
              <a:ext uri="{FF2B5EF4-FFF2-40B4-BE49-F238E27FC236}">
                <a16:creationId xmlns:a16="http://schemas.microsoft.com/office/drawing/2014/main" id="{2DE5DDD2-EEEA-F6BD-B555-A80E3D27BF05}"/>
              </a:ext>
            </a:extLst>
          </p:cNvPr>
          <p:cNvSpPr>
            <a:spLocks noChangeArrowheads="1"/>
          </p:cNvSpPr>
          <p:nvPr/>
        </p:nvSpPr>
        <p:spPr bwMode="auto">
          <a:xfrm>
            <a:off x="8204200" y="2693988"/>
            <a:ext cx="3663950" cy="1106487"/>
          </a:xfrm>
          <a:prstGeom prst="rect">
            <a:avLst/>
          </a:prstGeom>
          <a:noFill/>
          <a:ln w="9525">
            <a:solidFill>
              <a:srgbClr val="0000FF"/>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vi-VN" altLang="ko-KR" sz="2200"/>
              <a:t>Cấp cho thuyền và ngựa, xe cho quân Minh rút về nước.</a:t>
            </a:r>
          </a:p>
        </p:txBody>
      </p:sp>
      <p:sp>
        <p:nvSpPr>
          <p:cNvPr id="82960" name="AutoShape 16">
            <a:extLst>
              <a:ext uri="{FF2B5EF4-FFF2-40B4-BE49-F238E27FC236}">
                <a16:creationId xmlns:a16="http://schemas.microsoft.com/office/drawing/2014/main" id="{B13D489C-DF04-49FA-E769-FCCDBA514031}"/>
              </a:ext>
            </a:extLst>
          </p:cNvPr>
          <p:cNvSpPr>
            <a:spLocks noChangeArrowheads="1"/>
          </p:cNvSpPr>
          <p:nvPr/>
        </p:nvSpPr>
        <p:spPr bwMode="auto">
          <a:xfrm>
            <a:off x="9564688" y="203200"/>
            <a:ext cx="1162050" cy="450850"/>
          </a:xfrm>
          <a:prstGeom prst="downArrow">
            <a:avLst>
              <a:gd name="adj1" fmla="val 50000"/>
              <a:gd name="adj2" fmla="val 25000"/>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61" name="Rectangle 17">
            <a:extLst>
              <a:ext uri="{FF2B5EF4-FFF2-40B4-BE49-F238E27FC236}">
                <a16:creationId xmlns:a16="http://schemas.microsoft.com/office/drawing/2014/main" id="{5FF67ED4-EC82-C858-E4A0-6EF13D220CEE}"/>
              </a:ext>
            </a:extLst>
          </p:cNvPr>
          <p:cNvSpPr>
            <a:spLocks noChangeArrowheads="1"/>
          </p:cNvSpPr>
          <p:nvPr/>
        </p:nvSpPr>
        <p:spPr bwMode="auto">
          <a:xfrm>
            <a:off x="309563" y="5878513"/>
            <a:ext cx="7842250" cy="793750"/>
          </a:xfrm>
          <a:prstGeom prst="rect">
            <a:avLst/>
          </a:prstGeom>
          <a:solidFill>
            <a:schemeClr val="accent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vi-VN" altLang="en-US" sz="2300">
                <a:solidFill>
                  <a:schemeClr val="bg1"/>
                </a:solidFill>
              </a:rPr>
              <a:t>Những việc làm đó thể hiện truyền thống nhân đạo, khoan dung của dân tộc Việt Nam </a:t>
            </a:r>
          </a:p>
        </p:txBody>
      </p:sp>
      <p:sp>
        <p:nvSpPr>
          <p:cNvPr id="82962" name="AutoShape 18">
            <a:extLst>
              <a:ext uri="{FF2B5EF4-FFF2-40B4-BE49-F238E27FC236}">
                <a16:creationId xmlns:a16="http://schemas.microsoft.com/office/drawing/2014/main" id="{B1B52F92-90F2-8F6D-1893-31A244C8BD05}"/>
              </a:ext>
            </a:extLst>
          </p:cNvPr>
          <p:cNvSpPr>
            <a:spLocks noChangeArrowheads="1"/>
          </p:cNvSpPr>
          <p:nvPr/>
        </p:nvSpPr>
        <p:spPr bwMode="auto">
          <a:xfrm>
            <a:off x="9199563" y="6053138"/>
            <a:ext cx="1450975" cy="611187"/>
          </a:xfrm>
          <a:prstGeom prst="upArrow">
            <a:avLst>
              <a:gd name="adj1" fmla="val 50000"/>
              <a:gd name="adj2" fmla="val 25000"/>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63" name="Rectangle 19">
            <a:extLst>
              <a:ext uri="{FF2B5EF4-FFF2-40B4-BE49-F238E27FC236}">
                <a16:creationId xmlns:a16="http://schemas.microsoft.com/office/drawing/2014/main" id="{4EA5E4F4-67FC-1EE4-C181-AF6B6F181DF0}"/>
              </a:ext>
            </a:extLst>
          </p:cNvPr>
          <p:cNvSpPr>
            <a:spLocks noChangeArrowheads="1"/>
          </p:cNvSpPr>
          <p:nvPr/>
        </p:nvSpPr>
        <p:spPr bwMode="auto">
          <a:xfrm>
            <a:off x="10658475" y="6197600"/>
            <a:ext cx="1270000" cy="442913"/>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just"/>
            <a:r>
              <a:rPr lang="vi-VN" altLang="en-US" sz="2300">
                <a:solidFill>
                  <a:schemeClr val="bg1"/>
                </a:solidFill>
              </a:rPr>
              <a:t>Ý nghĩa </a:t>
            </a:r>
          </a:p>
        </p:txBody>
      </p:sp>
      <p:sp>
        <p:nvSpPr>
          <p:cNvPr id="82964" name="Rectangle 20">
            <a:extLst>
              <a:ext uri="{FF2B5EF4-FFF2-40B4-BE49-F238E27FC236}">
                <a16:creationId xmlns:a16="http://schemas.microsoft.com/office/drawing/2014/main" id="{D32E2948-ED12-DC49-A308-0A4778DDE780}"/>
              </a:ext>
            </a:extLst>
          </p:cNvPr>
          <p:cNvSpPr>
            <a:spLocks noChangeArrowheads="1"/>
          </p:cNvSpPr>
          <p:nvPr/>
        </p:nvSpPr>
        <p:spPr bwMode="auto">
          <a:xfrm>
            <a:off x="8226425" y="3913188"/>
            <a:ext cx="3587750" cy="202406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vi-VN" altLang="en-US"/>
              <a:t>+ Thể hiện lòng khoan dung, nhân văn, nhân đạo của nhân dân Việt Nam.Góp phần giúp “dập tắt muôn đời chiến tranh”, “mở ra muôn thuở thái bình”, đỡ hao tổn thêm xương máu của nhân dân hai nước.</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2956"/>
                                        </p:tgtEl>
                                        <p:attrNameLst>
                                          <p:attrName>style.visibility</p:attrName>
                                        </p:attrNameLst>
                                      </p:cBhvr>
                                      <p:to>
                                        <p:strVal val="visible"/>
                                      </p:to>
                                    </p:set>
                                    <p:animEffect transition="in" filter="blinds(horizontal)">
                                      <p:cBhvr>
                                        <p:cTn id="7" dur="500"/>
                                        <p:tgtEl>
                                          <p:spTgt spid="829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2957"/>
                                        </p:tgtEl>
                                        <p:attrNameLst>
                                          <p:attrName>style.visibility</p:attrName>
                                        </p:attrNameLst>
                                      </p:cBhvr>
                                      <p:to>
                                        <p:strVal val="visible"/>
                                      </p:to>
                                    </p:set>
                                    <p:animEffect transition="in" filter="blinds(horizontal)">
                                      <p:cBhvr>
                                        <p:cTn id="12" dur="500"/>
                                        <p:tgtEl>
                                          <p:spTgt spid="8295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2960"/>
                                        </p:tgtEl>
                                        <p:attrNameLst>
                                          <p:attrName>style.visibility</p:attrName>
                                        </p:attrNameLst>
                                      </p:cBhvr>
                                      <p:to>
                                        <p:strVal val="visible"/>
                                      </p:to>
                                    </p:set>
                                    <p:animEffect transition="in" filter="blinds(horizontal)">
                                      <p:cBhvr>
                                        <p:cTn id="17" dur="500"/>
                                        <p:tgtEl>
                                          <p:spTgt spid="8296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2958"/>
                                        </p:tgtEl>
                                        <p:attrNameLst>
                                          <p:attrName>style.visibility</p:attrName>
                                        </p:attrNameLst>
                                      </p:cBhvr>
                                      <p:to>
                                        <p:strVal val="visible"/>
                                      </p:to>
                                    </p:set>
                                    <p:animEffect transition="in" filter="blinds(horizontal)">
                                      <p:cBhvr>
                                        <p:cTn id="22" dur="500"/>
                                        <p:tgtEl>
                                          <p:spTgt spid="8295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82959"/>
                                        </p:tgtEl>
                                        <p:attrNameLst>
                                          <p:attrName>style.visibility</p:attrName>
                                        </p:attrNameLst>
                                      </p:cBhvr>
                                      <p:to>
                                        <p:strVal val="visible"/>
                                      </p:to>
                                    </p:set>
                                    <p:animEffect transition="in" filter="blinds(horizontal)">
                                      <p:cBhvr>
                                        <p:cTn id="27" dur="500"/>
                                        <p:tgtEl>
                                          <p:spTgt spid="8295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82961"/>
                                        </p:tgtEl>
                                        <p:attrNameLst>
                                          <p:attrName>style.visibility</p:attrName>
                                        </p:attrNameLst>
                                      </p:cBhvr>
                                      <p:to>
                                        <p:strVal val="visible"/>
                                      </p:to>
                                    </p:set>
                                    <p:animEffect transition="in" filter="blinds(horizontal)">
                                      <p:cBhvr>
                                        <p:cTn id="32" dur="500"/>
                                        <p:tgtEl>
                                          <p:spTgt spid="8296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82962"/>
                                        </p:tgtEl>
                                        <p:attrNameLst>
                                          <p:attrName>style.visibility</p:attrName>
                                        </p:attrNameLst>
                                      </p:cBhvr>
                                      <p:to>
                                        <p:strVal val="visible"/>
                                      </p:to>
                                    </p:set>
                                    <p:animEffect transition="in" filter="blinds(horizontal)">
                                      <p:cBhvr>
                                        <p:cTn id="37" dur="500"/>
                                        <p:tgtEl>
                                          <p:spTgt spid="82962"/>
                                        </p:tgtEl>
                                      </p:cBhvr>
                                    </p:animEffect>
                                  </p:childTnLst>
                                </p:cTn>
                              </p:par>
                              <p:par>
                                <p:cTn id="38" presetID="3" presetClass="entr" presetSubtype="10" fill="hold" nodeType="withEffect">
                                  <p:stCondLst>
                                    <p:cond delay="0"/>
                                  </p:stCondLst>
                                  <p:childTnLst>
                                    <p:set>
                                      <p:cBhvr>
                                        <p:cTn id="39" dur="1" fill="hold">
                                          <p:stCondLst>
                                            <p:cond delay="0"/>
                                          </p:stCondLst>
                                        </p:cTn>
                                        <p:tgtEl>
                                          <p:spTgt spid="82963"/>
                                        </p:tgtEl>
                                        <p:attrNameLst>
                                          <p:attrName>style.visibility</p:attrName>
                                        </p:attrNameLst>
                                      </p:cBhvr>
                                      <p:to>
                                        <p:strVal val="visible"/>
                                      </p:to>
                                    </p:set>
                                    <p:animEffect transition="in" filter="blinds(horizontal)">
                                      <p:cBhvr>
                                        <p:cTn id="40" dur="500"/>
                                        <p:tgtEl>
                                          <p:spTgt spid="82963"/>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nodeType="clickEffect">
                                  <p:stCondLst>
                                    <p:cond delay="0"/>
                                  </p:stCondLst>
                                  <p:childTnLst>
                                    <p:set>
                                      <p:cBhvr>
                                        <p:cTn id="44" dur="1" fill="hold">
                                          <p:stCondLst>
                                            <p:cond delay="0"/>
                                          </p:stCondLst>
                                        </p:cTn>
                                        <p:tgtEl>
                                          <p:spTgt spid="82964"/>
                                        </p:tgtEl>
                                        <p:attrNameLst>
                                          <p:attrName>style.visibility</p:attrName>
                                        </p:attrNameLst>
                                      </p:cBhvr>
                                      <p:to>
                                        <p:strVal val="visible"/>
                                      </p:to>
                                    </p:set>
                                    <p:animEffect transition="in" filter="blinds(horizontal)">
                                      <p:cBhvr>
                                        <p:cTn id="45" dur="500"/>
                                        <p:tgtEl>
                                          <p:spTgt spid="82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6" grpId="0" animBg="1"/>
      <p:bldP spid="82958" grpId="0" animBg="1"/>
      <p:bldP spid="82959" grpId="0" animBg="1"/>
      <p:bldP spid="82961" grpId="0" animBg="1"/>
      <p:bldP spid="82963" grpId="0" animBg="1"/>
      <p:bldP spid="8296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18" name="Picture 14">
            <a:extLst>
              <a:ext uri="{FF2B5EF4-FFF2-40B4-BE49-F238E27FC236}">
                <a16:creationId xmlns:a16="http://schemas.microsoft.com/office/drawing/2014/main" id="{091EF26E-BDDE-A9BD-13DE-AA543B0DF2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763" y="1289050"/>
            <a:ext cx="7959725" cy="3965575"/>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72719" name="Rectangle 15">
            <a:extLst>
              <a:ext uri="{FF2B5EF4-FFF2-40B4-BE49-F238E27FC236}">
                <a16:creationId xmlns:a16="http://schemas.microsoft.com/office/drawing/2014/main" id="{1E540DB4-F828-99EE-127E-EF9ABEFC8DBD}"/>
              </a:ext>
            </a:extLst>
          </p:cNvPr>
          <p:cNvSpPr>
            <a:spLocks noChangeArrowheads="1"/>
          </p:cNvSpPr>
          <p:nvPr/>
        </p:nvSpPr>
        <p:spPr bwMode="auto">
          <a:xfrm>
            <a:off x="1336675" y="290513"/>
            <a:ext cx="10591800" cy="79375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vi-VN" altLang="en-US" sz="2300" dirty="0">
                <a:solidFill>
                  <a:schemeClr val="bg1"/>
                </a:solidFill>
              </a:rPr>
              <a:t>Em hãy tìm những chi tiết thể hiện lòng khoan dung của Bác Hồ trong thông tin 2 và nêu ý nghĩa của lòng khoan dung đó. </a:t>
            </a:r>
          </a:p>
        </p:txBody>
      </p:sp>
      <p:pic>
        <p:nvPicPr>
          <p:cNvPr id="72720" name="Picture 16" descr="Câu hỏi thường gặp">
            <a:extLst>
              <a:ext uri="{FF2B5EF4-FFF2-40B4-BE49-F238E27FC236}">
                <a16:creationId xmlns:a16="http://schemas.microsoft.com/office/drawing/2014/main" id="{2612EE64-82BD-71B1-52C0-C80D867D90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238" y="217488"/>
            <a:ext cx="950912" cy="950912"/>
          </a:xfrm>
          <a:prstGeom prst="rect">
            <a:avLst/>
          </a:prstGeom>
          <a:noFill/>
          <a:extLst>
            <a:ext uri="{909E8E84-426E-40DD-AFC4-6F175D3DCCD1}">
              <a14:hiddenFill xmlns:a14="http://schemas.microsoft.com/office/drawing/2010/main">
                <a:solidFill>
                  <a:srgbClr val="FFFFFF"/>
                </a:solidFill>
              </a14:hiddenFill>
            </a:ext>
          </a:extLst>
        </p:spPr>
      </p:pic>
      <p:sp>
        <p:nvSpPr>
          <p:cNvPr id="72721" name="Rectangle 17">
            <a:extLst>
              <a:ext uri="{FF2B5EF4-FFF2-40B4-BE49-F238E27FC236}">
                <a16:creationId xmlns:a16="http://schemas.microsoft.com/office/drawing/2014/main" id="{CCD29E99-7357-549E-D6C0-D56D499AD13C}"/>
              </a:ext>
            </a:extLst>
          </p:cNvPr>
          <p:cNvSpPr>
            <a:spLocks noChangeArrowheads="1"/>
          </p:cNvSpPr>
          <p:nvPr/>
        </p:nvSpPr>
        <p:spPr bwMode="auto">
          <a:xfrm>
            <a:off x="8350250" y="1271588"/>
            <a:ext cx="3635375" cy="1384300"/>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vi-VN" altLang="en-US" sz="2100"/>
              <a:t>+ Nhắn nhủ nhân dân hãy “lấy tinh thần thân ái” mà “cảm hóa” đối với “những đồng bào lạc lối lầm đường”. </a:t>
            </a:r>
          </a:p>
        </p:txBody>
      </p:sp>
      <p:sp>
        <p:nvSpPr>
          <p:cNvPr id="72722" name="Rectangle 18">
            <a:extLst>
              <a:ext uri="{FF2B5EF4-FFF2-40B4-BE49-F238E27FC236}">
                <a16:creationId xmlns:a16="http://schemas.microsoft.com/office/drawing/2014/main" id="{075D1E96-AA79-6CB9-DA3A-B2A4A2C5D485}"/>
              </a:ext>
            </a:extLst>
          </p:cNvPr>
          <p:cNvSpPr>
            <a:spLocks noChangeArrowheads="1"/>
          </p:cNvSpPr>
          <p:nvPr/>
        </p:nvSpPr>
        <p:spPr bwMode="auto">
          <a:xfrm>
            <a:off x="8358188" y="2752725"/>
            <a:ext cx="3617912" cy="2540000"/>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
            <a:r>
              <a:rPr lang="vi-VN" altLang="en-US" sz="2000"/>
              <a:t>+ Động viên các tù binh Pháp hãy yên lòng trước tinh thần nhân đạo của người dân Việt Nam; đồng thời thể hiện mong muốn “một ngày gần đây, hai dân tộc Pháp - Việt có thể cùng cộng tác trong vòng hoà bình và thân ái” </a:t>
            </a:r>
          </a:p>
        </p:txBody>
      </p:sp>
      <p:sp>
        <p:nvSpPr>
          <p:cNvPr id="72723" name="AutoShape 19">
            <a:extLst>
              <a:ext uri="{FF2B5EF4-FFF2-40B4-BE49-F238E27FC236}">
                <a16:creationId xmlns:a16="http://schemas.microsoft.com/office/drawing/2014/main" id="{C63CC1F2-78E9-0EB1-7891-56C1B0445BCD}"/>
              </a:ext>
            </a:extLst>
          </p:cNvPr>
          <p:cNvSpPr>
            <a:spLocks noChangeArrowheads="1"/>
          </p:cNvSpPr>
          <p:nvPr/>
        </p:nvSpPr>
        <p:spPr bwMode="auto">
          <a:xfrm>
            <a:off x="217488" y="5514975"/>
            <a:ext cx="1814512" cy="1131888"/>
          </a:xfrm>
          <a:prstGeom prst="rightArrow">
            <a:avLst>
              <a:gd name="adj1" fmla="val 50000"/>
              <a:gd name="adj2" fmla="val 40077"/>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200">
                <a:solidFill>
                  <a:schemeClr val="bg1"/>
                </a:solidFill>
              </a:rPr>
              <a:t>Ý nghĩa </a:t>
            </a:r>
          </a:p>
        </p:txBody>
      </p:sp>
      <p:sp>
        <p:nvSpPr>
          <p:cNvPr id="72724" name="Rectangle 20">
            <a:extLst>
              <a:ext uri="{FF2B5EF4-FFF2-40B4-BE49-F238E27FC236}">
                <a16:creationId xmlns:a16="http://schemas.microsoft.com/office/drawing/2014/main" id="{090CA401-5685-78A8-3125-89B4E78511B7}"/>
              </a:ext>
            </a:extLst>
          </p:cNvPr>
          <p:cNvSpPr>
            <a:spLocks noChangeArrowheads="1"/>
          </p:cNvSpPr>
          <p:nvPr/>
        </p:nvSpPr>
        <p:spPr bwMode="auto">
          <a:xfrm>
            <a:off x="2027238" y="5343525"/>
            <a:ext cx="9940925" cy="137477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vi-VN" altLang="en-US" sz="2100">
                <a:solidFill>
                  <a:schemeClr val="bg1"/>
                </a:solidFill>
              </a:rPr>
              <a:t>+ Góp phần tăng cường tinh thần đoàn kết dân tộc.</a:t>
            </a:r>
          </a:p>
          <a:p>
            <a:r>
              <a:rPr lang="vi-VN" altLang="en-US" sz="2100">
                <a:solidFill>
                  <a:schemeClr val="bg1"/>
                </a:solidFill>
              </a:rPr>
              <a:t>+ Thể hiện tinh thần nhân đạo, khoan dung và thiện chí hòa bình của nhân dân Việt Nam; qua đó, tranh thủ được sự ủng hộ của các lực lượng yêu chuộng hòa bình, tiến bộ trên thế giới cho cách mạng Việt Nam.</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2720"/>
                                        </p:tgtEl>
                                        <p:attrNameLst>
                                          <p:attrName>style.visibility</p:attrName>
                                        </p:attrNameLst>
                                      </p:cBhvr>
                                      <p:to>
                                        <p:strVal val="visible"/>
                                      </p:to>
                                    </p:set>
                                    <p:animEffect transition="in" filter="blinds(horizontal)">
                                      <p:cBhvr>
                                        <p:cTn id="7" dur="500"/>
                                        <p:tgtEl>
                                          <p:spTgt spid="727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2719"/>
                                        </p:tgtEl>
                                        <p:attrNameLst>
                                          <p:attrName>style.visibility</p:attrName>
                                        </p:attrNameLst>
                                      </p:cBhvr>
                                      <p:to>
                                        <p:strVal val="visible"/>
                                      </p:to>
                                    </p:set>
                                    <p:animEffect transition="in" filter="blinds(horizontal)">
                                      <p:cBhvr>
                                        <p:cTn id="12" dur="500"/>
                                        <p:tgtEl>
                                          <p:spTgt spid="727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2718"/>
                                        </p:tgtEl>
                                        <p:attrNameLst>
                                          <p:attrName>style.visibility</p:attrName>
                                        </p:attrNameLst>
                                      </p:cBhvr>
                                      <p:to>
                                        <p:strVal val="visible"/>
                                      </p:to>
                                    </p:set>
                                    <p:animEffect transition="in" filter="blinds(horizontal)">
                                      <p:cBhvr>
                                        <p:cTn id="17" dur="500"/>
                                        <p:tgtEl>
                                          <p:spTgt spid="7271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72721"/>
                                        </p:tgtEl>
                                        <p:attrNameLst>
                                          <p:attrName>style.visibility</p:attrName>
                                        </p:attrNameLst>
                                      </p:cBhvr>
                                      <p:to>
                                        <p:strVal val="visible"/>
                                      </p:to>
                                    </p:set>
                                    <p:animEffect transition="in" filter="blinds(horizontal)">
                                      <p:cBhvr>
                                        <p:cTn id="22" dur="500"/>
                                        <p:tgtEl>
                                          <p:spTgt spid="7272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72722"/>
                                        </p:tgtEl>
                                        <p:attrNameLst>
                                          <p:attrName>style.visibility</p:attrName>
                                        </p:attrNameLst>
                                      </p:cBhvr>
                                      <p:to>
                                        <p:strVal val="visible"/>
                                      </p:to>
                                    </p:set>
                                    <p:animEffect transition="in" filter="blinds(horizontal)">
                                      <p:cBhvr>
                                        <p:cTn id="27" dur="500"/>
                                        <p:tgtEl>
                                          <p:spTgt spid="7272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72723"/>
                                        </p:tgtEl>
                                        <p:attrNameLst>
                                          <p:attrName>style.visibility</p:attrName>
                                        </p:attrNameLst>
                                      </p:cBhvr>
                                      <p:to>
                                        <p:strVal val="visible"/>
                                      </p:to>
                                    </p:set>
                                    <p:animEffect transition="in" filter="blinds(horizontal)">
                                      <p:cBhvr>
                                        <p:cTn id="32" dur="500"/>
                                        <p:tgtEl>
                                          <p:spTgt spid="7272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72724"/>
                                        </p:tgtEl>
                                        <p:attrNameLst>
                                          <p:attrName>style.visibility</p:attrName>
                                        </p:attrNameLst>
                                      </p:cBhvr>
                                      <p:to>
                                        <p:strVal val="visible"/>
                                      </p:to>
                                    </p:set>
                                    <p:animEffect transition="in" filter="blinds(horizontal)">
                                      <p:cBhvr>
                                        <p:cTn id="37" dur="500"/>
                                        <p:tgtEl>
                                          <p:spTgt spid="72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9" grpId="0" animBg="1"/>
      <p:bldP spid="72721" grpId="0" animBg="1"/>
      <p:bldP spid="72722" grpId="0" animBg="1"/>
      <p:bldP spid="72723" grpId="0" animBg="1"/>
      <p:bldP spid="7272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5.1.2"/>
</p:tagLst>
</file>

<file path=ppt/tags/tag2.xml><?xml version="1.0" encoding="utf-8"?>
<p:tagLst xmlns:a="http://schemas.openxmlformats.org/drawingml/2006/main" xmlns:r="http://schemas.openxmlformats.org/officeDocument/2006/relationships" xmlns:p="http://schemas.openxmlformats.org/presentationml/2006/main">
  <p:tag name="PA" val="v5.1.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hủ đề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1240</TotalTime>
  <Words>1581</Words>
  <Application>Microsoft Office PowerPoint</Application>
  <PresentationFormat>Widescreen</PresentationFormat>
  <Paragraphs>266</Paragraphs>
  <Slides>22</Slides>
  <Notes>1</Notes>
  <HiddenSlides>0</HiddenSlides>
  <MMClips>2</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22</vt:i4>
      </vt:variant>
    </vt:vector>
  </HeadingPairs>
  <TitlesOfParts>
    <vt:vector size="38" baseType="lpstr">
      <vt:lpstr>맑은 고딕</vt:lpstr>
      <vt:lpstr>宋体</vt:lpstr>
      <vt:lpstr>Adobe Gothic Std B</vt:lpstr>
      <vt:lpstr>Arial</vt:lpstr>
      <vt:lpstr>Arial </vt:lpstr>
      <vt:lpstr>Arial Unicode MS</vt:lpstr>
      <vt:lpstr>Bebas Neue Bold</vt:lpstr>
      <vt:lpstr>Calibri</vt:lpstr>
      <vt:lpstr>Calibri Light</vt:lpstr>
      <vt:lpstr>等线</vt:lpstr>
      <vt:lpstr>Gulim</vt:lpstr>
      <vt:lpstr>Permanent Marker</vt:lpstr>
      <vt:lpstr>Times New Roman</vt:lpstr>
      <vt:lpstr>Verdana</vt:lpstr>
      <vt:lpstr>VNI-Palatin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Luật chơi:       + Chia lớp thành 2 đội, mỗi đội cử ra 5 bạn. Mỗi bạn lần lượt lên ghi lại câu tục ngữ, ca dao, thành ngữ, danh ngôn mà mình tìm được. Bạn nào ghi xong thì về chỗ đứng chờ, để bạn khác lên viết tiếp. + Trong thời gian 2 phút. Đội nào làm nhanh hơn, nhiều hơn, đúng hơn, đội đó sẽ thắng cuộc và được cộng 20 điểm.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7 THỰC HIỆN NỀN KINH TẾ NHIỀU THÀNH PHẦN VÀ TĂNG CƯỜNG VAI TRÒ QUẢN LÍ KINH TẾ CỦA NHÀ NƯỚC (2 tiết)</dc:title>
  <dc:creator>Y NHI</dc:creator>
  <cp:lastModifiedBy>Admin</cp:lastModifiedBy>
  <cp:revision>270</cp:revision>
  <dcterms:created xsi:type="dcterms:W3CDTF">2018-01-08T09:18:32Z</dcterms:created>
  <dcterms:modified xsi:type="dcterms:W3CDTF">2024-10-09T12:22:53Z</dcterms:modified>
</cp:coreProperties>
</file>