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7.xml" ContentType="application/vnd.openxmlformats-officedocument.theme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audio1.wav" ContentType="audio/wav"/>
  <Override PartName="/ppt/media/audio3.wav" ContentType="audio/wav"/>
  <Override PartName="/ppt/media/audio4.wav" ContentType="audio/wav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  <p:sldMasterId id="2147483720" r:id="rId4"/>
    <p:sldMasterId id="2147483744" r:id="rId5"/>
    <p:sldMasterId id="2147483768" r:id="rId6"/>
    <p:sldMasterId id="2147483785" r:id="rId7"/>
    <p:sldMasterId id="2147483802" r:id="rId8"/>
    <p:sldMasterId id="2147483816" r:id="rId9"/>
  </p:sldMasterIdLst>
  <p:notesMasterIdLst>
    <p:notesMasterId r:id="rId38"/>
  </p:notesMasterIdLst>
  <p:sldIdLst>
    <p:sldId id="263" r:id="rId10"/>
    <p:sldId id="264" r:id="rId11"/>
    <p:sldId id="265" r:id="rId12"/>
    <p:sldId id="257" r:id="rId13"/>
    <p:sldId id="278" r:id="rId14"/>
    <p:sldId id="279" r:id="rId15"/>
    <p:sldId id="298" r:id="rId16"/>
    <p:sldId id="285" r:id="rId17"/>
    <p:sldId id="288" r:id="rId18"/>
    <p:sldId id="305" r:id="rId19"/>
    <p:sldId id="325" r:id="rId20"/>
    <p:sldId id="326" r:id="rId21"/>
    <p:sldId id="327" r:id="rId22"/>
    <p:sldId id="328" r:id="rId23"/>
    <p:sldId id="266" r:id="rId24"/>
    <p:sldId id="280" r:id="rId25"/>
    <p:sldId id="268" r:id="rId26"/>
    <p:sldId id="329" r:id="rId27"/>
    <p:sldId id="330" r:id="rId28"/>
    <p:sldId id="269" r:id="rId29"/>
    <p:sldId id="331" r:id="rId30"/>
    <p:sldId id="332" r:id="rId31"/>
    <p:sldId id="333" r:id="rId32"/>
    <p:sldId id="271" r:id="rId33"/>
    <p:sldId id="334" r:id="rId34"/>
    <p:sldId id="335" r:id="rId35"/>
    <p:sldId id="275" r:id="rId36"/>
    <p:sldId id="27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95EBB-8BFC-4175-88F2-21CDC934617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32772-A5D9-4598-8944-3E9862F59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05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CBAE640-BB86-44C5-8CA5-CB3C43416D9E}" type="slidenum">
              <a:rPr lang="en-US">
                <a:solidFill>
                  <a:prstClr val="black"/>
                </a:solidFill>
              </a:rPr>
              <a:pPr eaLnBrk="1" hangingPunct="1"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764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32772-A5D9-4598-8944-3E9862F59D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60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32772-A5D9-4598-8944-3E9862F59D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10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3" name="Google Shape;2303;g87266d1191_0_9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4" name="Google Shape;2304;g87266d1191_0_9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4957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54319fdea8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54319fdea8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2829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18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Kí hiệu ngôi nhà tiến đến Slde sơ đồ tư duy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32772-A5D9-4598-8944-3E9862F59D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18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Kí hiệu ngôi nhà tiến đến Slde sơ đồ tư duy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32772-A5D9-4598-8944-3E9862F59DF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434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12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47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49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061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bit.ly/2TtBDfr" TargetMode="Externa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s://www.freepik.com/" TargetMode="Externa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6.xml"/><Relationship Id="rId4" Type="http://schemas.openxmlformats.org/officeDocument/2006/relationships/hyperlink" Target="http://bit.ly/2TtBDfr" TargetMode="Externa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60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547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3" name="Google Shape;263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" name="Google Shape;264;p1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" name="Google Shape;265;p1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p1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1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" name="Google Shape;268;p1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" name="Google Shape;269;p1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0" name="Google Shape;270;p1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1" name="Google Shape;271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1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3" name="Google Shape;273;p1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4" name="Google Shape;274;p1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5" name="Google Shape;275;p1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6" name="Google Shape;276;p1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7" name="Google Shape;277;p16"/>
          <p:cNvSpPr txBox="1"/>
          <p:nvPr/>
        </p:nvSpPr>
        <p:spPr>
          <a:xfrm>
            <a:off x="3707267" y="5104300"/>
            <a:ext cx="56196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/>
          <a:p>
            <a:pPr algn="ctr"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r>
              <a:rPr lang="en" sz="1000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 This presentation template was created by </a:t>
            </a:r>
            <a:r>
              <a:rPr lang="en" sz="1000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/>
              </a:rPr>
              <a:t>Slidesgo</a:t>
            </a:r>
            <a:r>
              <a:rPr lang="en" sz="1000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lang="en" sz="1000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Flaticon</a:t>
            </a:r>
            <a:r>
              <a:rPr lang="en" sz="1000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, and infographics &amp; images by </a:t>
            </a:r>
            <a:r>
              <a:rPr lang="en" sz="1000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Freepik</a:t>
            </a:r>
            <a:endParaRPr sz="1000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000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algn="ctr">
              <a:lnSpc>
                <a:spcPct val="115000"/>
              </a:lnSpc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endParaRPr sz="1000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78" name="Google Shape;278;p16"/>
          <p:cNvSpPr txBox="1">
            <a:spLocks noGrp="1"/>
          </p:cNvSpPr>
          <p:nvPr>
            <p:ph type="ctrTitle"/>
          </p:nvPr>
        </p:nvSpPr>
        <p:spPr>
          <a:xfrm>
            <a:off x="3132733" y="974464"/>
            <a:ext cx="6660400" cy="125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79" name="Google Shape;279;p16"/>
          <p:cNvSpPr txBox="1">
            <a:spLocks noGrp="1"/>
          </p:cNvSpPr>
          <p:nvPr>
            <p:ph type="subTitle" idx="1"/>
          </p:nvPr>
        </p:nvSpPr>
        <p:spPr>
          <a:xfrm>
            <a:off x="4075933" y="3093755"/>
            <a:ext cx="4774000" cy="18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49922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1" name="Google Shape;291;p1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2" name="Google Shape;292;p1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3" name="Google Shape;293;p1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4" name="Google Shape;294;p1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05854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40AAD9-F75F-4E93-91C3-0156D3BB3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BD89DC6-8071-4863-B34C-66AAACA9F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576A02-A929-4486-B518-199792F05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E4D2D-1770-4627-AA00-3ECC951ABA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2024/11/11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6CE1C1-A429-42F3-901A-E2000C830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802FF9-F5E0-4240-A185-F5C4926D2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7B53A-3D4C-4EF2-B7D3-019DA93FA8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4717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0F5B2-66AE-4F5F-8104-A5F0094811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EA3E0-12C0-4AD9-A46B-504ACAA43F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7218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7E56E-1318-4B7E-BF30-B047F75E5CF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499B53-BE98-4495-9D24-2282286976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3141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6EFC3-DAD3-4C98-984D-283A9CF4274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9C77F-E4A7-45A3-AF42-04E7E70CD7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9239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1FD23-C95B-4AFE-8C22-6BF8BCEB00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FFBAE-B102-400A-AE59-13356CBA5E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2278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091E4-E8B8-4FBD-8FD9-BAB89DA429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2460E-E8D5-4F11-BEE6-823D7DCE05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929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4C25E-7E72-4171-9677-B181AF96B47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1F691-47F3-434F-94BE-D233C8D0EC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24800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B55D2-B65B-40C7-BDC7-43D0DF344F4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98273-90BE-4AC5-97FA-4BE92ED3B8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9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0628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44166-4C59-47CA-BFBF-835A55AA18D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F49B0-1D41-4749-9BFE-44859460C5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802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97EE9-8EDE-4760-9CEB-E6996874A82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49F3D-D4AB-445B-8956-893B9CF922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2964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B573F-C71F-414A-8E39-9E3071C010C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49734-C007-4A40-8225-48606BF9FD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1067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5EB40-4EDB-47FE-B17F-EB8BE1263CC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E302D-5F04-4566-AA79-BB280605A3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18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9624B-0E1F-48CC-9D1A-46FAADDB81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66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16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625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26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68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8598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974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23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7176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430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21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98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386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1849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EBBC-47BE-436F-872F-7A894FF3D8C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292AF-B812-43D7-A854-CBABEC9754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1754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EAD21-8165-4C42-BC56-B6875A340BF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58741-AE43-4BD6-BAFD-08F565E22E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88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E4027-A875-43D6-B25F-6CCDED7A848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83A1F-C12F-4F89-A326-3460F68847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94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77FD6-0737-454D-9265-3C6C3599684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5A630-442E-4969-AA13-A3687B1C25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553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336A2-908F-4828-A7CA-109A190E02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4445D-3305-4881-8AEE-643F7CC77B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67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54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E4F9-AAFA-4F56-862B-35ECF0344A1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011DD-F06C-4851-A023-3B0D331B39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735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78F3D-0D3E-4808-B185-852C03BF754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10A03-5405-4971-AF33-6ADFE192D8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17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6" y="273057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7B747-3ADB-4F8E-8467-A79DFE24366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07B36-6A9F-41AF-9B71-FEE13D1A5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122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EFCBB-D4FD-423F-81A5-D946342E67F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17BDD-9543-47CF-A3D8-FDD3CCB62D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36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2962C-F87C-4DE2-A0CC-F68E5D7AF8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D1EAF-604B-47E3-879A-40494E5F6D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863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D7DBB-D8F2-47AF-A6BC-9B3B6E5481E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1A8D4-2471-413C-BAE4-1057F53A89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74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695761" y="1952500"/>
            <a:ext cx="7455200" cy="25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273600" y="5010033"/>
            <a:ext cx="5644800" cy="6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5551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3804487" y="2916031"/>
            <a:ext cx="4819700" cy="11654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4919607" y="2121136"/>
            <a:ext cx="2103476" cy="11654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4254873" y="3649930"/>
            <a:ext cx="4386124" cy="9519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36584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54533" y="807533"/>
            <a:ext cx="8156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424771" y="1847860"/>
            <a:ext cx="8925600" cy="42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18436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703313" y="3639400"/>
            <a:ext cx="4072000" cy="5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2184967" y="4138833"/>
            <a:ext cx="3084800" cy="9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6392797" y="3639400"/>
            <a:ext cx="4072000" cy="5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6870283" y="4138833"/>
            <a:ext cx="3084800" cy="9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3892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15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19858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863127" y="2665367"/>
            <a:ext cx="3697327" cy="16188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1417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2848200" y="2293367"/>
            <a:ext cx="6495600" cy="25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2700" b="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03895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 flipH="1">
            <a:off x="791583" y="7690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1"/>
          </p:nvPr>
        </p:nvSpPr>
        <p:spPr>
          <a:xfrm flipH="1">
            <a:off x="4498399" y="2521733"/>
            <a:ext cx="6288400" cy="31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6029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144577" y="910267"/>
            <a:ext cx="3109600" cy="20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04464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 hasCustomPrompt="1"/>
          </p:nvPr>
        </p:nvSpPr>
        <p:spPr>
          <a:xfrm>
            <a:off x="2537133" y="2651967"/>
            <a:ext cx="7276000" cy="11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2115400" y="4106533"/>
            <a:ext cx="7961200" cy="5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8488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8067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2576800" y="2151000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2576800" y="26510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7897227" y="2151000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7897227" y="26510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2576800" y="4360533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2576800" y="48554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7897227" y="4360533"/>
            <a:ext cx="3174800" cy="5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7897227" y="4855451"/>
            <a:ext cx="3174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476304" y="2601879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476304" y="4758663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6764137" y="2601879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6764137" y="4758663"/>
            <a:ext cx="13728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954533" y="807533"/>
            <a:ext cx="731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47732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1310567" y="2622913"/>
            <a:ext cx="3174731" cy="5390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452697" y="3113690"/>
            <a:ext cx="2799065" cy="6959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4469515" y="2514476"/>
            <a:ext cx="3174743" cy="5391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4706096" y="3007629"/>
            <a:ext cx="2799149" cy="6958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7650369" y="2418200"/>
            <a:ext cx="3174800" cy="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7838169" y="2907467"/>
            <a:ext cx="2799200" cy="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1303376" y="4912768"/>
            <a:ext cx="3174816" cy="5392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526267" y="5416133"/>
            <a:ext cx="2799040" cy="6958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4474039" y="4924833"/>
            <a:ext cx="3174800" cy="5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4663372" y="5414667"/>
            <a:ext cx="2799200" cy="6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7648803" y="4912668"/>
            <a:ext cx="3174660" cy="5393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7792134" y="5413294"/>
            <a:ext cx="2799167" cy="6960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8693735" y="6322746"/>
            <a:ext cx="600431" cy="599847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FFD1D1"/>
                </a:solidFill>
                <a:cs typeface="Arial"/>
                <a:sym typeface="Arial"/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3865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 rot="-201010">
            <a:off x="4567511" y="2130261"/>
            <a:ext cx="3798892" cy="7613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2"/>
          </p:nvPr>
        </p:nvSpPr>
        <p:spPr>
          <a:xfrm>
            <a:off x="4568263" y="3631225"/>
            <a:ext cx="3798000" cy="7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ctrTitle"/>
          </p:nvPr>
        </p:nvSpPr>
        <p:spPr>
          <a:xfrm rot="-185413">
            <a:off x="4551046" y="1879378"/>
            <a:ext cx="1929205" cy="443849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 idx="3"/>
          </p:nvPr>
        </p:nvSpPr>
        <p:spPr>
          <a:xfrm>
            <a:off x="4567667" y="3343015"/>
            <a:ext cx="1929200" cy="444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 rot="-273526">
            <a:off x="4488490" y="5036135"/>
            <a:ext cx="3799621" cy="7613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ctrTitle" idx="5"/>
          </p:nvPr>
        </p:nvSpPr>
        <p:spPr>
          <a:xfrm rot="-251841">
            <a:off x="4455623" y="4825113"/>
            <a:ext cx="1929175" cy="443984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title" idx="6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578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7677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Title and four columns 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ctrTitle"/>
          </p:nvPr>
        </p:nvSpPr>
        <p:spPr>
          <a:xfrm>
            <a:off x="2807849" y="2436767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1"/>
          </p:nvPr>
        </p:nvSpPr>
        <p:spPr>
          <a:xfrm>
            <a:off x="2539049" y="285518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ctrTitle" idx="2"/>
          </p:nvPr>
        </p:nvSpPr>
        <p:spPr>
          <a:xfrm>
            <a:off x="6853351" y="2436767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subTitle" idx="3"/>
          </p:nvPr>
        </p:nvSpPr>
        <p:spPr>
          <a:xfrm>
            <a:off x="6584551" y="285518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ctrTitle" idx="4"/>
          </p:nvPr>
        </p:nvSpPr>
        <p:spPr>
          <a:xfrm>
            <a:off x="2807849" y="4504851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subTitle" idx="5"/>
          </p:nvPr>
        </p:nvSpPr>
        <p:spPr>
          <a:xfrm>
            <a:off x="2539049" y="493130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ctrTitle" idx="6"/>
          </p:nvPr>
        </p:nvSpPr>
        <p:spPr>
          <a:xfrm>
            <a:off x="6853351" y="4504851"/>
            <a:ext cx="2429200" cy="54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1"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000"/>
              <a:buFont typeface="Montserrat Medium"/>
              <a:buNone/>
              <a:defRPr sz="2000" b="0">
                <a:solidFill>
                  <a:srgbClr val="41294A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subTitle" idx="7"/>
          </p:nvPr>
        </p:nvSpPr>
        <p:spPr>
          <a:xfrm>
            <a:off x="6584551" y="4931304"/>
            <a:ext cx="29668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title" idx="8"/>
          </p:nvPr>
        </p:nvSpPr>
        <p:spPr>
          <a:xfrm>
            <a:off x="936400" y="8069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title" idx="9" hasCustomPrompt="1"/>
          </p:nvPr>
        </p:nvSpPr>
        <p:spPr>
          <a:xfrm>
            <a:off x="3441449" y="19035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9" name="Google Shape;109;p16"/>
          <p:cNvSpPr txBox="1">
            <a:spLocks noGrp="1"/>
          </p:cNvSpPr>
          <p:nvPr>
            <p:ph type="title" idx="13" hasCustomPrompt="1"/>
          </p:nvPr>
        </p:nvSpPr>
        <p:spPr>
          <a:xfrm>
            <a:off x="3441449" y="39687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0" name="Google Shape;110;p16"/>
          <p:cNvSpPr txBox="1">
            <a:spLocks noGrp="1"/>
          </p:cNvSpPr>
          <p:nvPr>
            <p:ph type="title" idx="14" hasCustomPrompt="1"/>
          </p:nvPr>
        </p:nvSpPr>
        <p:spPr>
          <a:xfrm>
            <a:off x="7486951" y="19035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6"/>
          <p:cNvSpPr txBox="1">
            <a:spLocks noGrp="1"/>
          </p:cNvSpPr>
          <p:nvPr>
            <p:ph type="title" idx="15" hasCustomPrompt="1"/>
          </p:nvPr>
        </p:nvSpPr>
        <p:spPr>
          <a:xfrm>
            <a:off x="7486951" y="3968767"/>
            <a:ext cx="1162000" cy="5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8036339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subTitle" idx="1"/>
          </p:nvPr>
        </p:nvSpPr>
        <p:spPr>
          <a:xfrm>
            <a:off x="2560800" y="2692800"/>
            <a:ext cx="7070400" cy="108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subTitle" idx="2"/>
          </p:nvPr>
        </p:nvSpPr>
        <p:spPr>
          <a:xfrm rot="-233943">
            <a:off x="3801592" y="4135474"/>
            <a:ext cx="4323608" cy="38969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44806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title"/>
          </p:nvPr>
        </p:nvSpPr>
        <p:spPr>
          <a:xfrm>
            <a:off x="954533" y="807531"/>
            <a:ext cx="1069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256564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>
            <a:spLocks noGrp="1"/>
          </p:cNvSpPr>
          <p:nvPr>
            <p:ph type="body" idx="1"/>
          </p:nvPr>
        </p:nvSpPr>
        <p:spPr>
          <a:xfrm rot="-367551">
            <a:off x="6383726" y="3353298"/>
            <a:ext cx="3459756" cy="15154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Montserrat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title"/>
          </p:nvPr>
        </p:nvSpPr>
        <p:spPr>
          <a:xfrm rot="-367475">
            <a:off x="6324875" y="2706023"/>
            <a:ext cx="3404231" cy="6774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62462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936400" y="806967"/>
            <a:ext cx="570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2" name="Google Shape;122;p20"/>
          <p:cNvSpPr txBox="1">
            <a:spLocks noGrp="1"/>
          </p:cNvSpPr>
          <p:nvPr>
            <p:ph type="body" idx="1"/>
          </p:nvPr>
        </p:nvSpPr>
        <p:spPr>
          <a:xfrm>
            <a:off x="6600800" y="1944133"/>
            <a:ext cx="3958800" cy="385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Char char="●"/>
              <a:defRPr/>
            </a:lvl1pPr>
            <a:lvl2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371600" lvl="2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1828800" lvl="3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2286000" lvl="4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2743200" lvl="5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3200400" lvl="6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3657600" lvl="7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4114800" lvl="8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94335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 flipH="1">
            <a:off x="791583" y="769067"/>
            <a:ext cx="10344400" cy="5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5" name="Google Shape;125;p21"/>
          <p:cNvSpPr txBox="1">
            <a:spLocks noGrp="1"/>
          </p:cNvSpPr>
          <p:nvPr>
            <p:ph type="body" idx="1"/>
          </p:nvPr>
        </p:nvSpPr>
        <p:spPr>
          <a:xfrm flipH="1">
            <a:off x="4498399" y="2521733"/>
            <a:ext cx="6288400" cy="31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74397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>
  <p:cSld name="Numbers and text 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2"/>
          <p:cNvSpPr txBox="1">
            <a:spLocks noGrp="1"/>
          </p:cNvSpPr>
          <p:nvPr>
            <p:ph type="title" hasCustomPrompt="1"/>
          </p:nvPr>
        </p:nvSpPr>
        <p:spPr>
          <a:xfrm>
            <a:off x="4243356" y="1934033"/>
            <a:ext cx="36740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r>
              <a:t>xx%</a:t>
            </a:r>
          </a:p>
        </p:txBody>
      </p:sp>
      <p:sp>
        <p:nvSpPr>
          <p:cNvPr id="128" name="Google Shape;128;p22"/>
          <p:cNvSpPr txBox="1">
            <a:spLocks noGrp="1"/>
          </p:cNvSpPr>
          <p:nvPr>
            <p:ph type="title" idx="2" hasCustomPrompt="1"/>
          </p:nvPr>
        </p:nvSpPr>
        <p:spPr>
          <a:xfrm>
            <a:off x="7244089" y="3842200"/>
            <a:ext cx="3197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22"/>
          <p:cNvSpPr txBox="1">
            <a:spLocks noGrp="1"/>
          </p:cNvSpPr>
          <p:nvPr>
            <p:ph type="title" idx="3" hasCustomPrompt="1"/>
          </p:nvPr>
        </p:nvSpPr>
        <p:spPr>
          <a:xfrm>
            <a:off x="2199023" y="3842200"/>
            <a:ext cx="3197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Staatliches"/>
              <a:buNone/>
              <a:defRPr sz="4800"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r>
              <a:t>xx%</a:t>
            </a:r>
          </a:p>
        </p:txBody>
      </p:sp>
      <p:sp>
        <p:nvSpPr>
          <p:cNvPr id="130" name="Google Shape;130;p22"/>
          <p:cNvSpPr txBox="1">
            <a:spLocks noGrp="1"/>
          </p:cNvSpPr>
          <p:nvPr>
            <p:ph type="subTitle" idx="1"/>
          </p:nvPr>
        </p:nvSpPr>
        <p:spPr>
          <a:xfrm>
            <a:off x="3922956" y="2558333"/>
            <a:ext cx="4314800" cy="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subTitle" idx="4"/>
          </p:nvPr>
        </p:nvSpPr>
        <p:spPr>
          <a:xfrm>
            <a:off x="6685289" y="4367933"/>
            <a:ext cx="4314800" cy="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2" name="Google Shape;132;p22"/>
          <p:cNvSpPr txBox="1">
            <a:spLocks noGrp="1"/>
          </p:cNvSpPr>
          <p:nvPr>
            <p:ph type="subTitle" idx="5"/>
          </p:nvPr>
        </p:nvSpPr>
        <p:spPr>
          <a:xfrm>
            <a:off x="1640223" y="4367933"/>
            <a:ext cx="4314800" cy="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59554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>
            <a:spLocks noGrp="1"/>
          </p:cNvSpPr>
          <p:nvPr>
            <p:ph type="ctrTitle"/>
          </p:nvPr>
        </p:nvSpPr>
        <p:spPr>
          <a:xfrm rot="-665216">
            <a:off x="915998" y="2742513"/>
            <a:ext cx="5260580" cy="12753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5" name="Google Shape;135;p23"/>
          <p:cNvSpPr txBox="1">
            <a:spLocks noGrp="1"/>
          </p:cNvSpPr>
          <p:nvPr>
            <p:ph type="body" idx="1"/>
          </p:nvPr>
        </p:nvSpPr>
        <p:spPr>
          <a:xfrm>
            <a:off x="6360000" y="2564367"/>
            <a:ext cx="4566800" cy="12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6" name="Google Shape;136;p23"/>
          <p:cNvSpPr txBox="1"/>
          <p:nvPr/>
        </p:nvSpPr>
        <p:spPr>
          <a:xfrm>
            <a:off x="6585600" y="4051100"/>
            <a:ext cx="4115600" cy="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14000"/>
              </a:lnSpc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kern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CREDITS: This presentation template was created by </a:t>
            </a:r>
            <a:r>
              <a:rPr lang="en" sz="1100" kern="0">
                <a:solidFill>
                  <a:srgbClr val="000000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 kern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, including icons by </a:t>
            </a:r>
            <a:r>
              <a:rPr lang="en" sz="1100" kern="0">
                <a:solidFill>
                  <a:srgbClr val="000000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 kern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, infographics &amp; images by </a:t>
            </a:r>
            <a:r>
              <a:rPr lang="en" sz="1100" kern="0">
                <a:solidFill>
                  <a:srgbClr val="000000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100" kern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100" kern="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7" name="Google Shape;137;p23"/>
          <p:cNvSpPr txBox="1">
            <a:spLocks noGrp="1"/>
          </p:cNvSpPr>
          <p:nvPr>
            <p:ph type="subTitle" idx="2"/>
          </p:nvPr>
        </p:nvSpPr>
        <p:spPr>
          <a:xfrm>
            <a:off x="6680200" y="4802733"/>
            <a:ext cx="3926400" cy="5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81682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5378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60D74-E893-4C89-8AB6-6ABB074640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408692-9659-4CC9-A008-4193E7F34F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13029-B389-4F72-9B67-758183A50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038CA-302A-4079-AD03-A97171003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E6CA0-3C4E-444B-B7A5-73384C86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998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689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2FEFE-E03D-4639-B953-4B41B8FC7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DA159-D36F-4241-8D49-B1319B831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65205-8E92-4DC9-9064-78350950F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A059F-2E3B-489E-9DD6-7C72CEDF5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AE230-09E5-470C-9F55-E1EB49BD9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193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2548-4AE9-424D-B6EC-293CD4AE3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DB216F-FFB7-417B-A349-4DC3961AD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20F18-6BC9-4540-8258-08F9D927D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8837D-B161-4F5C-8C96-6C02A07C9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ADFDC-1026-4FEB-8DEC-BE92356F5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379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703DD-AE29-49D2-B9C2-899132854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CFA57-701A-479C-B5A5-B70019F37A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3A912A-1CA5-4ED2-BC3F-CB9A26280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C041C-BE80-4541-A7F9-1109E2F98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DCE014-C75F-4630-9A89-B4B59B1E3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C6693A-48B2-4956-8661-63960D733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016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1456F-E221-4314-891E-4DCC5292D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7B618-AE1E-4FEB-946C-485CD7125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5CAB8-8F0E-411B-B1C2-96B74F4AE3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13477A-5800-4F4E-A8F4-9D77D7F591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2AFFB-65FD-46BF-B273-37398E0BE7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DB2F6A-274C-42AE-82A8-E75AFF799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18E466-4819-4C08-B49C-8AD35D92D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B2C92C-6E1F-4FAA-98EE-5DEAE8F48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085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7DBDD-2D46-4CD6-AA87-E79E7491D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9175F8-399F-438B-8B33-9AE67BDD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78A58F-859C-45F9-9A20-9A5685BA2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F6C233-4D00-4CE1-9162-1827026D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63C8D-CB18-435B-957D-C1DCD21B97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1448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5D1008-996D-45C6-ABA4-A9EC3162B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E20EE8-F048-47CA-8F4F-0285DACB1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C9425-7191-4C83-8646-D5A75AFE7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820BE-E5E0-4EBB-9A86-BE2E06C25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93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9048A-1D58-4DB0-A9F2-A6DA36F9C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F3B85-398C-4973-BA09-18C053E23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5F9F0-7DC6-4104-BF3F-6C36A6B60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35E34A-EF01-41A5-889D-FA74AEB4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7C1EC5-441E-4223-9F19-666A334D2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CA6780-C0F4-4190-985B-6A087ED58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9407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85A3D-CA0E-4110-832F-B31C85006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E63488-7939-4632-9E5E-9A22DE578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DAF57-4DA7-4C7D-8BE9-4E8328959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3016B7-1322-4EFB-8AB7-12F66596E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590A4-A5B4-4AF9-8318-414A5FF4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C2A8C-600C-440E-81BD-EF83D73DC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0946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F3C40-DE10-4E12-A051-0564757FF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60606B-C4DB-4FC0-9E15-02BCF7E9B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90871-85AA-451A-886B-54A317D54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3E90A-3586-4722-A65D-7C862A4DA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40CA1-4873-4E15-8D5F-765F058C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8139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8FE08B-C4CB-45A7-B952-75A0A46B01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4BCD1F-A53F-4A77-8ECC-A3A742EDC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8FDCC-ADD3-4C1E-96DD-A5C9B1047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DB11D-9841-4925-B7FC-485A79DF5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ED16A-3529-49C4-BFE2-8EDF8408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3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594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 rot="-193354">
            <a:off x="3422696" y="2347659"/>
            <a:ext cx="5443408" cy="219947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 rot="-193396">
            <a:off x="3974123" y="3786757"/>
            <a:ext cx="4858887" cy="647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solidFill>
                  <a:srgbClr val="434343"/>
                </a:solidFill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12000" y="-11580"/>
            <a:ext cx="12192000" cy="6880699"/>
            <a:chOff x="-8950" y="0"/>
            <a:chExt cx="9144000" cy="5143551"/>
          </a:xfrm>
        </p:grpSpPr>
        <p:sp>
          <p:nvSpPr>
            <p:cNvPr id="12" name="Google Shape;12;p2"/>
            <p:cNvSpPr/>
            <p:nvPr/>
          </p:nvSpPr>
          <p:spPr>
            <a:xfrm>
              <a:off x="-8950" y="0"/>
              <a:ext cx="9144000" cy="51435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8950" y="1285817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8950" y="2571634"/>
              <a:ext cx="9144000" cy="12861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8950" y="3857451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72397" y="532376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694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rgbClr val="FFFBE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23;p3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24;p3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3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0" name="Google Shape;30;p3"/>
          <p:cNvSpPr txBox="1">
            <a:spLocks noGrp="1"/>
          </p:cNvSpPr>
          <p:nvPr>
            <p:ph type="ctrTitle"/>
          </p:nvPr>
        </p:nvSpPr>
        <p:spPr>
          <a:xfrm rot="-182">
            <a:off x="2802801" y="3521183"/>
            <a:ext cx="7546400" cy="11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solidFill>
                  <a:srgbClr val="FFFFFF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 rot="989">
            <a:off x="3099200" y="4533751"/>
            <a:ext cx="69536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solidFill>
                  <a:srgbClr val="FFFFFF"/>
                </a:solidFill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2" name="Google Shape;32;p3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70892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rgbClr val="FFFBEF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1914400" y="1565667"/>
            <a:ext cx="932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A000"/>
              </a:buClr>
              <a:buSzPts val="1200"/>
              <a:buFont typeface="Abel"/>
              <a:buChar char="●"/>
              <a:defRPr sz="1600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  <p:cxnSp>
        <p:nvCxnSpPr>
          <p:cNvPr id="36" name="Google Shape;36;p4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37;p4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38;p4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39;p4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40;p4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41;p4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42;p4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Google Shape;43;p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Google Shape;44;p4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5" name="Google Shape;45;p4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9" name="Google Shape;49;p4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50" name="Google Shape;50;p4"/>
          <p:cNvGrpSpPr/>
          <p:nvPr/>
        </p:nvGrpSpPr>
        <p:grpSpPr>
          <a:xfrm rot="637806">
            <a:off x="10715890" y="5455263"/>
            <a:ext cx="859620" cy="1057435"/>
            <a:chOff x="7086900" y="2742275"/>
            <a:chExt cx="1912041" cy="2352039"/>
          </a:xfrm>
        </p:grpSpPr>
        <p:sp>
          <p:nvSpPr>
            <p:cNvPr id="51" name="Google Shape;51;p4"/>
            <p:cNvSpPr/>
            <p:nvPr/>
          </p:nvSpPr>
          <p:spPr>
            <a:xfrm>
              <a:off x="7086900" y="2742275"/>
              <a:ext cx="1912041" cy="2352039"/>
            </a:xfrm>
            <a:custGeom>
              <a:avLst/>
              <a:gdLst/>
              <a:ahLst/>
              <a:cxnLst/>
              <a:rect l="l" t="t" r="r" b="b"/>
              <a:pathLst>
                <a:path w="10538" h="12963" extrusionOk="0">
                  <a:moveTo>
                    <a:pt x="5129" y="1"/>
                  </a:moveTo>
                  <a:cubicBezTo>
                    <a:pt x="4967" y="1"/>
                    <a:pt x="4868" y="12"/>
                    <a:pt x="4855" y="36"/>
                  </a:cubicBezTo>
                  <a:cubicBezTo>
                    <a:pt x="4663" y="393"/>
                    <a:pt x="328" y="7625"/>
                    <a:pt x="189" y="7879"/>
                  </a:cubicBezTo>
                  <a:cubicBezTo>
                    <a:pt x="1" y="8224"/>
                    <a:pt x="3890" y="8601"/>
                    <a:pt x="4346" y="8653"/>
                  </a:cubicBezTo>
                  <a:cubicBezTo>
                    <a:pt x="4428" y="8663"/>
                    <a:pt x="4378" y="12919"/>
                    <a:pt x="4759" y="12962"/>
                  </a:cubicBezTo>
                  <a:cubicBezTo>
                    <a:pt x="4760" y="12962"/>
                    <a:pt x="4761" y="12962"/>
                    <a:pt x="4761" y="12962"/>
                  </a:cubicBezTo>
                  <a:cubicBezTo>
                    <a:pt x="5053" y="12962"/>
                    <a:pt x="10404" y="5409"/>
                    <a:pt x="10404" y="5409"/>
                  </a:cubicBezTo>
                  <a:cubicBezTo>
                    <a:pt x="10460" y="5327"/>
                    <a:pt x="10410" y="5214"/>
                    <a:pt x="10311" y="5194"/>
                  </a:cubicBezTo>
                  <a:lnTo>
                    <a:pt x="7927" y="4735"/>
                  </a:lnTo>
                  <a:cubicBezTo>
                    <a:pt x="7927" y="4735"/>
                    <a:pt x="10179" y="1312"/>
                    <a:pt x="10341" y="965"/>
                  </a:cubicBezTo>
                  <a:cubicBezTo>
                    <a:pt x="10537" y="543"/>
                    <a:pt x="6269" y="1"/>
                    <a:pt x="51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7376118" y="2897952"/>
              <a:ext cx="888705" cy="1206411"/>
            </a:xfrm>
            <a:custGeom>
              <a:avLst/>
              <a:gdLst/>
              <a:ahLst/>
              <a:cxnLst/>
              <a:rect l="l" t="t" r="r" b="b"/>
              <a:pathLst>
                <a:path w="4898" h="6649" extrusionOk="0">
                  <a:moveTo>
                    <a:pt x="4292" y="1"/>
                  </a:moveTo>
                  <a:cubicBezTo>
                    <a:pt x="4008" y="1"/>
                    <a:pt x="3816" y="25"/>
                    <a:pt x="3793" y="84"/>
                  </a:cubicBezTo>
                  <a:cubicBezTo>
                    <a:pt x="3674" y="402"/>
                    <a:pt x="54" y="6053"/>
                    <a:pt x="14" y="6374"/>
                  </a:cubicBezTo>
                  <a:cubicBezTo>
                    <a:pt x="0" y="6496"/>
                    <a:pt x="496" y="6582"/>
                    <a:pt x="1125" y="6648"/>
                  </a:cubicBezTo>
                  <a:cubicBezTo>
                    <a:pt x="2067" y="5299"/>
                    <a:pt x="4180" y="1377"/>
                    <a:pt x="4898" y="25"/>
                  </a:cubicBezTo>
                  <a:cubicBezTo>
                    <a:pt x="4673" y="10"/>
                    <a:pt x="4466" y="1"/>
                    <a:pt x="4292" y="1"/>
                  </a:cubicBezTo>
                  <a:close/>
                </a:path>
              </a:pathLst>
            </a:custGeom>
            <a:solidFill>
              <a:srgbClr val="DDA5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7376118" y="2897952"/>
              <a:ext cx="1344852" cy="1921476"/>
            </a:xfrm>
            <a:custGeom>
              <a:avLst/>
              <a:gdLst/>
              <a:ahLst/>
              <a:cxnLst/>
              <a:rect l="l" t="t" r="r" b="b"/>
              <a:pathLst>
                <a:path w="7412" h="10590" extrusionOk="0">
                  <a:moveTo>
                    <a:pt x="4292" y="1"/>
                  </a:moveTo>
                  <a:cubicBezTo>
                    <a:pt x="4008" y="1"/>
                    <a:pt x="3816" y="25"/>
                    <a:pt x="3793" y="84"/>
                  </a:cubicBezTo>
                  <a:cubicBezTo>
                    <a:pt x="3674" y="402"/>
                    <a:pt x="54" y="6053"/>
                    <a:pt x="14" y="6374"/>
                  </a:cubicBezTo>
                  <a:cubicBezTo>
                    <a:pt x="0" y="6496"/>
                    <a:pt x="496" y="6582"/>
                    <a:pt x="1125" y="6648"/>
                  </a:cubicBezTo>
                  <a:cubicBezTo>
                    <a:pt x="2146" y="6751"/>
                    <a:pt x="3523" y="6787"/>
                    <a:pt x="3657" y="6800"/>
                  </a:cubicBezTo>
                  <a:cubicBezTo>
                    <a:pt x="3661" y="6800"/>
                    <a:pt x="3665" y="6803"/>
                    <a:pt x="3665" y="6807"/>
                  </a:cubicBezTo>
                  <a:cubicBezTo>
                    <a:pt x="3856" y="6939"/>
                    <a:pt x="3334" y="10513"/>
                    <a:pt x="3538" y="10589"/>
                  </a:cubicBezTo>
                  <a:cubicBezTo>
                    <a:pt x="3546" y="10589"/>
                    <a:pt x="3558" y="10586"/>
                    <a:pt x="3575" y="10577"/>
                  </a:cubicBezTo>
                  <a:cubicBezTo>
                    <a:pt x="4002" y="10285"/>
                    <a:pt x="7242" y="5421"/>
                    <a:pt x="7325" y="5167"/>
                  </a:cubicBezTo>
                  <a:cubicBezTo>
                    <a:pt x="7411" y="4905"/>
                    <a:pt x="4825" y="4710"/>
                    <a:pt x="4511" y="4621"/>
                  </a:cubicBezTo>
                  <a:cubicBezTo>
                    <a:pt x="4197" y="4528"/>
                    <a:pt x="7245" y="759"/>
                    <a:pt x="7328" y="498"/>
                  </a:cubicBezTo>
                  <a:cubicBezTo>
                    <a:pt x="7384" y="329"/>
                    <a:pt x="5959" y="101"/>
                    <a:pt x="4901" y="25"/>
                  </a:cubicBezTo>
                  <a:lnTo>
                    <a:pt x="4898" y="25"/>
                  </a:lnTo>
                  <a:cubicBezTo>
                    <a:pt x="4673" y="10"/>
                    <a:pt x="4466" y="1"/>
                    <a:pt x="4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7980862" y="4126492"/>
              <a:ext cx="219183" cy="692929"/>
            </a:xfrm>
            <a:custGeom>
              <a:avLst/>
              <a:gdLst/>
              <a:ahLst/>
              <a:cxnLst/>
              <a:rect l="l" t="t" r="r" b="b"/>
              <a:pathLst>
                <a:path w="1208" h="3819" extrusionOk="0">
                  <a:moveTo>
                    <a:pt x="817" y="1"/>
                  </a:moveTo>
                  <a:cubicBezTo>
                    <a:pt x="649" y="1"/>
                    <a:pt x="459" y="20"/>
                    <a:pt x="332" y="36"/>
                  </a:cubicBezTo>
                  <a:cubicBezTo>
                    <a:pt x="523" y="168"/>
                    <a:pt x="1" y="3742"/>
                    <a:pt x="205" y="3818"/>
                  </a:cubicBezTo>
                  <a:cubicBezTo>
                    <a:pt x="213" y="3818"/>
                    <a:pt x="225" y="3815"/>
                    <a:pt x="242" y="3806"/>
                  </a:cubicBezTo>
                  <a:cubicBezTo>
                    <a:pt x="659" y="2770"/>
                    <a:pt x="1171" y="323"/>
                    <a:pt x="1194" y="131"/>
                  </a:cubicBezTo>
                  <a:cubicBezTo>
                    <a:pt x="1207" y="30"/>
                    <a:pt x="1028" y="1"/>
                    <a:pt x="817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8267721" y="3019880"/>
              <a:ext cx="325871" cy="353631"/>
            </a:xfrm>
            <a:custGeom>
              <a:avLst/>
              <a:gdLst/>
              <a:ahLst/>
              <a:cxnLst/>
              <a:rect l="l" t="t" r="r" b="b"/>
              <a:pathLst>
                <a:path w="1796" h="1949" extrusionOk="0">
                  <a:moveTo>
                    <a:pt x="1455" y="0"/>
                  </a:moveTo>
                  <a:cubicBezTo>
                    <a:pt x="1396" y="0"/>
                    <a:pt x="1336" y="27"/>
                    <a:pt x="1287" y="90"/>
                  </a:cubicBezTo>
                  <a:cubicBezTo>
                    <a:pt x="906" y="572"/>
                    <a:pt x="526" y="1059"/>
                    <a:pt x="146" y="1542"/>
                  </a:cubicBezTo>
                  <a:cubicBezTo>
                    <a:pt x="1" y="1726"/>
                    <a:pt x="169" y="1949"/>
                    <a:pt x="344" y="1949"/>
                  </a:cubicBezTo>
                  <a:cubicBezTo>
                    <a:pt x="401" y="1949"/>
                    <a:pt x="463" y="1922"/>
                    <a:pt x="513" y="1862"/>
                  </a:cubicBezTo>
                  <a:cubicBezTo>
                    <a:pt x="893" y="1376"/>
                    <a:pt x="1273" y="893"/>
                    <a:pt x="1654" y="407"/>
                  </a:cubicBezTo>
                  <a:cubicBezTo>
                    <a:pt x="1796" y="226"/>
                    <a:pt x="1627" y="0"/>
                    <a:pt x="1455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8168109" y="3399093"/>
              <a:ext cx="121385" cy="88362"/>
            </a:xfrm>
            <a:custGeom>
              <a:avLst/>
              <a:gdLst/>
              <a:ahLst/>
              <a:cxnLst/>
              <a:rect l="l" t="t" r="r" b="b"/>
              <a:pathLst>
                <a:path w="669" h="487" extrusionOk="0">
                  <a:moveTo>
                    <a:pt x="331" y="1"/>
                  </a:moveTo>
                  <a:cubicBezTo>
                    <a:pt x="63" y="1"/>
                    <a:pt x="0" y="427"/>
                    <a:pt x="292" y="483"/>
                  </a:cubicBezTo>
                  <a:cubicBezTo>
                    <a:pt x="308" y="486"/>
                    <a:pt x="324" y="486"/>
                    <a:pt x="341" y="486"/>
                  </a:cubicBezTo>
                  <a:cubicBezTo>
                    <a:pt x="606" y="486"/>
                    <a:pt x="669" y="60"/>
                    <a:pt x="380" y="7"/>
                  </a:cubicBezTo>
                  <a:cubicBezTo>
                    <a:pt x="364" y="4"/>
                    <a:pt x="344" y="1"/>
                    <a:pt x="331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8313988" y="3873018"/>
              <a:ext cx="299562" cy="381755"/>
            </a:xfrm>
            <a:custGeom>
              <a:avLst/>
              <a:gdLst/>
              <a:ahLst/>
              <a:cxnLst/>
              <a:rect l="l" t="t" r="r" b="b"/>
              <a:pathLst>
                <a:path w="1651" h="2104" extrusionOk="0">
                  <a:moveTo>
                    <a:pt x="1316" y="0"/>
                  </a:moveTo>
                  <a:cubicBezTo>
                    <a:pt x="1250" y="0"/>
                    <a:pt x="1187" y="31"/>
                    <a:pt x="1141" y="107"/>
                  </a:cubicBezTo>
                  <a:cubicBezTo>
                    <a:pt x="800" y="639"/>
                    <a:pt x="463" y="1175"/>
                    <a:pt x="122" y="1707"/>
                  </a:cubicBezTo>
                  <a:cubicBezTo>
                    <a:pt x="0" y="1896"/>
                    <a:pt x="169" y="2104"/>
                    <a:pt x="338" y="2104"/>
                  </a:cubicBezTo>
                  <a:cubicBezTo>
                    <a:pt x="400" y="2104"/>
                    <a:pt x="463" y="2074"/>
                    <a:pt x="509" y="1998"/>
                  </a:cubicBezTo>
                  <a:cubicBezTo>
                    <a:pt x="849" y="1465"/>
                    <a:pt x="1191" y="930"/>
                    <a:pt x="1528" y="397"/>
                  </a:cubicBezTo>
                  <a:cubicBezTo>
                    <a:pt x="1650" y="209"/>
                    <a:pt x="1481" y="0"/>
                    <a:pt x="1316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58" name="Google Shape;58;p4"/>
          <p:cNvSpPr/>
          <p:nvPr/>
        </p:nvSpPr>
        <p:spPr>
          <a:xfrm>
            <a:off x="10957550" y="1282541"/>
            <a:ext cx="238165" cy="217600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rgbClr val="F95858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9" name="Google Shape;59;p4"/>
          <p:cNvSpPr/>
          <p:nvPr/>
        </p:nvSpPr>
        <p:spPr>
          <a:xfrm>
            <a:off x="1759350" y="6210841"/>
            <a:ext cx="238165" cy="217600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rgbClr val="F95858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16933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rgbClr val="FFFBEF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62" name="Google Shape;62;p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64;p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65;p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67;p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68;p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69;p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" name="Google Shape;70;p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 rot="-438706" flipH="1">
            <a:off x="2424347" y="3453987"/>
            <a:ext cx="2816100" cy="13627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 rot="-438706" flipH="1">
            <a:off x="2210255" y="2176556"/>
            <a:ext cx="2816100" cy="58033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867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3" name="Google Shape;73;p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Google Shape;75;p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6" name="Google Shape;76;p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7" name="Google Shape;77;p5"/>
          <p:cNvSpPr txBox="1">
            <a:spLocks noGrp="1"/>
          </p:cNvSpPr>
          <p:nvPr>
            <p:ph type="subTitle" idx="3"/>
          </p:nvPr>
        </p:nvSpPr>
        <p:spPr>
          <a:xfrm rot="472683" flipH="1">
            <a:off x="7386180" y="4063065"/>
            <a:ext cx="2816179" cy="13628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"/>
          <p:cNvSpPr txBox="1">
            <a:spLocks noGrp="1"/>
          </p:cNvSpPr>
          <p:nvPr>
            <p:ph type="subTitle" idx="4"/>
          </p:nvPr>
        </p:nvSpPr>
        <p:spPr>
          <a:xfrm rot="472683" flipH="1">
            <a:off x="7616761" y="2787831"/>
            <a:ext cx="2816179" cy="5802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867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32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97652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rgbClr val="FFFBEF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" name="Google Shape;82;p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3" name="Google Shape;83;p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Google Shape;89;p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0" name="Google Shape;90;p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1" name="Google Shape;91;p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2" name="Google Shape;92;p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45272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FFBE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4" name="Google Shape;104;p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5" name="Google Shape;105;p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6" name="Google Shape;106;p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7" name="Google Shape;107;p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06133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648200" y="1524000"/>
            <a:ext cx="4112400" cy="36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18481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9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9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9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9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9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" name="Google Shape;133;p9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9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9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9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7" name="Google Shape;137;p9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8" name="Google Shape;138;p9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9" name="Google Shape;139;p9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40" name="Google Shape;140;p9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41" name="Google Shape;141;p9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9"/>
          <p:cNvSpPr txBox="1">
            <a:spLocks noGrp="1"/>
          </p:cNvSpPr>
          <p:nvPr>
            <p:ph type="subTitle" idx="1"/>
          </p:nvPr>
        </p:nvSpPr>
        <p:spPr>
          <a:xfrm rot="-302252">
            <a:off x="2227344" y="3135973"/>
            <a:ext cx="4919803" cy="193468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2"/>
          </p:nvPr>
        </p:nvSpPr>
        <p:spPr>
          <a:xfrm rot="974">
            <a:off x="7002800" y="2895237"/>
            <a:ext cx="42336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67">
                <a:solidFill>
                  <a:schemeClr val="lt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44" name="Google Shape;144;p9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414002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10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47" name="Google Shape;147;p10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" name="Google Shape;148;p10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" name="Google Shape;149;p10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" name="Google Shape;150;p10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" name="Google Shape;151;p10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" name="Google Shape;152;p10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" name="Google Shape;153;p10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" name="Google Shape;154;p10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5" name="Google Shape;155;p10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0" name="Google Shape;160;p10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0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59888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1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64" name="Google Shape;164;p11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5" name="Google Shape;165;p11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11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11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11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9" name="Google Shape;169;p11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0" name="Google Shape;170;p11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1" name="Google Shape;171;p11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2" name="Google Shape;172;p11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77" name="Google Shape;177;p11"/>
          <p:cNvSpPr txBox="1">
            <a:spLocks noGrp="1"/>
          </p:cNvSpPr>
          <p:nvPr>
            <p:ph type="title" hasCustomPrompt="1"/>
          </p:nvPr>
        </p:nvSpPr>
        <p:spPr>
          <a:xfrm>
            <a:off x="1915600" y="1809867"/>
            <a:ext cx="932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8" name="Google Shape;178;p11"/>
          <p:cNvSpPr txBox="1">
            <a:spLocks noGrp="1"/>
          </p:cNvSpPr>
          <p:nvPr>
            <p:ph type="body" idx="1"/>
          </p:nvPr>
        </p:nvSpPr>
        <p:spPr>
          <a:xfrm>
            <a:off x="3401000" y="4271300"/>
            <a:ext cx="63500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9" name="Google Shape;179;p11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7492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88375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8596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1" name="Google Shape;191;p13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2" name="Google Shape;192;p13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3" name="Google Shape;193;p13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4" name="Google Shape;194;p13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95" name="Google Shape;195;p13"/>
          <p:cNvGrpSpPr/>
          <p:nvPr/>
        </p:nvGrpSpPr>
        <p:grpSpPr>
          <a:xfrm>
            <a:off x="11107667" y="-18735"/>
            <a:ext cx="539543" cy="241112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rgbClr val="65C1C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470266" y="5179009"/>
            <a:ext cx="661837" cy="845623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rgbClr val="FFFBEF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6249271" y="473533"/>
            <a:ext cx="539535" cy="492951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6912525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2110400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2363615" y="22618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7182465" y="22618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6912525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2110400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2363615" y="53119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7182465" y="53119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867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71789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5" name="Google Shape;235;p14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6" name="Google Shape;236;p14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7" name="Google Shape;237;p14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8" name="Google Shape;238;p14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2108139" y="52193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2108279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5166651" y="4121300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5166651" y="3599700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8225068" y="52066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8225068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32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7197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bg>
      <p:bgPr>
        <a:solidFill>
          <a:srgbClr val="FFFBEF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5" name="Google Shape;255;p1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6" name="Google Shape;256;p1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7" name="Google Shape;257;p1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8" name="Google Shape;258;p1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881819" y="3518759"/>
            <a:ext cx="8660800" cy="11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15706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3" name="Google Shape;263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4" name="Google Shape;264;p1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" name="Google Shape;265;p1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p1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1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8" name="Google Shape;268;p1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9" name="Google Shape;269;p1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0" name="Google Shape;270;p1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1" name="Google Shape;271;p1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1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3" name="Google Shape;273;p1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4" name="Google Shape;274;p1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5" name="Google Shape;275;p1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6" name="Google Shape;276;p1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7" name="Google Shape;277;p16"/>
          <p:cNvSpPr txBox="1"/>
          <p:nvPr/>
        </p:nvSpPr>
        <p:spPr>
          <a:xfrm>
            <a:off x="3707267" y="5104300"/>
            <a:ext cx="56196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0" rIns="121900" bIns="121900" anchor="t" anchorCtr="0">
            <a:noAutofit/>
          </a:bodyPr>
          <a:lstStyle/>
          <a:p>
            <a:pPr algn="ctr">
              <a:spcBef>
                <a:spcPts val="400"/>
              </a:spcBef>
              <a:buClr>
                <a:srgbClr val="000000"/>
              </a:buClr>
              <a:buFont typeface="Arial"/>
              <a:buNone/>
            </a:pPr>
            <a:r>
              <a:rPr lang="en" sz="1333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 This presentation template was created by </a:t>
            </a:r>
            <a:r>
              <a:rPr lang="en" sz="1333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/>
              </a:rPr>
              <a:t>Slidesgo</a:t>
            </a:r>
            <a:r>
              <a:rPr lang="en" sz="1333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lang="en" sz="1333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Flaticon</a:t>
            </a:r>
            <a:r>
              <a:rPr lang="en" sz="1333" kern="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rPr>
              <a:t>, and infographics &amp; images by </a:t>
            </a:r>
            <a:r>
              <a:rPr lang="en" sz="1333" kern="0">
                <a:solidFill>
                  <a:srgbClr val="434343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Freepik</a:t>
            </a:r>
            <a:endParaRPr sz="1333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algn="ctr">
              <a:buClr>
                <a:srgbClr val="000000"/>
              </a:buClr>
              <a:buFont typeface="Arial"/>
              <a:buNone/>
            </a:pPr>
            <a:endParaRPr sz="1333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algn="ctr">
              <a:lnSpc>
                <a:spcPct val="115000"/>
              </a:lnSpc>
              <a:spcBef>
                <a:spcPts val="400"/>
              </a:spcBef>
              <a:buClr>
                <a:srgbClr val="000000"/>
              </a:buClr>
              <a:buFont typeface="Arial"/>
              <a:buNone/>
            </a:pPr>
            <a:endParaRPr sz="1333" kern="0">
              <a:solidFill>
                <a:srgbClr val="434343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78" name="Google Shape;278;p16"/>
          <p:cNvSpPr txBox="1">
            <a:spLocks noGrp="1"/>
          </p:cNvSpPr>
          <p:nvPr>
            <p:ph type="ctrTitle"/>
          </p:nvPr>
        </p:nvSpPr>
        <p:spPr>
          <a:xfrm>
            <a:off x="3132733" y="974464"/>
            <a:ext cx="6660400" cy="125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2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79" name="Google Shape;279;p16"/>
          <p:cNvSpPr txBox="1">
            <a:spLocks noGrp="1"/>
          </p:cNvSpPr>
          <p:nvPr>
            <p:ph type="subTitle" idx="1"/>
          </p:nvPr>
        </p:nvSpPr>
        <p:spPr>
          <a:xfrm>
            <a:off x="4075933" y="3093755"/>
            <a:ext cx="4774000" cy="18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86564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1" name="Google Shape;291;p1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2" name="Google Shape;292;p1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3" name="Google Shape;293;p1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4" name="Google Shape;294;p1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39509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 rot="-193354">
            <a:off x="3422696" y="2347659"/>
            <a:ext cx="5443408" cy="219947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 rot="-193396">
            <a:off x="3974123" y="3786758"/>
            <a:ext cx="4858887" cy="647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434343"/>
                </a:solidFill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12000" y="-11580"/>
            <a:ext cx="12192000" cy="6880699"/>
            <a:chOff x="-8950" y="0"/>
            <a:chExt cx="9144000" cy="5143551"/>
          </a:xfrm>
        </p:grpSpPr>
        <p:sp>
          <p:nvSpPr>
            <p:cNvPr id="12" name="Google Shape;12;p2"/>
            <p:cNvSpPr/>
            <p:nvPr/>
          </p:nvSpPr>
          <p:spPr>
            <a:xfrm>
              <a:off x="-8950" y="0"/>
              <a:ext cx="9144000" cy="51435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8950" y="1285817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8950" y="2571634"/>
              <a:ext cx="9144000" cy="1286100"/>
            </a:xfrm>
            <a:prstGeom prst="rect">
              <a:avLst/>
            </a:prstGeom>
            <a:solidFill>
              <a:srgbClr val="BFE8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8950" y="3857451"/>
              <a:ext cx="9144000" cy="1286100"/>
            </a:xfrm>
            <a:prstGeom prst="rect">
              <a:avLst/>
            </a:prstGeom>
            <a:solidFill>
              <a:srgbClr val="9CE8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93697" y="532376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266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rgbClr val="FFFBE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23;p3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24;p3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3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0" name="Google Shape;30;p3"/>
          <p:cNvSpPr txBox="1">
            <a:spLocks noGrp="1"/>
          </p:cNvSpPr>
          <p:nvPr>
            <p:ph type="ctrTitle"/>
          </p:nvPr>
        </p:nvSpPr>
        <p:spPr>
          <a:xfrm rot="-182">
            <a:off x="2802801" y="3521183"/>
            <a:ext cx="7546400" cy="11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solidFill>
                  <a:srgbClr val="FFFFFF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 rot="989">
            <a:off x="3099200" y="4533751"/>
            <a:ext cx="69536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FFFFFF"/>
                </a:solidFill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2" name="Google Shape;32;p3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69991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rgbClr val="FFFBEF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1914400" y="1565667"/>
            <a:ext cx="932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A000"/>
              </a:buClr>
              <a:buSzPts val="1200"/>
              <a:buFont typeface="Abel"/>
              <a:buChar char="●"/>
              <a:defRPr sz="12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2A49"/>
              </a:buClr>
              <a:buSzPts val="1400"/>
              <a:buFont typeface="Arial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2A49"/>
              </a:buClr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  <p:cxnSp>
        <p:nvCxnSpPr>
          <p:cNvPr id="36" name="Google Shape;36;p4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37;p4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38;p4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39;p4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40;p4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41;p4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42;p4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Google Shape;43;p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Google Shape;44;p4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5" name="Google Shape;45;p4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9" name="Google Shape;49;p4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50" name="Google Shape;50;p4"/>
          <p:cNvGrpSpPr/>
          <p:nvPr/>
        </p:nvGrpSpPr>
        <p:grpSpPr>
          <a:xfrm rot="637806">
            <a:off x="10715891" y="5455264"/>
            <a:ext cx="859620" cy="1057435"/>
            <a:chOff x="7086900" y="2742275"/>
            <a:chExt cx="1912041" cy="2352039"/>
          </a:xfrm>
        </p:grpSpPr>
        <p:sp>
          <p:nvSpPr>
            <p:cNvPr id="51" name="Google Shape;51;p4"/>
            <p:cNvSpPr/>
            <p:nvPr/>
          </p:nvSpPr>
          <p:spPr>
            <a:xfrm>
              <a:off x="7086900" y="2742275"/>
              <a:ext cx="1912041" cy="2352039"/>
            </a:xfrm>
            <a:custGeom>
              <a:avLst/>
              <a:gdLst/>
              <a:ahLst/>
              <a:cxnLst/>
              <a:rect l="l" t="t" r="r" b="b"/>
              <a:pathLst>
                <a:path w="10538" h="12963" extrusionOk="0">
                  <a:moveTo>
                    <a:pt x="5129" y="1"/>
                  </a:moveTo>
                  <a:cubicBezTo>
                    <a:pt x="4967" y="1"/>
                    <a:pt x="4868" y="12"/>
                    <a:pt x="4855" y="36"/>
                  </a:cubicBezTo>
                  <a:cubicBezTo>
                    <a:pt x="4663" y="393"/>
                    <a:pt x="328" y="7625"/>
                    <a:pt x="189" y="7879"/>
                  </a:cubicBezTo>
                  <a:cubicBezTo>
                    <a:pt x="1" y="8224"/>
                    <a:pt x="3890" y="8601"/>
                    <a:pt x="4346" y="8653"/>
                  </a:cubicBezTo>
                  <a:cubicBezTo>
                    <a:pt x="4428" y="8663"/>
                    <a:pt x="4378" y="12919"/>
                    <a:pt x="4759" y="12962"/>
                  </a:cubicBezTo>
                  <a:cubicBezTo>
                    <a:pt x="4760" y="12962"/>
                    <a:pt x="4761" y="12962"/>
                    <a:pt x="4761" y="12962"/>
                  </a:cubicBezTo>
                  <a:cubicBezTo>
                    <a:pt x="5053" y="12962"/>
                    <a:pt x="10404" y="5409"/>
                    <a:pt x="10404" y="5409"/>
                  </a:cubicBezTo>
                  <a:cubicBezTo>
                    <a:pt x="10460" y="5327"/>
                    <a:pt x="10410" y="5214"/>
                    <a:pt x="10311" y="5194"/>
                  </a:cubicBezTo>
                  <a:lnTo>
                    <a:pt x="7927" y="4735"/>
                  </a:lnTo>
                  <a:cubicBezTo>
                    <a:pt x="7927" y="4735"/>
                    <a:pt x="10179" y="1312"/>
                    <a:pt x="10341" y="965"/>
                  </a:cubicBezTo>
                  <a:cubicBezTo>
                    <a:pt x="10537" y="543"/>
                    <a:pt x="6269" y="1"/>
                    <a:pt x="51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7376118" y="2897952"/>
              <a:ext cx="888705" cy="1206411"/>
            </a:xfrm>
            <a:custGeom>
              <a:avLst/>
              <a:gdLst/>
              <a:ahLst/>
              <a:cxnLst/>
              <a:rect l="l" t="t" r="r" b="b"/>
              <a:pathLst>
                <a:path w="4898" h="6649" extrusionOk="0">
                  <a:moveTo>
                    <a:pt x="4292" y="1"/>
                  </a:moveTo>
                  <a:cubicBezTo>
                    <a:pt x="4008" y="1"/>
                    <a:pt x="3816" y="25"/>
                    <a:pt x="3793" y="84"/>
                  </a:cubicBezTo>
                  <a:cubicBezTo>
                    <a:pt x="3674" y="402"/>
                    <a:pt x="54" y="6053"/>
                    <a:pt x="14" y="6374"/>
                  </a:cubicBezTo>
                  <a:cubicBezTo>
                    <a:pt x="0" y="6496"/>
                    <a:pt x="496" y="6582"/>
                    <a:pt x="1125" y="6648"/>
                  </a:cubicBezTo>
                  <a:cubicBezTo>
                    <a:pt x="2067" y="5299"/>
                    <a:pt x="4180" y="1377"/>
                    <a:pt x="4898" y="25"/>
                  </a:cubicBezTo>
                  <a:cubicBezTo>
                    <a:pt x="4673" y="10"/>
                    <a:pt x="4466" y="1"/>
                    <a:pt x="4292" y="1"/>
                  </a:cubicBezTo>
                  <a:close/>
                </a:path>
              </a:pathLst>
            </a:custGeom>
            <a:solidFill>
              <a:srgbClr val="DDA5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7376118" y="2897952"/>
              <a:ext cx="1344852" cy="1921476"/>
            </a:xfrm>
            <a:custGeom>
              <a:avLst/>
              <a:gdLst/>
              <a:ahLst/>
              <a:cxnLst/>
              <a:rect l="l" t="t" r="r" b="b"/>
              <a:pathLst>
                <a:path w="7412" h="10590" extrusionOk="0">
                  <a:moveTo>
                    <a:pt x="4292" y="1"/>
                  </a:moveTo>
                  <a:cubicBezTo>
                    <a:pt x="4008" y="1"/>
                    <a:pt x="3816" y="25"/>
                    <a:pt x="3793" y="84"/>
                  </a:cubicBezTo>
                  <a:cubicBezTo>
                    <a:pt x="3674" y="402"/>
                    <a:pt x="54" y="6053"/>
                    <a:pt x="14" y="6374"/>
                  </a:cubicBezTo>
                  <a:cubicBezTo>
                    <a:pt x="0" y="6496"/>
                    <a:pt x="496" y="6582"/>
                    <a:pt x="1125" y="6648"/>
                  </a:cubicBezTo>
                  <a:cubicBezTo>
                    <a:pt x="2146" y="6751"/>
                    <a:pt x="3523" y="6787"/>
                    <a:pt x="3657" y="6800"/>
                  </a:cubicBezTo>
                  <a:cubicBezTo>
                    <a:pt x="3661" y="6800"/>
                    <a:pt x="3665" y="6803"/>
                    <a:pt x="3665" y="6807"/>
                  </a:cubicBezTo>
                  <a:cubicBezTo>
                    <a:pt x="3856" y="6939"/>
                    <a:pt x="3334" y="10513"/>
                    <a:pt x="3538" y="10589"/>
                  </a:cubicBezTo>
                  <a:cubicBezTo>
                    <a:pt x="3546" y="10589"/>
                    <a:pt x="3558" y="10586"/>
                    <a:pt x="3575" y="10577"/>
                  </a:cubicBezTo>
                  <a:cubicBezTo>
                    <a:pt x="4002" y="10285"/>
                    <a:pt x="7242" y="5421"/>
                    <a:pt x="7325" y="5167"/>
                  </a:cubicBezTo>
                  <a:cubicBezTo>
                    <a:pt x="7411" y="4905"/>
                    <a:pt x="4825" y="4710"/>
                    <a:pt x="4511" y="4621"/>
                  </a:cubicBezTo>
                  <a:cubicBezTo>
                    <a:pt x="4197" y="4528"/>
                    <a:pt x="7245" y="759"/>
                    <a:pt x="7328" y="498"/>
                  </a:cubicBezTo>
                  <a:cubicBezTo>
                    <a:pt x="7384" y="329"/>
                    <a:pt x="5959" y="101"/>
                    <a:pt x="4901" y="25"/>
                  </a:cubicBezTo>
                  <a:lnTo>
                    <a:pt x="4898" y="25"/>
                  </a:lnTo>
                  <a:cubicBezTo>
                    <a:pt x="4673" y="10"/>
                    <a:pt x="4466" y="1"/>
                    <a:pt x="4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7980862" y="4126492"/>
              <a:ext cx="219183" cy="692929"/>
            </a:xfrm>
            <a:custGeom>
              <a:avLst/>
              <a:gdLst/>
              <a:ahLst/>
              <a:cxnLst/>
              <a:rect l="l" t="t" r="r" b="b"/>
              <a:pathLst>
                <a:path w="1208" h="3819" extrusionOk="0">
                  <a:moveTo>
                    <a:pt x="817" y="1"/>
                  </a:moveTo>
                  <a:cubicBezTo>
                    <a:pt x="649" y="1"/>
                    <a:pt x="459" y="20"/>
                    <a:pt x="332" y="36"/>
                  </a:cubicBezTo>
                  <a:cubicBezTo>
                    <a:pt x="523" y="168"/>
                    <a:pt x="1" y="3742"/>
                    <a:pt x="205" y="3818"/>
                  </a:cubicBezTo>
                  <a:cubicBezTo>
                    <a:pt x="213" y="3818"/>
                    <a:pt x="225" y="3815"/>
                    <a:pt x="242" y="3806"/>
                  </a:cubicBezTo>
                  <a:cubicBezTo>
                    <a:pt x="659" y="2770"/>
                    <a:pt x="1171" y="323"/>
                    <a:pt x="1194" y="131"/>
                  </a:cubicBezTo>
                  <a:cubicBezTo>
                    <a:pt x="1207" y="30"/>
                    <a:pt x="1028" y="1"/>
                    <a:pt x="817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8267721" y="3019880"/>
              <a:ext cx="325871" cy="353631"/>
            </a:xfrm>
            <a:custGeom>
              <a:avLst/>
              <a:gdLst/>
              <a:ahLst/>
              <a:cxnLst/>
              <a:rect l="l" t="t" r="r" b="b"/>
              <a:pathLst>
                <a:path w="1796" h="1949" extrusionOk="0">
                  <a:moveTo>
                    <a:pt x="1455" y="0"/>
                  </a:moveTo>
                  <a:cubicBezTo>
                    <a:pt x="1396" y="0"/>
                    <a:pt x="1336" y="27"/>
                    <a:pt x="1287" y="90"/>
                  </a:cubicBezTo>
                  <a:cubicBezTo>
                    <a:pt x="906" y="572"/>
                    <a:pt x="526" y="1059"/>
                    <a:pt x="146" y="1542"/>
                  </a:cubicBezTo>
                  <a:cubicBezTo>
                    <a:pt x="1" y="1726"/>
                    <a:pt x="169" y="1949"/>
                    <a:pt x="344" y="1949"/>
                  </a:cubicBezTo>
                  <a:cubicBezTo>
                    <a:pt x="401" y="1949"/>
                    <a:pt x="463" y="1922"/>
                    <a:pt x="513" y="1862"/>
                  </a:cubicBezTo>
                  <a:cubicBezTo>
                    <a:pt x="893" y="1376"/>
                    <a:pt x="1273" y="893"/>
                    <a:pt x="1654" y="407"/>
                  </a:cubicBezTo>
                  <a:cubicBezTo>
                    <a:pt x="1796" y="226"/>
                    <a:pt x="1627" y="0"/>
                    <a:pt x="1455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8168109" y="3399093"/>
              <a:ext cx="121385" cy="88362"/>
            </a:xfrm>
            <a:custGeom>
              <a:avLst/>
              <a:gdLst/>
              <a:ahLst/>
              <a:cxnLst/>
              <a:rect l="l" t="t" r="r" b="b"/>
              <a:pathLst>
                <a:path w="669" h="487" extrusionOk="0">
                  <a:moveTo>
                    <a:pt x="331" y="1"/>
                  </a:moveTo>
                  <a:cubicBezTo>
                    <a:pt x="63" y="1"/>
                    <a:pt x="0" y="427"/>
                    <a:pt x="292" y="483"/>
                  </a:cubicBezTo>
                  <a:cubicBezTo>
                    <a:pt x="308" y="486"/>
                    <a:pt x="324" y="486"/>
                    <a:pt x="341" y="486"/>
                  </a:cubicBezTo>
                  <a:cubicBezTo>
                    <a:pt x="606" y="486"/>
                    <a:pt x="669" y="60"/>
                    <a:pt x="380" y="7"/>
                  </a:cubicBezTo>
                  <a:cubicBezTo>
                    <a:pt x="364" y="4"/>
                    <a:pt x="344" y="1"/>
                    <a:pt x="331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8313988" y="3873018"/>
              <a:ext cx="299562" cy="381755"/>
            </a:xfrm>
            <a:custGeom>
              <a:avLst/>
              <a:gdLst/>
              <a:ahLst/>
              <a:cxnLst/>
              <a:rect l="l" t="t" r="r" b="b"/>
              <a:pathLst>
                <a:path w="1651" h="2104" extrusionOk="0">
                  <a:moveTo>
                    <a:pt x="1316" y="0"/>
                  </a:moveTo>
                  <a:cubicBezTo>
                    <a:pt x="1250" y="0"/>
                    <a:pt x="1187" y="31"/>
                    <a:pt x="1141" y="107"/>
                  </a:cubicBezTo>
                  <a:cubicBezTo>
                    <a:pt x="800" y="639"/>
                    <a:pt x="463" y="1175"/>
                    <a:pt x="122" y="1707"/>
                  </a:cubicBezTo>
                  <a:cubicBezTo>
                    <a:pt x="0" y="1896"/>
                    <a:pt x="169" y="2104"/>
                    <a:pt x="338" y="2104"/>
                  </a:cubicBezTo>
                  <a:cubicBezTo>
                    <a:pt x="400" y="2104"/>
                    <a:pt x="463" y="2074"/>
                    <a:pt x="509" y="1998"/>
                  </a:cubicBezTo>
                  <a:cubicBezTo>
                    <a:pt x="849" y="1465"/>
                    <a:pt x="1191" y="930"/>
                    <a:pt x="1528" y="397"/>
                  </a:cubicBezTo>
                  <a:cubicBezTo>
                    <a:pt x="1650" y="209"/>
                    <a:pt x="1481" y="0"/>
                    <a:pt x="1316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58" name="Google Shape;58;p4"/>
          <p:cNvSpPr/>
          <p:nvPr/>
        </p:nvSpPr>
        <p:spPr>
          <a:xfrm>
            <a:off x="10957550" y="1282541"/>
            <a:ext cx="238165" cy="217600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rgbClr val="F95858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9" name="Google Shape;59;p4"/>
          <p:cNvSpPr/>
          <p:nvPr/>
        </p:nvSpPr>
        <p:spPr>
          <a:xfrm>
            <a:off x="1759350" y="6210841"/>
            <a:ext cx="238165" cy="217600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rgbClr val="F95858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17396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rgbClr val="FFFBEF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62" name="Google Shape;62;p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64;p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65;p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67;p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68;p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69;p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" name="Google Shape;70;p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 rot="-438706" flipH="1">
            <a:off x="2424349" y="3453988"/>
            <a:ext cx="2816100" cy="13627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 rot="-438706" flipH="1">
            <a:off x="2210257" y="2176557"/>
            <a:ext cx="2816100" cy="58033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9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3" name="Google Shape;73;p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Google Shape;75;p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6" name="Google Shape;76;p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7" name="Google Shape;77;p5"/>
          <p:cNvSpPr txBox="1">
            <a:spLocks noGrp="1"/>
          </p:cNvSpPr>
          <p:nvPr>
            <p:ph type="subTitle" idx="3"/>
          </p:nvPr>
        </p:nvSpPr>
        <p:spPr>
          <a:xfrm rot="472683" flipH="1">
            <a:off x="7386180" y="4063066"/>
            <a:ext cx="2816179" cy="13628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"/>
          <p:cNvSpPr txBox="1">
            <a:spLocks noGrp="1"/>
          </p:cNvSpPr>
          <p:nvPr>
            <p:ph type="subTitle" idx="4"/>
          </p:nvPr>
        </p:nvSpPr>
        <p:spPr>
          <a:xfrm rot="472683" flipH="1">
            <a:off x="7616761" y="2787832"/>
            <a:ext cx="2816179" cy="5802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9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364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11/11/2024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170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rgbClr val="FFFBEF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6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6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" name="Google Shape;82;p6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3" name="Google Shape;83;p6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Google Shape;89;p6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0" name="Google Shape;90;p6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1" name="Google Shape;91;p6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2" name="Google Shape;92;p6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71517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rgbClr val="FFFBEF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4" name="Google Shape;104;p7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5" name="Google Shape;105;p7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6" name="Google Shape;106;p7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7" name="Google Shape;107;p7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85219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648200" y="1524000"/>
            <a:ext cx="4112400" cy="36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56384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9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9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9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9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9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" name="Google Shape;133;p9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9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9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9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7" name="Google Shape;137;p9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8" name="Google Shape;138;p9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39" name="Google Shape;139;p9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40" name="Google Shape;140;p9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41" name="Google Shape;141;p9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9"/>
          <p:cNvSpPr txBox="1">
            <a:spLocks noGrp="1"/>
          </p:cNvSpPr>
          <p:nvPr>
            <p:ph type="subTitle" idx="1"/>
          </p:nvPr>
        </p:nvSpPr>
        <p:spPr>
          <a:xfrm rot="-302252">
            <a:off x="2227344" y="3135973"/>
            <a:ext cx="4919803" cy="193468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2"/>
          </p:nvPr>
        </p:nvSpPr>
        <p:spPr>
          <a:xfrm rot="974">
            <a:off x="7002800" y="2895237"/>
            <a:ext cx="42336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300">
                <a:solidFill>
                  <a:schemeClr val="lt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4" name="Google Shape;144;p9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18322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10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47" name="Google Shape;147;p10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" name="Google Shape;148;p10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" name="Google Shape;149;p10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" name="Google Shape;150;p10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" name="Google Shape;151;p10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" name="Google Shape;152;p10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" name="Google Shape;153;p10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" name="Google Shape;154;p10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5" name="Google Shape;155;p10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0" name="Google Shape;160;p10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0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275197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11"/>
          <p:cNvGrpSpPr/>
          <p:nvPr/>
        </p:nvGrpSpPr>
        <p:grpSpPr>
          <a:xfrm>
            <a:off x="0" y="-22467"/>
            <a:ext cx="12192000" cy="6880400"/>
            <a:chOff x="0" y="-16850"/>
            <a:chExt cx="9144000" cy="5160300"/>
          </a:xfrm>
        </p:grpSpPr>
        <p:cxnSp>
          <p:nvCxnSpPr>
            <p:cNvPr id="164" name="Google Shape;164;p11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5" name="Google Shape;165;p11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11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11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11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9" name="Google Shape;169;p11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0" name="Google Shape;170;p11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1" name="Google Shape;171;p11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2" name="Google Shape;172;p11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rgbClr val="F95858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77" name="Google Shape;177;p11"/>
          <p:cNvSpPr txBox="1">
            <a:spLocks noGrp="1"/>
          </p:cNvSpPr>
          <p:nvPr>
            <p:ph type="title" hasCustomPrompt="1"/>
          </p:nvPr>
        </p:nvSpPr>
        <p:spPr>
          <a:xfrm>
            <a:off x="1915600" y="1809867"/>
            <a:ext cx="932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8" name="Google Shape;178;p11"/>
          <p:cNvSpPr txBox="1">
            <a:spLocks noGrp="1"/>
          </p:cNvSpPr>
          <p:nvPr>
            <p:ph type="body" idx="1"/>
          </p:nvPr>
        </p:nvSpPr>
        <p:spPr>
          <a:xfrm>
            <a:off x="3401000" y="4271300"/>
            <a:ext cx="63500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9" name="Google Shape;179;p11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537549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5456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1" name="Google Shape;191;p13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2" name="Google Shape;192;p13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3" name="Google Shape;193;p13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94" name="Google Shape;194;p13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95" name="Google Shape;195;p13"/>
          <p:cNvGrpSpPr/>
          <p:nvPr/>
        </p:nvGrpSpPr>
        <p:grpSpPr>
          <a:xfrm>
            <a:off x="11107669" y="-18735"/>
            <a:ext cx="539543" cy="241112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rgbClr val="65C1C9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295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470266" y="5179010"/>
            <a:ext cx="661837" cy="845623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rgbClr val="FFFBEF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rgbClr val="434343">
                <a:alpha val="151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6249273" y="473534"/>
            <a:ext cx="539535" cy="492951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6912525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2110400" y="16802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2363615" y="22618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4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7182465" y="22618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4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6912525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2110400" y="4730395"/>
            <a:ext cx="4112400" cy="6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2363615" y="5311921"/>
            <a:ext cx="36064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4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7182465" y="5311923"/>
            <a:ext cx="36060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None/>
              <a:defRPr sz="14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063304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914400" y="460305"/>
            <a:ext cx="932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5" name="Google Shape;235;p14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6" name="Google Shape;236;p14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7" name="Google Shape;237;p14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8" name="Google Shape;238;p14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2108139" y="52193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2108279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5166651" y="4121300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5166651" y="3599700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8225068" y="5206667"/>
            <a:ext cx="2818800" cy="7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8225068" y="4699671"/>
            <a:ext cx="2818800" cy="5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194300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bg>
      <p:bgPr>
        <a:solidFill>
          <a:srgbClr val="FFFBEF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955600" y="1155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955600" y="1892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955600" y="2630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955600" y="33684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955600" y="41062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955600" y="48440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955600" y="55818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955600" y="6319633"/>
            <a:ext cx="112364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22467"/>
            <a:ext cx="955600" cy="6880400"/>
          </a:xfrm>
          <a:prstGeom prst="rect">
            <a:avLst/>
          </a:prstGeom>
          <a:solidFill>
            <a:srgbClr val="F95858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5" name="Google Shape;255;p15"/>
          <p:cNvSpPr/>
          <p:nvPr/>
        </p:nvSpPr>
        <p:spPr>
          <a:xfrm>
            <a:off x="364809" y="104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6" name="Google Shape;256;p15"/>
          <p:cNvSpPr/>
          <p:nvPr/>
        </p:nvSpPr>
        <p:spPr>
          <a:xfrm>
            <a:off x="364809" y="25218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7" name="Google Shape;257;p15"/>
          <p:cNvSpPr/>
          <p:nvPr/>
        </p:nvSpPr>
        <p:spPr>
          <a:xfrm>
            <a:off x="364809" y="41062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8" name="Google Shape;258;p15"/>
          <p:cNvSpPr/>
          <p:nvPr/>
        </p:nvSpPr>
        <p:spPr>
          <a:xfrm>
            <a:off x="364809" y="5473033"/>
            <a:ext cx="217600" cy="217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881819" y="3518759"/>
            <a:ext cx="8660800" cy="119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3265700" y="4531380"/>
            <a:ext cx="6170000" cy="64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11361467" y="-124467"/>
            <a:ext cx="720400" cy="969200"/>
          </a:xfrm>
          <a:prstGeom prst="rtTriangle">
            <a:avLst/>
          </a:prstGeom>
          <a:solidFill>
            <a:srgbClr val="FCF8EA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498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image" Target="../media/image3.jpg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11/11/2024</a:t>
            </a:fld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724697" y="5201862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7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853" r:id="rId1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11/11/2024</a:t>
            </a:fld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496097" y="5201862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3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852" r:id="rId1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AECD43-E3B9-4138-B4B5-AC41BC74798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47AA938-1E85-4A68-8E35-3434722346D0}" type="slidenum">
              <a:rPr 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cs typeface="Arial" panose="020B0604020202020204" pitchFamily="34" charset="0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50097" y="5298097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2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10833" y="800767"/>
            <a:ext cx="9144000" cy="7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73667" y="3662900"/>
            <a:ext cx="9776000" cy="2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9806515" y="5074862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911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  <p:sldLayoutId id="2147483743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73C328-922F-4B0B-8525-8ACF096E8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1BFE4-AA55-444D-AE70-3B0265254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D68E4-8B87-467B-B1C3-35BC81AE59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EDF14-9474-41C6-9319-2345718929E4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11/11/2024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F2EFC-AD95-415C-8369-5A07D3117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3FC87-E14B-43D3-B70F-4D9355BCC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9B403-B91B-4216-B1E5-5AD4DE66315A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496097" y="5201862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5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Char char="●"/>
              <a:defRPr sz="18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105697" y="5443430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0345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Odibee Sans"/>
              <a:buNone/>
              <a:defRPr sz="2800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Didact Gothic"/>
              <a:buChar char="●"/>
              <a:defRPr sz="1800"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●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Didact Gothic"/>
              <a:buChar char="○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Didact Gothic"/>
              <a:buChar char="■"/>
              <a:defRPr>
                <a:solidFill>
                  <a:srgbClr val="43434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9991397" y="5443430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5046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6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5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576A02-A929-4486-B518-199792F053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423ACB-E8A7-4F3C-9DCF-081247AB58A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2024/11/11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6CE1C1-A429-42F3-901A-E2000C830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802FF9-F5E0-4240-A185-F5C4926D2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3DC71D-2C1C-493E-BBC1-C12FA3E4BDE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902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6pPr>
      <a:lvl7pPr marL="914378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</a:defRPr>
      </a:lvl9pPr>
    </p:titleStyle>
    <p:bodyStyle>
      <a:lvl1pPr marL="228594" indent="-228594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824902-4A5F-4767-BE61-1EE1BD7BA5F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97CE26-D414-4573-8F56-ED44CF465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24697" y="5348894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8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892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783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675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46" indent="-171446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34.wmf"/><Relationship Id="rId3" Type="http://schemas.openxmlformats.org/officeDocument/2006/relationships/audio" Target="../media/audio2.wav"/><Relationship Id="rId7" Type="http://schemas.openxmlformats.org/officeDocument/2006/relationships/slide" Target="slide6.xml"/><Relationship Id="rId12" Type="http://schemas.openxmlformats.org/officeDocument/2006/relationships/oleObject" Target="../embeddings/oleObject1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11" Type="http://schemas.openxmlformats.org/officeDocument/2006/relationships/image" Target="../media/image33.wmf"/><Relationship Id="rId5" Type="http://schemas.openxmlformats.org/officeDocument/2006/relationships/audio" Target="../media/audio4.wav"/><Relationship Id="rId10" Type="http://schemas.openxmlformats.org/officeDocument/2006/relationships/oleObject" Target="../embeddings/oleObject10.bin"/><Relationship Id="rId4" Type="http://schemas.openxmlformats.org/officeDocument/2006/relationships/audio" Target="../media/audio3.wav"/><Relationship Id="rId9" Type="http://schemas.openxmlformats.org/officeDocument/2006/relationships/image" Target="../media/image3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oleObject" Target="../embeddings/oleObject15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37.emf"/><Relationship Id="rId2" Type="http://schemas.openxmlformats.org/officeDocument/2006/relationships/audio" Target="../media/audio1.wav"/><Relationship Id="rId16" Type="http://schemas.openxmlformats.org/officeDocument/2006/relationships/image" Target="../media/image39.emf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11" Type="http://schemas.openxmlformats.org/officeDocument/2006/relationships/oleObject" Target="../embeddings/oleObject14.bin"/><Relationship Id="rId5" Type="http://schemas.openxmlformats.org/officeDocument/2006/relationships/audio" Target="../media/audio4.wav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36.wmf"/><Relationship Id="rId4" Type="http://schemas.openxmlformats.org/officeDocument/2006/relationships/audio" Target="../media/audio3.wav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7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5" Type="http://schemas.openxmlformats.org/officeDocument/2006/relationships/audio" Target="../media/audio3.wav"/><Relationship Id="rId4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43.emf"/><Relationship Id="rId3" Type="http://schemas.openxmlformats.org/officeDocument/2006/relationships/audio" Target="../media/audio2.wav"/><Relationship Id="rId7" Type="http://schemas.openxmlformats.org/officeDocument/2006/relationships/slide" Target="slide6.xml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45.emf"/><Relationship Id="rId2" Type="http://schemas.openxmlformats.org/officeDocument/2006/relationships/audio" Target="../media/audio1.wav"/><Relationship Id="rId16" Type="http://schemas.openxmlformats.org/officeDocument/2006/relationships/oleObject" Target="../embeddings/oleObject22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11" Type="http://schemas.openxmlformats.org/officeDocument/2006/relationships/image" Target="../media/image42.emf"/><Relationship Id="rId5" Type="http://schemas.openxmlformats.org/officeDocument/2006/relationships/audio" Target="../media/audio4.wav"/><Relationship Id="rId15" Type="http://schemas.openxmlformats.org/officeDocument/2006/relationships/image" Target="../media/image44.emf"/><Relationship Id="rId10" Type="http://schemas.openxmlformats.org/officeDocument/2006/relationships/oleObject" Target="../embeddings/oleObject19.bin"/><Relationship Id="rId4" Type="http://schemas.openxmlformats.org/officeDocument/2006/relationships/audio" Target="../media/audio3.wav"/><Relationship Id="rId9" Type="http://schemas.openxmlformats.org/officeDocument/2006/relationships/image" Target="../media/image41.emf"/><Relationship Id="rId14" Type="http://schemas.openxmlformats.org/officeDocument/2006/relationships/oleObject" Target="../embeddings/oleObject2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oleObject" Target="../embeddings/oleObject26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48.emf"/><Relationship Id="rId2" Type="http://schemas.openxmlformats.org/officeDocument/2006/relationships/audio" Target="../media/audio1.wav"/><Relationship Id="rId16" Type="http://schemas.openxmlformats.org/officeDocument/2006/relationships/image" Target="../media/image50.emf"/><Relationship Id="rId1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11" Type="http://schemas.openxmlformats.org/officeDocument/2006/relationships/oleObject" Target="../embeddings/oleObject25.bin"/><Relationship Id="rId5" Type="http://schemas.openxmlformats.org/officeDocument/2006/relationships/audio" Target="../media/audio3.wav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47.emf"/><Relationship Id="rId4" Type="http://schemas.openxmlformats.org/officeDocument/2006/relationships/audio" Target="../media/audio4.wav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4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3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3.png"/><Relationship Id="rId5" Type="http://schemas.openxmlformats.org/officeDocument/2006/relationships/image" Target="../media/image59.wmf"/><Relationship Id="rId4" Type="http://schemas.openxmlformats.org/officeDocument/2006/relationships/oleObject" Target="../embeddings/oleObject3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oleObject" Target="../embeddings/oleObject34.bin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53.png"/><Relationship Id="rId5" Type="http://schemas.openxmlformats.org/officeDocument/2006/relationships/image" Target="../media/image61.wmf"/><Relationship Id="rId4" Type="http://schemas.openxmlformats.org/officeDocument/2006/relationships/oleObject" Target="../embeddings/oleObject3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66.wmf"/><Relationship Id="rId3" Type="http://schemas.openxmlformats.org/officeDocument/2006/relationships/image" Target="../media/image12.png"/><Relationship Id="rId7" Type="http://schemas.openxmlformats.org/officeDocument/2006/relationships/image" Target="../media/image63.emf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68.emf"/><Relationship Id="rId2" Type="http://schemas.openxmlformats.org/officeDocument/2006/relationships/notesSlide" Target="../notesSlides/notesSlide10.xml"/><Relationship Id="rId16" Type="http://schemas.openxmlformats.org/officeDocument/2006/relationships/oleObject" Target="../embeddings/oleObject42.bin"/><Relationship Id="rId1" Type="http://schemas.openxmlformats.org/officeDocument/2006/relationships/slideLayout" Target="../slideLayouts/slideLayout72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65.emf"/><Relationship Id="rId5" Type="http://schemas.openxmlformats.org/officeDocument/2006/relationships/image" Target="../media/image62.emf"/><Relationship Id="rId15" Type="http://schemas.openxmlformats.org/officeDocument/2006/relationships/image" Target="../media/image67.e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64.emf"/><Relationship Id="rId14" Type="http://schemas.openxmlformats.org/officeDocument/2006/relationships/oleObject" Target="../embeddings/oleObject4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13" Type="http://schemas.openxmlformats.org/officeDocument/2006/relationships/oleObject" Target="../embeddings/oleObject48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7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70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72.emf"/><Relationship Id="rId4" Type="http://schemas.openxmlformats.org/officeDocument/2006/relationships/image" Target="../media/image69.e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7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75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image" Target="../media/image12.png"/><Relationship Id="rId7" Type="http://schemas.openxmlformats.org/officeDocument/2006/relationships/image" Target="../media/image77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2.x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76.e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78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84.em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81.e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83.emf"/><Relationship Id="rId4" Type="http://schemas.openxmlformats.org/officeDocument/2006/relationships/image" Target="../media/image80.e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85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91.e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88.emf"/><Relationship Id="rId17" Type="http://schemas.openxmlformats.org/officeDocument/2006/relationships/oleObject" Target="../embeddings/oleObject66.bin"/><Relationship Id="rId2" Type="http://schemas.openxmlformats.org/officeDocument/2006/relationships/image" Target="../media/image79.png"/><Relationship Id="rId16" Type="http://schemas.openxmlformats.org/officeDocument/2006/relationships/image" Target="../media/image90.emf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81.e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87.emf"/><Relationship Id="rId4" Type="http://schemas.openxmlformats.org/officeDocument/2006/relationships/image" Target="../media/image80.e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89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e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94.em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85.e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93.emf"/><Relationship Id="rId4" Type="http://schemas.openxmlformats.org/officeDocument/2006/relationships/image" Target="../media/image84.emf"/><Relationship Id="rId9" Type="http://schemas.openxmlformats.org/officeDocument/2006/relationships/oleObject" Target="../embeddings/oleObject7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96.png"/><Relationship Id="rId4" Type="http://schemas.openxmlformats.org/officeDocument/2006/relationships/image" Target="../media/image95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0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4.pn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8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22.png"/><Relationship Id="rId18" Type="http://schemas.openxmlformats.org/officeDocument/2006/relationships/slide" Target="slide9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1.xml"/><Relationship Id="rId12" Type="http://schemas.openxmlformats.org/officeDocument/2006/relationships/image" Target="../media/image21.gif"/><Relationship Id="rId17" Type="http://schemas.openxmlformats.org/officeDocument/2006/relationships/slide" Target="slide8.xml"/><Relationship Id="rId2" Type="http://schemas.openxmlformats.org/officeDocument/2006/relationships/audio" Target="../media/media1.wav"/><Relationship Id="rId16" Type="http://schemas.openxmlformats.org/officeDocument/2006/relationships/slide" Target="slide7.xml"/><Relationship Id="rId1" Type="http://schemas.microsoft.com/office/2007/relationships/media" Target="../media/media1.wav"/><Relationship Id="rId6" Type="http://schemas.openxmlformats.org/officeDocument/2006/relationships/image" Target="../media/image18.png"/><Relationship Id="rId11" Type="http://schemas.openxmlformats.org/officeDocument/2006/relationships/image" Target="../media/image20.gif"/><Relationship Id="rId5" Type="http://schemas.openxmlformats.org/officeDocument/2006/relationships/image" Target="../media/image17.jpg"/><Relationship Id="rId15" Type="http://schemas.openxmlformats.org/officeDocument/2006/relationships/slide" Target="slide14.xml"/><Relationship Id="rId10" Type="http://schemas.openxmlformats.org/officeDocument/2006/relationships/image" Target="../media/image19.gif"/><Relationship Id="rId19" Type="http://schemas.openxmlformats.org/officeDocument/2006/relationships/slide" Target="slide10.xml"/><Relationship Id="rId4" Type="http://schemas.openxmlformats.org/officeDocument/2006/relationships/notesSlide" Target="../notesSlides/notesSlide5.xml"/><Relationship Id="rId9" Type="http://schemas.openxmlformats.org/officeDocument/2006/relationships/slide" Target="slide13.xml"/><Relationship Id="rId1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7.emf"/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12" Type="http://schemas.openxmlformats.org/officeDocument/2006/relationships/oleObject" Target="../embeddings/oleObject3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26.emf"/><Relationship Id="rId5" Type="http://schemas.openxmlformats.org/officeDocument/2006/relationships/audio" Target="../media/audio4.wav"/><Relationship Id="rId15" Type="http://schemas.openxmlformats.org/officeDocument/2006/relationships/oleObject" Target="../embeddings/oleObject5.bin"/><Relationship Id="rId10" Type="http://schemas.openxmlformats.org/officeDocument/2006/relationships/oleObject" Target="../embeddings/oleObject2.bin"/><Relationship Id="rId4" Type="http://schemas.openxmlformats.org/officeDocument/2006/relationships/audio" Target="../media/audio2.wav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oleObject" Target="../embeddings/oleObject8.bin"/><Relationship Id="rId3" Type="http://schemas.openxmlformats.org/officeDocument/2006/relationships/audio" Target="../media/audio1.wav"/><Relationship Id="rId7" Type="http://schemas.openxmlformats.org/officeDocument/2006/relationships/image" Target="../media/image28.jpeg"/><Relationship Id="rId12" Type="http://schemas.openxmlformats.org/officeDocument/2006/relationships/image" Target="../media/image3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4.wav"/><Relationship Id="rId11" Type="http://schemas.openxmlformats.org/officeDocument/2006/relationships/oleObject" Target="../embeddings/oleObject7.bin"/><Relationship Id="rId5" Type="http://schemas.openxmlformats.org/officeDocument/2006/relationships/audio" Target="../media/audio3.wav"/><Relationship Id="rId10" Type="http://schemas.openxmlformats.org/officeDocument/2006/relationships/image" Target="../media/image29.e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6.bin"/><Relationship Id="rId1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!!2">
            <a:extLst>
              <a:ext uri="{FF2B5EF4-FFF2-40B4-BE49-F238E27FC236}">
                <a16:creationId xmlns:a16="http://schemas.microsoft.com/office/drawing/2014/main" id="{89086EBC-EACD-A4D6-E094-60862BDB6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583" y="2323835"/>
            <a:ext cx="10681854" cy="1417123"/>
          </a:xfrm>
        </p:spPr>
        <p:txBody>
          <a:bodyPr>
            <a:noAutofit/>
          </a:bodyPr>
          <a:lstStyle/>
          <a:p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 TẬP CHƯƠNG III</a:t>
            </a:r>
          </a:p>
        </p:txBody>
      </p:sp>
    </p:spTree>
    <p:extLst>
      <p:ext uri="{BB962C8B-B14F-4D97-AF65-F5344CB8AC3E}">
        <p14:creationId xmlns:p14="http://schemas.microsoft.com/office/powerpoint/2010/main" val="2928883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3" name="AutoShape 31"/>
          <p:cNvSpPr>
            <a:spLocks noChangeArrowheads="1"/>
          </p:cNvSpPr>
          <p:nvPr/>
        </p:nvSpPr>
        <p:spPr bwMode="gray">
          <a:xfrm>
            <a:off x="467360" y="528319"/>
            <a:ext cx="10148378" cy="10734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vi-VN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US" sz="2800" b="1" dirty="0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112572" y="2987191"/>
            <a:ext cx="11286066" cy="1176338"/>
            <a:chOff x="109" y="2508"/>
            <a:chExt cx="5332" cy="741"/>
          </a:xfrm>
        </p:grpSpPr>
        <p:grpSp>
          <p:nvGrpSpPr>
            <p:cNvPr id="28738" name="Group 61"/>
            <p:cNvGrpSpPr>
              <a:grpSpLocks/>
            </p:cNvGrpSpPr>
            <p:nvPr/>
          </p:nvGrpSpPr>
          <p:grpSpPr bwMode="auto">
            <a:xfrm>
              <a:off x="284" y="2551"/>
              <a:ext cx="5157" cy="698"/>
              <a:chOff x="769" y="986"/>
              <a:chExt cx="4573" cy="500"/>
            </a:xfrm>
          </p:grpSpPr>
          <p:sp>
            <p:nvSpPr>
              <p:cNvPr id="28759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60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76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77" name="Text Box 65"/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B</a:t>
                </a:r>
              </a:p>
            </p:txBody>
          </p:sp>
          <p:sp>
            <p:nvSpPr>
              <p:cNvPr id="28763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64" name="Rectangle 67"/>
              <p:cNvSpPr>
                <a:spLocks noChangeArrowheads="1"/>
              </p:cNvSpPr>
              <p:nvPr/>
            </p:nvSpPr>
            <p:spPr bwMode="auto">
              <a:xfrm>
                <a:off x="769" y="986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739" name="Group 68"/>
            <p:cNvGrpSpPr>
              <a:grpSpLocks/>
            </p:cNvGrpSpPr>
            <p:nvPr/>
          </p:nvGrpSpPr>
          <p:grpSpPr bwMode="auto">
            <a:xfrm>
              <a:off x="109" y="2508"/>
              <a:ext cx="723" cy="673"/>
              <a:chOff x="-143" y="1056"/>
              <a:chExt cx="630" cy="625"/>
            </a:xfrm>
          </p:grpSpPr>
          <p:grpSp>
            <p:nvGrpSpPr>
              <p:cNvPr id="28740" name="Group 69"/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115782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3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4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3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4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7" name="Oval 75"/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6" name="Oval 76"/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9" name="Oval 77"/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8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5791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2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3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4" name="Oval 82"/>
              <p:cNvSpPr>
                <a:spLocks noChangeArrowheads="1"/>
              </p:cNvSpPr>
              <p:nvPr/>
            </p:nvSpPr>
            <p:spPr bwMode="gray">
              <a:xfrm rot="5400000">
                <a:off x="-24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5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6" name="Oval 84"/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7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8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9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679" name="Group 88"/>
          <p:cNvGrpSpPr>
            <a:grpSpLocks/>
          </p:cNvGrpSpPr>
          <p:nvPr/>
        </p:nvGrpSpPr>
        <p:grpSpPr bwMode="auto">
          <a:xfrm>
            <a:off x="695325" y="1394356"/>
            <a:ext cx="308121" cy="1599256"/>
            <a:chOff x="211" y="624"/>
            <a:chExt cx="125" cy="1367"/>
          </a:xfrm>
        </p:grpSpPr>
        <p:sp>
          <p:nvSpPr>
            <p:cNvPr id="28736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37" name="Rectangle 90"/>
            <p:cNvSpPr>
              <a:spLocks noChangeArrowheads="1"/>
            </p:cNvSpPr>
            <p:nvPr/>
          </p:nvSpPr>
          <p:spPr bwMode="gray">
            <a:xfrm rot="16200000" flipH="1">
              <a:off x="-410" y="1245"/>
              <a:ext cx="1367" cy="125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680" name="Text Box 91"/>
          <p:cNvSpPr txBox="1">
            <a:spLocks noChangeArrowheads="1"/>
          </p:cNvSpPr>
          <p:nvPr/>
        </p:nvSpPr>
        <p:spPr bwMode="auto">
          <a:xfrm>
            <a:off x="3454400" y="5612937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28682" name="Group 120"/>
          <p:cNvGrpSpPr>
            <a:grpSpLocks/>
          </p:cNvGrpSpPr>
          <p:nvPr/>
        </p:nvGrpSpPr>
        <p:grpSpPr bwMode="auto">
          <a:xfrm>
            <a:off x="665480" y="6119666"/>
            <a:ext cx="304800" cy="533400"/>
            <a:chOff x="240" y="624"/>
            <a:chExt cx="96" cy="288"/>
          </a:xfrm>
        </p:grpSpPr>
        <p:sp>
          <p:nvSpPr>
            <p:cNvPr id="28707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08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683" name="Group 123"/>
          <p:cNvGrpSpPr>
            <a:grpSpLocks/>
          </p:cNvGrpSpPr>
          <p:nvPr/>
        </p:nvGrpSpPr>
        <p:grpSpPr bwMode="auto">
          <a:xfrm>
            <a:off x="726440" y="4850936"/>
            <a:ext cx="304800" cy="533400"/>
            <a:chOff x="240" y="624"/>
            <a:chExt cx="96" cy="288"/>
          </a:xfrm>
        </p:grpSpPr>
        <p:sp>
          <p:nvSpPr>
            <p:cNvPr id="28705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06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5845" name="AutoShape 133"/>
          <p:cNvSpPr>
            <a:spLocks noChangeArrowheads="1"/>
          </p:cNvSpPr>
          <p:nvPr/>
        </p:nvSpPr>
        <p:spPr bwMode="gray">
          <a:xfrm>
            <a:off x="6624195" y="3185437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8692" name="Group 76"/>
          <p:cNvGrpSpPr>
            <a:grpSpLocks/>
          </p:cNvGrpSpPr>
          <p:nvPr/>
        </p:nvGrpSpPr>
        <p:grpSpPr bwMode="auto">
          <a:xfrm>
            <a:off x="360681" y="751841"/>
            <a:ext cx="1164167" cy="665163"/>
            <a:chOff x="1212" y="1344"/>
            <a:chExt cx="550" cy="419"/>
          </a:xfrm>
        </p:grpSpPr>
        <p:grpSp>
          <p:nvGrpSpPr>
            <p:cNvPr id="28700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28702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03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04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701" name="Text Box 81"/>
            <p:cNvSpPr txBox="1">
              <a:spLocks noChangeArrowheads="1"/>
            </p:cNvSpPr>
            <p:nvPr/>
          </p:nvSpPr>
          <p:spPr bwMode="gray">
            <a:xfrm>
              <a:off x="1212" y="1406"/>
              <a:ext cx="5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4</a:t>
              </a: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42" name="Flowchart: Connector 14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lowchart: Connector 14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lowchart: Connector 14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46" name="Flowchart: Connector 14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lowchart: Connector 14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lowchart: Connector 14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50" name="Flowchart: Connector 14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lowchart: Connector 15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lowchart: Connector 15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56" name="Flowchart: Connector 15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lowchart: Connector 15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lowchart: Connector 15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60" name="Flowchart: Connector 15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lowchart: Connector 16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lowchart: Connector 161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64" name="Flowchart: Connector 16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lowchart: Connector 16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lowchart: Connector 165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68" name="Flowchart: Connector 16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lowchart: Connector 16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lowchart: Connector 169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72" name="Flowchart: Connector 17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lowchart: Connector 17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76" name="Flowchart: Connector 17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lowchart: Connector 17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lowchart: Connector 177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80" name="Flowchart: Connector 17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Flowchart: Connector 18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lowchart: Connector 181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0615738" y="262457"/>
            <a:ext cx="1449262" cy="1368876"/>
            <a:chOff x="3048000" y="1219200"/>
            <a:chExt cx="2209800" cy="2209800"/>
          </a:xfrm>
        </p:grpSpPr>
        <p:sp>
          <p:nvSpPr>
            <p:cNvPr id="184" name="Flowchart: Connector 18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lowchart: Connector 18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3314851" y="1567872"/>
              <a:ext cx="1714499" cy="153501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7" name="Rectangle 186"/>
          <p:cNvSpPr/>
          <p:nvPr/>
        </p:nvSpPr>
        <p:spPr>
          <a:xfrm>
            <a:off x="27585" y="0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C0CCF9-FB65-CDEA-254E-BE1242ECC611}"/>
              </a:ext>
            </a:extLst>
          </p:cNvPr>
          <p:cNvSpPr txBox="1"/>
          <p:nvPr/>
        </p:nvSpPr>
        <p:spPr>
          <a:xfrm>
            <a:off x="1492018" y="804372"/>
            <a:ext cx="88434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phép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</a:t>
            </a:r>
            <a:r>
              <a:rPr lang="en-US" sz="2800" b="1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/>
          </a:p>
        </p:txBody>
      </p:sp>
      <p:sp>
        <p:nvSpPr>
          <p:cNvPr id="126" name="Text Box 91">
            <a:extLst>
              <a:ext uri="{FF2B5EF4-FFF2-40B4-BE49-F238E27FC236}">
                <a16:creationId xmlns:a16="http://schemas.microsoft.com/office/drawing/2014/main" id="{2C30D241-17DB-BDB1-2AFC-04D38E9EC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699" y="4357558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127" name="Group 92">
            <a:extLst>
              <a:ext uri="{FF2B5EF4-FFF2-40B4-BE49-F238E27FC236}">
                <a16:creationId xmlns:a16="http://schemas.microsoft.com/office/drawing/2014/main" id="{B2A97829-26E0-78CC-2BE1-F7C4DF621894}"/>
              </a:ext>
            </a:extLst>
          </p:cNvPr>
          <p:cNvGrpSpPr>
            <a:grpSpLocks/>
          </p:cNvGrpSpPr>
          <p:nvPr/>
        </p:nvGrpSpPr>
        <p:grpSpPr bwMode="auto">
          <a:xfrm>
            <a:off x="117596" y="1745662"/>
            <a:ext cx="11281042" cy="1184275"/>
            <a:chOff x="109" y="1032"/>
            <a:chExt cx="5411" cy="698"/>
          </a:xfrm>
        </p:grpSpPr>
        <p:grpSp>
          <p:nvGrpSpPr>
            <p:cNvPr id="128" name="Group 93">
              <a:extLst>
                <a:ext uri="{FF2B5EF4-FFF2-40B4-BE49-F238E27FC236}">
                  <a16:creationId xmlns:a16="http://schemas.microsoft.com/office/drawing/2014/main" id="{37554621-ACA5-C47E-BD14-9C4903ECDC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195" name="AutoShape 94">
                <a:extLst>
                  <a:ext uri="{FF2B5EF4-FFF2-40B4-BE49-F238E27FC236}">
                    <a16:creationId xmlns:a16="http://schemas.microsoft.com/office/drawing/2014/main" id="{4E4E8151-995B-5E3B-57A1-2C83E9F122C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AutoShape 95">
                <a:extLst>
                  <a:ext uri="{FF2B5EF4-FFF2-40B4-BE49-F238E27FC236}">
                    <a16:creationId xmlns:a16="http://schemas.microsoft.com/office/drawing/2014/main" id="{6B865B39-F877-08B5-5B13-5ED600443A4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832" cy="284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96">
                <a:extLst>
                  <a:ext uri="{FF2B5EF4-FFF2-40B4-BE49-F238E27FC236}">
                    <a16:creationId xmlns:a16="http://schemas.microsoft.com/office/drawing/2014/main" id="{2458083C-B07B-35F6-D784-86C4ABD920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Text Box 97">
                <a:extLst>
                  <a:ext uri="{FF2B5EF4-FFF2-40B4-BE49-F238E27FC236}">
                    <a16:creationId xmlns:a16="http://schemas.microsoft.com/office/drawing/2014/main" id="{AA568C03-5DC9-415F-2574-766FED34CE0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Text Box 98">
                <a:extLst>
                  <a:ext uri="{FF2B5EF4-FFF2-40B4-BE49-F238E27FC236}">
                    <a16:creationId xmlns:a16="http://schemas.microsoft.com/office/drawing/2014/main" id="{76798685-D6B7-6DF6-6AB2-4B69109A918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Rectangle 99">
                <a:extLst>
                  <a:ext uri="{FF2B5EF4-FFF2-40B4-BE49-F238E27FC236}">
                    <a16:creationId xmlns:a16="http://schemas.microsoft.com/office/drawing/2014/main" id="{B35318C3-3E74-6ECB-D293-37C16AFDF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9" name="Group 100">
              <a:extLst>
                <a:ext uri="{FF2B5EF4-FFF2-40B4-BE49-F238E27FC236}">
                  <a16:creationId xmlns:a16="http://schemas.microsoft.com/office/drawing/2014/main" id="{1C772A93-D13E-FB6E-EF40-A27833F711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130" name="Group 101">
                <a:extLst>
                  <a:ext uri="{FF2B5EF4-FFF2-40B4-BE49-F238E27FC236}">
                    <a16:creationId xmlns:a16="http://schemas.microsoft.com/office/drawing/2014/main" id="{8B5B74EC-0F7D-4A82-73FC-3718C5ADA31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140" name="AutoShape 102">
                  <a:extLst>
                    <a:ext uri="{FF2B5EF4-FFF2-40B4-BE49-F238E27FC236}">
                      <a16:creationId xmlns:a16="http://schemas.microsoft.com/office/drawing/2014/main" id="{0E710B04-F3BA-3C8B-82C1-8C4891CDCD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3" name="AutoShape 103">
                  <a:extLst>
                    <a:ext uri="{FF2B5EF4-FFF2-40B4-BE49-F238E27FC236}">
                      <a16:creationId xmlns:a16="http://schemas.microsoft.com/office/drawing/2014/main" id="{03E96C2D-B5AA-8FEF-3A37-1DCB279A0F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AutoShape 104">
                  <a:extLst>
                    <a:ext uri="{FF2B5EF4-FFF2-40B4-BE49-F238E27FC236}">
                      <a16:creationId xmlns:a16="http://schemas.microsoft.com/office/drawing/2014/main" id="{E7E64D4D-5859-377F-97AD-21AA47D445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9" name="Oval 105">
                  <a:extLst>
                    <a:ext uri="{FF2B5EF4-FFF2-40B4-BE49-F238E27FC236}">
                      <a16:creationId xmlns:a16="http://schemas.microsoft.com/office/drawing/2014/main" id="{7D62E81D-80B3-2435-9C58-B9C8CED8D3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0" name="Oval 106">
                  <a:extLst>
                    <a:ext uri="{FF2B5EF4-FFF2-40B4-BE49-F238E27FC236}">
                      <a16:creationId xmlns:a16="http://schemas.microsoft.com/office/drawing/2014/main" id="{6E39436F-001D-4087-65B0-94237DF65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1" name="Oval 107">
                  <a:extLst>
                    <a:ext uri="{FF2B5EF4-FFF2-40B4-BE49-F238E27FC236}">
                      <a16:creationId xmlns:a16="http://schemas.microsoft.com/office/drawing/2014/main" id="{4A5C6F38-FF1B-3CFA-6A15-337C806FCD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2" name="Oval 108">
                  <a:extLst>
                    <a:ext uri="{FF2B5EF4-FFF2-40B4-BE49-F238E27FC236}">
                      <a16:creationId xmlns:a16="http://schemas.microsoft.com/office/drawing/2014/main" id="{3DD6B3B1-70C2-5646-96E2-569C7AA305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3" name="Oval 109">
                  <a:extLst>
                    <a:ext uri="{FF2B5EF4-FFF2-40B4-BE49-F238E27FC236}">
                      <a16:creationId xmlns:a16="http://schemas.microsoft.com/office/drawing/2014/main" id="{4AF555EC-F3FE-DDD6-5712-6EA7757895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Oval 110">
                  <a:extLst>
                    <a:ext uri="{FF2B5EF4-FFF2-40B4-BE49-F238E27FC236}">
                      <a16:creationId xmlns:a16="http://schemas.microsoft.com/office/drawing/2014/main" id="{11196DC6-1B47-1250-E98A-35130E9D22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1" name="AutoShape 111">
                <a:extLst>
                  <a:ext uri="{FF2B5EF4-FFF2-40B4-BE49-F238E27FC236}">
                    <a16:creationId xmlns:a16="http://schemas.microsoft.com/office/drawing/2014/main" id="{2F06219D-97FA-8E9F-F240-3B7D3DF0B2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AutoShape 112">
                <a:extLst>
                  <a:ext uri="{FF2B5EF4-FFF2-40B4-BE49-F238E27FC236}">
                    <a16:creationId xmlns:a16="http://schemas.microsoft.com/office/drawing/2014/main" id="{37E6941A-A786-9C5F-B6CB-CD947B9FC66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AutoShape 113">
                <a:extLst>
                  <a:ext uri="{FF2B5EF4-FFF2-40B4-BE49-F238E27FC236}">
                    <a16:creationId xmlns:a16="http://schemas.microsoft.com/office/drawing/2014/main" id="{9BF68B83-4E47-D0D8-F74E-59B68BA72B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Oval 114">
                <a:extLst>
                  <a:ext uri="{FF2B5EF4-FFF2-40B4-BE49-F238E27FC236}">
                    <a16:creationId xmlns:a16="http://schemas.microsoft.com/office/drawing/2014/main" id="{1FA416BE-AD6E-C334-1FD0-720081E1A62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Oval 115">
                <a:extLst>
                  <a:ext uri="{FF2B5EF4-FFF2-40B4-BE49-F238E27FC236}">
                    <a16:creationId xmlns:a16="http://schemas.microsoft.com/office/drawing/2014/main" id="{0BBF385F-1CB2-F366-09E7-F337B729F8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l 116">
                <a:extLst>
                  <a:ext uri="{FF2B5EF4-FFF2-40B4-BE49-F238E27FC236}">
                    <a16:creationId xmlns:a16="http://schemas.microsoft.com/office/drawing/2014/main" id="{BF77F0C1-649E-6FE2-BDBD-7B70829C114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Oval 117">
                <a:extLst>
                  <a:ext uri="{FF2B5EF4-FFF2-40B4-BE49-F238E27FC236}">
                    <a16:creationId xmlns:a16="http://schemas.microsoft.com/office/drawing/2014/main" id="{435E5FC1-477C-5CAB-008E-436A58569D3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Oval 118">
                <a:extLst>
                  <a:ext uri="{FF2B5EF4-FFF2-40B4-BE49-F238E27FC236}">
                    <a16:creationId xmlns:a16="http://schemas.microsoft.com/office/drawing/2014/main" id="{769DD443-CED2-A4D9-E070-4C3875E869C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Oval 119">
                <a:extLst>
                  <a:ext uri="{FF2B5EF4-FFF2-40B4-BE49-F238E27FC236}">
                    <a16:creationId xmlns:a16="http://schemas.microsoft.com/office/drawing/2014/main" id="{7DFC904F-A7C1-7FC3-C003-1EB8B738299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02" name="AutoShape 130">
            <a:extLst>
              <a:ext uri="{FF2B5EF4-FFF2-40B4-BE49-F238E27FC236}">
                <a16:creationId xmlns:a16="http://schemas.microsoft.com/office/drawing/2014/main" id="{451F592C-39D4-66A8-083E-144D11EB42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42542" y="2039822"/>
            <a:ext cx="4589832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8" name="Pentagon 5">
            <a:hlinkClick r:id="rId7" action="ppaction://hlinksldjump"/>
            <a:extLst>
              <a:ext uri="{FF2B5EF4-FFF2-40B4-BE49-F238E27FC236}">
                <a16:creationId xmlns:a16="http://schemas.microsoft.com/office/drawing/2014/main" id="{B1509F53-81A3-AA61-DF42-9AE83AFC6B36}"/>
              </a:ext>
            </a:extLst>
          </p:cNvPr>
          <p:cNvSpPr/>
          <p:nvPr/>
        </p:nvSpPr>
        <p:spPr>
          <a:xfrm flipH="1">
            <a:off x="8890418" y="106319"/>
            <a:ext cx="1787788" cy="430475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1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1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145661"/>
              </p:ext>
            </p:extLst>
          </p:nvPr>
        </p:nvGraphicFramePr>
        <p:xfrm>
          <a:off x="5491383" y="628959"/>
          <a:ext cx="1089034" cy="788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4725" imgH="457002" progId="Equation.DSMT4">
                  <p:embed/>
                </p:oleObj>
              </mc:Choice>
              <mc:Fallback>
                <p:oleObj name="Equation" r:id="rId8" imgW="634725" imgH="457002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1383" y="628959"/>
                        <a:ext cx="1089034" cy="7880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4" name="Group 60"/>
          <p:cNvGrpSpPr>
            <a:grpSpLocks/>
          </p:cNvGrpSpPr>
          <p:nvPr/>
        </p:nvGrpSpPr>
        <p:grpSpPr bwMode="auto">
          <a:xfrm>
            <a:off x="147576" y="4221404"/>
            <a:ext cx="11453283" cy="1185863"/>
            <a:chOff x="109" y="2508"/>
            <a:chExt cx="5411" cy="747"/>
          </a:xfrm>
        </p:grpSpPr>
        <p:grpSp>
          <p:nvGrpSpPr>
            <p:cNvPr id="205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26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Text Box 65"/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C</a:t>
                </a:r>
              </a:p>
            </p:txBody>
          </p:sp>
          <p:sp>
            <p:nvSpPr>
              <p:cNvPr id="230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6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207" name="Group 69"/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217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8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9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0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Oval 75"/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Oval 76"/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Oval 77"/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08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Oval 84"/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2" name="AutoShape 133"/>
          <p:cNvSpPr>
            <a:spLocks noChangeArrowheads="1"/>
          </p:cNvSpPr>
          <p:nvPr/>
        </p:nvSpPr>
        <p:spPr bwMode="gray">
          <a:xfrm>
            <a:off x="6690477" y="4426082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34" name="Group 60"/>
          <p:cNvGrpSpPr>
            <a:grpSpLocks/>
          </p:cNvGrpSpPr>
          <p:nvPr/>
        </p:nvGrpSpPr>
        <p:grpSpPr bwMode="auto">
          <a:xfrm>
            <a:off x="142113" y="5530679"/>
            <a:ext cx="11453283" cy="1185863"/>
            <a:chOff x="109" y="2508"/>
            <a:chExt cx="5411" cy="747"/>
          </a:xfrm>
        </p:grpSpPr>
        <p:grpSp>
          <p:nvGrpSpPr>
            <p:cNvPr id="235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57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Text Box 65"/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D</a:t>
                </a:r>
              </a:p>
            </p:txBody>
          </p:sp>
          <p:sp>
            <p:nvSpPr>
              <p:cNvPr id="261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6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237" name="Group 69"/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247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9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0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1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2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3" name="Oval 75"/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4" name="Oval 76"/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5" name="Oval 77"/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8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Oval 84"/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3" name="AutoShape 133"/>
          <p:cNvSpPr>
            <a:spLocks noChangeArrowheads="1"/>
          </p:cNvSpPr>
          <p:nvPr/>
        </p:nvSpPr>
        <p:spPr bwMode="gray">
          <a:xfrm>
            <a:off x="6748747" y="5402045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786235"/>
              </p:ext>
            </p:extLst>
          </p:nvPr>
        </p:nvGraphicFramePr>
        <p:xfrm>
          <a:off x="3659566" y="3109809"/>
          <a:ext cx="1203528" cy="8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252" imgH="418918" progId="Equation.DSMT4">
                  <p:embed/>
                </p:oleObj>
              </mc:Choice>
              <mc:Fallback>
                <p:oleObj name="Equation" r:id="rId10" imgW="571252" imgH="418918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566" y="3109809"/>
                        <a:ext cx="1203528" cy="882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" name="Text Box 98"/>
          <p:cNvSpPr txBox="1">
            <a:spLocks noChangeArrowheads="1"/>
          </p:cNvSpPr>
          <p:nvPr/>
        </p:nvSpPr>
        <p:spPr bwMode="gray">
          <a:xfrm>
            <a:off x="3798051" y="1993721"/>
            <a:ext cx="1365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dirty="0">
                <a:cs typeface="Arial" panose="020B0604020202020204" pitchFamily="34" charset="0"/>
              </a:rPr>
              <a:t>2</a:t>
            </a:r>
          </a:p>
        </p:txBody>
      </p:sp>
      <p:sp>
        <p:nvSpPr>
          <p:cNvPr id="266" name="Text Box 98"/>
          <p:cNvSpPr txBox="1">
            <a:spLocks noChangeArrowheads="1"/>
          </p:cNvSpPr>
          <p:nvPr/>
        </p:nvSpPr>
        <p:spPr bwMode="gray">
          <a:xfrm>
            <a:off x="3729128" y="4490267"/>
            <a:ext cx="1365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dirty="0">
                <a:cs typeface="Arial" panose="020B0604020202020204" pitchFamily="34" charset="0"/>
              </a:rPr>
              <a:t>4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96070" y="30819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992708"/>
              </p:ext>
            </p:extLst>
          </p:nvPr>
        </p:nvGraphicFramePr>
        <p:xfrm>
          <a:off x="3685783" y="5897900"/>
          <a:ext cx="1100554" cy="4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800" imgH="228600" progId="Equation.DSMT4">
                  <p:embed/>
                </p:oleObj>
              </mc:Choice>
              <mc:Fallback>
                <p:oleObj name="Equation" r:id="rId12" imgW="55880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5783" y="5897900"/>
                        <a:ext cx="1100554" cy="452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1530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158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</p:childTnLst>
        </p:cTn>
      </p:par>
    </p:tnLst>
    <p:bldLst>
      <p:bldP spid="115845" grpId="0" animBg="1"/>
      <p:bldP spid="187" grpId="0" animBg="1"/>
      <p:bldP spid="202" grpId="0" animBg="1"/>
      <p:bldP spid="232" grpId="0" animBg="1"/>
      <p:bldP spid="2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711200" y="5364480"/>
            <a:ext cx="304800" cy="685800"/>
            <a:chOff x="240" y="624"/>
            <a:chExt cx="96" cy="288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AutoShape 31"/>
          <p:cNvSpPr>
            <a:spLocks noChangeArrowheads="1"/>
          </p:cNvSpPr>
          <p:nvPr/>
        </p:nvSpPr>
        <p:spPr bwMode="gray">
          <a:xfrm>
            <a:off x="390338" y="852366"/>
            <a:ext cx="9786702" cy="101707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Rút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gọn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biểu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thức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ta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đươc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kết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quả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2216" y="1783083"/>
            <a:ext cx="11291675" cy="1260475"/>
            <a:chOff x="109" y="1032"/>
            <a:chExt cx="5411" cy="698"/>
          </a:xfrm>
        </p:grpSpPr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33" name="AutoShape 34"/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AutoShape 35"/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 Box 37"/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37" name="Text Box 3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40"/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14" name="Group 41"/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24" name="AutoShape 4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AutoShape 4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AutoShape 4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Oval 4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Oval 4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Oval 47"/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Oval 48"/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Oval 49"/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Oval 50"/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5" name="AutoShape 5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AutoShape 52"/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AutoShape 53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5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Oval 5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56"/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Oval 57"/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Oval 58"/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Oval 59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Group 88"/>
          <p:cNvGrpSpPr>
            <a:grpSpLocks/>
          </p:cNvGrpSpPr>
          <p:nvPr/>
        </p:nvGrpSpPr>
        <p:grpSpPr bwMode="auto">
          <a:xfrm>
            <a:off x="624840" y="1529080"/>
            <a:ext cx="304800" cy="533400"/>
            <a:chOff x="240" y="624"/>
            <a:chExt cx="96" cy="288"/>
          </a:xfrm>
        </p:grpSpPr>
        <p:sp>
          <p:nvSpPr>
            <p:cNvPr id="40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AutoShape 128"/>
          <p:cNvSpPr>
            <a:spLocks noChangeArrowheads="1"/>
          </p:cNvSpPr>
          <p:nvPr/>
        </p:nvSpPr>
        <p:spPr bwMode="gray">
          <a:xfrm>
            <a:off x="6984409" y="2050251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44" name="Group 76"/>
          <p:cNvGrpSpPr>
            <a:grpSpLocks/>
          </p:cNvGrpSpPr>
          <p:nvPr/>
        </p:nvGrpSpPr>
        <p:grpSpPr bwMode="auto">
          <a:xfrm>
            <a:off x="170326" y="943505"/>
            <a:ext cx="1164193" cy="862960"/>
            <a:chOff x="1229" y="1344"/>
            <a:chExt cx="514" cy="419"/>
          </a:xfrm>
        </p:grpSpPr>
        <p:grpSp>
          <p:nvGrpSpPr>
            <p:cNvPr id="45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47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" name="Text Box 81"/>
            <p:cNvSpPr txBox="1">
              <a:spLocks noChangeArrowheads="1"/>
            </p:cNvSpPr>
            <p:nvPr/>
          </p:nvSpPr>
          <p:spPr bwMode="gray">
            <a:xfrm>
              <a:off x="1229" y="1406"/>
              <a:ext cx="51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chemeClr val="bg1"/>
                  </a:solidFill>
                  <a:cs typeface="Arial" panose="020B0604020202020204" pitchFamily="34" charset="0"/>
                </a:rPr>
                <a:t> 5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51" name="Flowchart: Connector 5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lowchart: Connector 5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lowchart: Connector 5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55" name="Flowchart: Connector 5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lowchart: Connector 5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lowchart: Connector 56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59" name="Flowchart: Connector 5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lowchart: Connector 5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lowchart: Connector 60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63" name="Flowchart: Connector 6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lowchart: Connector 6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lowchart: Connector 64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67" name="Flowchart: Connector 6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lowchart: Connector 6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lowchart: Connector 68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71" name="Flowchart: Connector 7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lowchart: Connector 7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lowchart: Connector 7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75" name="Flowchart: Connector 7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lowchart: Connector 7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lowchart: Connector 76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79" name="Flowchart: Connector 7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lowchart: Connector 7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lowchart: Connector 80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83" name="Flowchart: Connector 8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lowchart: Connector 84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87" name="Flowchart: Connector 8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lowchart: Connector 88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980050" y="-3235"/>
            <a:ext cx="1766750" cy="1368876"/>
            <a:chOff x="3048000" y="1219200"/>
            <a:chExt cx="2209800" cy="2209800"/>
          </a:xfrm>
        </p:grpSpPr>
        <p:sp>
          <p:nvSpPr>
            <p:cNvPr id="91" name="Flowchart: Connector 9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lowchart: Connector 9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lowchart: Connector 92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276528" y="190334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6" name="Group 32">
            <a:extLst>
              <a:ext uri="{FF2B5EF4-FFF2-40B4-BE49-F238E27FC236}">
                <a16:creationId xmlns:a16="http://schemas.microsoft.com/office/drawing/2014/main" id="{C8885828-FB02-DA32-5D68-9BD576CC6B8B}"/>
              </a:ext>
            </a:extLst>
          </p:cNvPr>
          <p:cNvGrpSpPr>
            <a:grpSpLocks/>
          </p:cNvGrpSpPr>
          <p:nvPr/>
        </p:nvGrpSpPr>
        <p:grpSpPr bwMode="auto">
          <a:xfrm>
            <a:off x="35486" y="3138964"/>
            <a:ext cx="11291675" cy="1260475"/>
            <a:chOff x="109" y="1032"/>
            <a:chExt cx="5411" cy="698"/>
          </a:xfrm>
        </p:grpSpPr>
        <p:grpSp>
          <p:nvGrpSpPr>
            <p:cNvPr id="97" name="Group 33">
              <a:extLst>
                <a:ext uri="{FF2B5EF4-FFF2-40B4-BE49-F238E27FC236}">
                  <a16:creationId xmlns:a16="http://schemas.microsoft.com/office/drawing/2014/main" id="{0EAD1DCF-4419-9B4C-C5CF-3FA5F48660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118" name="AutoShape 34">
                <a:extLst>
                  <a:ext uri="{FF2B5EF4-FFF2-40B4-BE49-F238E27FC236}">
                    <a16:creationId xmlns:a16="http://schemas.microsoft.com/office/drawing/2014/main" id="{E90A4DB1-27C0-2F09-4AE3-BFA8F76E7F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AutoShape 35">
                <a:extLst>
                  <a:ext uri="{FF2B5EF4-FFF2-40B4-BE49-F238E27FC236}">
                    <a16:creationId xmlns:a16="http://schemas.microsoft.com/office/drawing/2014/main" id="{18C535D6-1DD0-6883-E54D-B0A782FF39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36">
                <a:extLst>
                  <a:ext uri="{FF2B5EF4-FFF2-40B4-BE49-F238E27FC236}">
                    <a16:creationId xmlns:a16="http://schemas.microsoft.com/office/drawing/2014/main" id="{0CA403D8-C80B-DE3C-113E-C0890C9F51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Text Box 37">
                <a:extLst>
                  <a:ext uri="{FF2B5EF4-FFF2-40B4-BE49-F238E27FC236}">
                    <a16:creationId xmlns:a16="http://schemas.microsoft.com/office/drawing/2014/main" id="{4F7E007E-7DF7-9E70-2369-64BCF7FD4D1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Text Box 38">
                <a:extLst>
                  <a:ext uri="{FF2B5EF4-FFF2-40B4-BE49-F238E27FC236}">
                    <a16:creationId xmlns:a16="http://schemas.microsoft.com/office/drawing/2014/main" id="{48C22C22-77F4-FB82-71C6-F84AC1F19DD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Rectangle 39">
                <a:extLst>
                  <a:ext uri="{FF2B5EF4-FFF2-40B4-BE49-F238E27FC236}">
                    <a16:creationId xmlns:a16="http://schemas.microsoft.com/office/drawing/2014/main" id="{73A115F3-2A01-C3EB-AAB6-47A9552B4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8" name="Group 40">
              <a:extLst>
                <a:ext uri="{FF2B5EF4-FFF2-40B4-BE49-F238E27FC236}">
                  <a16:creationId xmlns:a16="http://schemas.microsoft.com/office/drawing/2014/main" id="{5F6C9391-E533-44F4-0714-AEDEC8AFE1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99" name="Group 41">
                <a:extLst>
                  <a:ext uri="{FF2B5EF4-FFF2-40B4-BE49-F238E27FC236}">
                    <a16:creationId xmlns:a16="http://schemas.microsoft.com/office/drawing/2014/main" id="{7C1D4E31-5B8D-24B5-775B-5961F0AEDF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109" name="AutoShape 42">
                  <a:extLst>
                    <a:ext uri="{FF2B5EF4-FFF2-40B4-BE49-F238E27FC236}">
                      <a16:creationId xmlns:a16="http://schemas.microsoft.com/office/drawing/2014/main" id="{AE1C5E03-79A0-78AC-310F-79CE3B1E86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" name="AutoShape 43">
                  <a:extLst>
                    <a:ext uri="{FF2B5EF4-FFF2-40B4-BE49-F238E27FC236}">
                      <a16:creationId xmlns:a16="http://schemas.microsoft.com/office/drawing/2014/main" id="{1040B406-111A-ED21-A56B-4920F5704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AutoShape 44">
                  <a:extLst>
                    <a:ext uri="{FF2B5EF4-FFF2-40B4-BE49-F238E27FC236}">
                      <a16:creationId xmlns:a16="http://schemas.microsoft.com/office/drawing/2014/main" id="{648919A1-B748-0314-B20C-DD607A30D8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Oval 45">
                  <a:extLst>
                    <a:ext uri="{FF2B5EF4-FFF2-40B4-BE49-F238E27FC236}">
                      <a16:creationId xmlns:a16="http://schemas.microsoft.com/office/drawing/2014/main" id="{ED3DFC56-C7D1-84C8-51B0-BB2A41D7E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3" name="Oval 46">
                  <a:extLst>
                    <a:ext uri="{FF2B5EF4-FFF2-40B4-BE49-F238E27FC236}">
                      <a16:creationId xmlns:a16="http://schemas.microsoft.com/office/drawing/2014/main" id="{A1B21BE4-A077-56DC-EE2F-7090121DEF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Oval 47">
                  <a:extLst>
                    <a:ext uri="{FF2B5EF4-FFF2-40B4-BE49-F238E27FC236}">
                      <a16:creationId xmlns:a16="http://schemas.microsoft.com/office/drawing/2014/main" id="{CC79303C-E6E2-CC8E-0298-E6F6112ED3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" name="Oval 48">
                  <a:extLst>
                    <a:ext uri="{FF2B5EF4-FFF2-40B4-BE49-F238E27FC236}">
                      <a16:creationId xmlns:a16="http://schemas.microsoft.com/office/drawing/2014/main" id="{D8988964-FFB4-662E-A437-72554F8058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Oval 49">
                  <a:extLst>
                    <a:ext uri="{FF2B5EF4-FFF2-40B4-BE49-F238E27FC236}">
                      <a16:creationId xmlns:a16="http://schemas.microsoft.com/office/drawing/2014/main" id="{958FD72A-DF46-360A-0D00-C60E3F8100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" name="Oval 50">
                  <a:extLst>
                    <a:ext uri="{FF2B5EF4-FFF2-40B4-BE49-F238E27FC236}">
                      <a16:creationId xmlns:a16="http://schemas.microsoft.com/office/drawing/2014/main" id="{B0F03BB9-DB2B-EDA7-F935-9AD43AF9C2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0" name="AutoShape 51">
                <a:extLst>
                  <a:ext uri="{FF2B5EF4-FFF2-40B4-BE49-F238E27FC236}">
                    <a16:creationId xmlns:a16="http://schemas.microsoft.com/office/drawing/2014/main" id="{B3C525C3-C848-6CE3-0000-D21562AE2F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AutoShape 52">
                <a:extLst>
                  <a:ext uri="{FF2B5EF4-FFF2-40B4-BE49-F238E27FC236}">
                    <a16:creationId xmlns:a16="http://schemas.microsoft.com/office/drawing/2014/main" id="{72183589-120E-3EBA-D0F2-8BDC2639B7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AutoShape 53">
                <a:extLst>
                  <a:ext uri="{FF2B5EF4-FFF2-40B4-BE49-F238E27FC236}">
                    <a16:creationId xmlns:a16="http://schemas.microsoft.com/office/drawing/2014/main" id="{B9045890-716C-A734-72B6-F4098EF0E4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Oval 54">
                <a:extLst>
                  <a:ext uri="{FF2B5EF4-FFF2-40B4-BE49-F238E27FC236}">
                    <a16:creationId xmlns:a16="http://schemas.microsoft.com/office/drawing/2014/main" id="{45FE0457-1C92-DE09-FC91-5651006645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Oval 55">
                <a:extLst>
                  <a:ext uri="{FF2B5EF4-FFF2-40B4-BE49-F238E27FC236}">
                    <a16:creationId xmlns:a16="http://schemas.microsoft.com/office/drawing/2014/main" id="{1A656883-5A4B-65D0-2F62-F00C077F0C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Oval 56">
                <a:extLst>
                  <a:ext uri="{FF2B5EF4-FFF2-40B4-BE49-F238E27FC236}">
                    <a16:creationId xmlns:a16="http://schemas.microsoft.com/office/drawing/2014/main" id="{BECC898D-5F8C-2D4A-6882-972B01CCCF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Oval 57">
                <a:extLst>
                  <a:ext uri="{FF2B5EF4-FFF2-40B4-BE49-F238E27FC236}">
                    <a16:creationId xmlns:a16="http://schemas.microsoft.com/office/drawing/2014/main" id="{505A14AB-C342-B911-1F6E-C2343F0D48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Oval 58">
                <a:extLst>
                  <a:ext uri="{FF2B5EF4-FFF2-40B4-BE49-F238E27FC236}">
                    <a16:creationId xmlns:a16="http://schemas.microsoft.com/office/drawing/2014/main" id="{A792526D-F9AB-0277-C5FB-34CCB83B2A9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Oval 59">
                <a:extLst>
                  <a:ext uri="{FF2B5EF4-FFF2-40B4-BE49-F238E27FC236}">
                    <a16:creationId xmlns:a16="http://schemas.microsoft.com/office/drawing/2014/main" id="{117C0373-8EA4-41EE-F2C1-EF40C6521C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4" name="Text Box 127">
            <a:extLst>
              <a:ext uri="{FF2B5EF4-FFF2-40B4-BE49-F238E27FC236}">
                <a16:creationId xmlns:a16="http://schemas.microsoft.com/office/drawing/2014/main" id="{637CDDAD-26A2-1C4F-D6E5-E14A1E616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1270" y="3519964"/>
            <a:ext cx="3556000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2800" b="1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AutoShape 128">
            <a:extLst>
              <a:ext uri="{FF2B5EF4-FFF2-40B4-BE49-F238E27FC236}">
                <a16:creationId xmlns:a16="http://schemas.microsoft.com/office/drawing/2014/main" id="{DD838FDC-BD28-51DA-0147-9772340169C3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67712" y="3438906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27" name="Group 88">
            <a:extLst>
              <a:ext uri="{FF2B5EF4-FFF2-40B4-BE49-F238E27FC236}">
                <a16:creationId xmlns:a16="http://schemas.microsoft.com/office/drawing/2014/main" id="{DFA9954B-B38D-CE46-20FB-39A538375AE8}"/>
              </a:ext>
            </a:extLst>
          </p:cNvPr>
          <p:cNvGrpSpPr>
            <a:grpSpLocks/>
          </p:cNvGrpSpPr>
          <p:nvPr/>
        </p:nvGrpSpPr>
        <p:grpSpPr bwMode="auto">
          <a:xfrm>
            <a:off x="640322" y="2774810"/>
            <a:ext cx="304800" cy="533400"/>
            <a:chOff x="240" y="624"/>
            <a:chExt cx="96" cy="288"/>
          </a:xfrm>
        </p:grpSpPr>
        <p:sp>
          <p:nvSpPr>
            <p:cNvPr id="128" name="Rectangle 89">
              <a:extLst>
                <a:ext uri="{FF2B5EF4-FFF2-40B4-BE49-F238E27FC236}">
                  <a16:creationId xmlns:a16="http://schemas.microsoft.com/office/drawing/2014/main" id="{A8C67C3E-2C68-57A1-700F-C81447FDD0F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90">
              <a:extLst>
                <a:ext uri="{FF2B5EF4-FFF2-40B4-BE49-F238E27FC236}">
                  <a16:creationId xmlns:a16="http://schemas.microsoft.com/office/drawing/2014/main" id="{769C6E53-768B-4672-EBA1-17AD0F3DFBF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Group 32">
            <a:extLst>
              <a:ext uri="{FF2B5EF4-FFF2-40B4-BE49-F238E27FC236}">
                <a16:creationId xmlns:a16="http://schemas.microsoft.com/office/drawing/2014/main" id="{DD19EB22-253A-FC71-119A-E36DDA40BA9A}"/>
              </a:ext>
            </a:extLst>
          </p:cNvPr>
          <p:cNvGrpSpPr>
            <a:grpSpLocks/>
          </p:cNvGrpSpPr>
          <p:nvPr/>
        </p:nvGrpSpPr>
        <p:grpSpPr bwMode="auto">
          <a:xfrm>
            <a:off x="-3330" y="5849608"/>
            <a:ext cx="11291675" cy="1260475"/>
            <a:chOff x="109" y="1032"/>
            <a:chExt cx="5411" cy="698"/>
          </a:xfrm>
        </p:grpSpPr>
        <p:grpSp>
          <p:nvGrpSpPr>
            <p:cNvPr id="131" name="Group 33">
              <a:extLst>
                <a:ext uri="{FF2B5EF4-FFF2-40B4-BE49-F238E27FC236}">
                  <a16:creationId xmlns:a16="http://schemas.microsoft.com/office/drawing/2014/main" id="{9929B473-9C3D-3F1C-17C7-5958C9A6A2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152" name="AutoShape 34">
                <a:extLst>
                  <a:ext uri="{FF2B5EF4-FFF2-40B4-BE49-F238E27FC236}">
                    <a16:creationId xmlns:a16="http://schemas.microsoft.com/office/drawing/2014/main" id="{23D5D7C1-D7A1-D1B3-76DD-1387C58443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AutoShape 35">
                <a:extLst>
                  <a:ext uri="{FF2B5EF4-FFF2-40B4-BE49-F238E27FC236}">
                    <a16:creationId xmlns:a16="http://schemas.microsoft.com/office/drawing/2014/main" id="{12402C9E-9687-4EAB-7A0E-6D1D8E3C48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36">
                <a:extLst>
                  <a:ext uri="{FF2B5EF4-FFF2-40B4-BE49-F238E27FC236}">
                    <a16:creationId xmlns:a16="http://schemas.microsoft.com/office/drawing/2014/main" id="{1D61B259-A4EF-4096-0EFC-9BF8A9E493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Text Box 37">
                <a:extLst>
                  <a:ext uri="{FF2B5EF4-FFF2-40B4-BE49-F238E27FC236}">
                    <a16:creationId xmlns:a16="http://schemas.microsoft.com/office/drawing/2014/main" id="{C44922C5-EFB4-CA17-CD6E-1D00B9D8474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Text Box 38">
                <a:extLst>
                  <a:ext uri="{FF2B5EF4-FFF2-40B4-BE49-F238E27FC236}">
                    <a16:creationId xmlns:a16="http://schemas.microsoft.com/office/drawing/2014/main" id="{F4D540D0-5E3A-E29C-D52D-654064AEE818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Rectangle 39">
                <a:extLst>
                  <a:ext uri="{FF2B5EF4-FFF2-40B4-BE49-F238E27FC236}">
                    <a16:creationId xmlns:a16="http://schemas.microsoft.com/office/drawing/2014/main" id="{81620250-81A4-F710-88DB-FE6FA7B81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2" name="Group 40">
              <a:extLst>
                <a:ext uri="{FF2B5EF4-FFF2-40B4-BE49-F238E27FC236}">
                  <a16:creationId xmlns:a16="http://schemas.microsoft.com/office/drawing/2014/main" id="{4E2F4AAD-3919-9F3E-C343-B40441B78E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133" name="Group 41">
                <a:extLst>
                  <a:ext uri="{FF2B5EF4-FFF2-40B4-BE49-F238E27FC236}">
                    <a16:creationId xmlns:a16="http://schemas.microsoft.com/office/drawing/2014/main" id="{87A14118-3F93-FDC1-405B-6BFAF8FDA1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143" name="AutoShape 42">
                  <a:extLst>
                    <a:ext uri="{FF2B5EF4-FFF2-40B4-BE49-F238E27FC236}">
                      <a16:creationId xmlns:a16="http://schemas.microsoft.com/office/drawing/2014/main" id="{F29E0B61-6BC5-0033-42F4-6F3391227D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4" name="AutoShape 43">
                  <a:extLst>
                    <a:ext uri="{FF2B5EF4-FFF2-40B4-BE49-F238E27FC236}">
                      <a16:creationId xmlns:a16="http://schemas.microsoft.com/office/drawing/2014/main" id="{306AD6A1-E0D3-2FEB-F538-04256477E1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5" name="AutoShape 44">
                  <a:extLst>
                    <a:ext uri="{FF2B5EF4-FFF2-40B4-BE49-F238E27FC236}">
                      <a16:creationId xmlns:a16="http://schemas.microsoft.com/office/drawing/2014/main" id="{49050EF5-D66B-0845-D579-A21948013A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6" name="Oval 45">
                  <a:extLst>
                    <a:ext uri="{FF2B5EF4-FFF2-40B4-BE49-F238E27FC236}">
                      <a16:creationId xmlns:a16="http://schemas.microsoft.com/office/drawing/2014/main" id="{270A2B5F-DF9E-415F-2560-1CD044F53D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7" name="Oval 46">
                  <a:extLst>
                    <a:ext uri="{FF2B5EF4-FFF2-40B4-BE49-F238E27FC236}">
                      <a16:creationId xmlns:a16="http://schemas.microsoft.com/office/drawing/2014/main" id="{34B0E179-5727-75D1-4735-5F5B022FE7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8" name="Oval 47">
                  <a:extLst>
                    <a:ext uri="{FF2B5EF4-FFF2-40B4-BE49-F238E27FC236}">
                      <a16:creationId xmlns:a16="http://schemas.microsoft.com/office/drawing/2014/main" id="{93400C3A-76CA-DE72-0DAB-C38F48D107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9" name="Oval 48">
                  <a:extLst>
                    <a:ext uri="{FF2B5EF4-FFF2-40B4-BE49-F238E27FC236}">
                      <a16:creationId xmlns:a16="http://schemas.microsoft.com/office/drawing/2014/main" id="{7E6C8334-51E5-B52B-4D38-1C38D5B002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0" name="Oval 49">
                  <a:extLst>
                    <a:ext uri="{FF2B5EF4-FFF2-40B4-BE49-F238E27FC236}">
                      <a16:creationId xmlns:a16="http://schemas.microsoft.com/office/drawing/2014/main" id="{4B3B0653-89F7-F39C-CA0A-248C1A7EB6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1" name="Oval 50">
                  <a:extLst>
                    <a:ext uri="{FF2B5EF4-FFF2-40B4-BE49-F238E27FC236}">
                      <a16:creationId xmlns:a16="http://schemas.microsoft.com/office/drawing/2014/main" id="{53FF1864-9C6E-320D-1CCD-4F3EAA80FF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AutoShape 51">
                <a:extLst>
                  <a:ext uri="{FF2B5EF4-FFF2-40B4-BE49-F238E27FC236}">
                    <a16:creationId xmlns:a16="http://schemas.microsoft.com/office/drawing/2014/main" id="{36750045-6068-9BE8-C2E9-3346120F64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AutoShape 52">
                <a:extLst>
                  <a:ext uri="{FF2B5EF4-FFF2-40B4-BE49-F238E27FC236}">
                    <a16:creationId xmlns:a16="http://schemas.microsoft.com/office/drawing/2014/main" id="{97411B94-D438-6A5C-F4EF-4DAA6B8D6B1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AutoShape 53">
                <a:extLst>
                  <a:ext uri="{FF2B5EF4-FFF2-40B4-BE49-F238E27FC236}">
                    <a16:creationId xmlns:a16="http://schemas.microsoft.com/office/drawing/2014/main" id="{C839B765-8AB4-1254-B6A0-96793D932A7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Oval 54">
                <a:extLst>
                  <a:ext uri="{FF2B5EF4-FFF2-40B4-BE49-F238E27FC236}">
                    <a16:creationId xmlns:a16="http://schemas.microsoft.com/office/drawing/2014/main" id="{97DD688F-ADD8-40BF-23EC-30A3514D357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Oval 55">
                <a:extLst>
                  <a:ext uri="{FF2B5EF4-FFF2-40B4-BE49-F238E27FC236}">
                    <a16:creationId xmlns:a16="http://schemas.microsoft.com/office/drawing/2014/main" id="{A5306A6B-CC23-C3E6-5128-1554E8B87D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Oval 56">
                <a:extLst>
                  <a:ext uri="{FF2B5EF4-FFF2-40B4-BE49-F238E27FC236}">
                    <a16:creationId xmlns:a16="http://schemas.microsoft.com/office/drawing/2014/main" id="{C6A47AD5-4164-7DBA-304A-0497DF79DAD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Oval 57">
                <a:extLst>
                  <a:ext uri="{FF2B5EF4-FFF2-40B4-BE49-F238E27FC236}">
                    <a16:creationId xmlns:a16="http://schemas.microsoft.com/office/drawing/2014/main" id="{5C5D830B-B80D-78B4-7B45-BB56F35FFB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Oval 58">
                <a:extLst>
                  <a:ext uri="{FF2B5EF4-FFF2-40B4-BE49-F238E27FC236}">
                    <a16:creationId xmlns:a16="http://schemas.microsoft.com/office/drawing/2014/main" id="{3817971E-9CF2-8DBA-3023-CE682F7326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Oval 59">
                <a:extLst>
                  <a:ext uri="{FF2B5EF4-FFF2-40B4-BE49-F238E27FC236}">
                    <a16:creationId xmlns:a16="http://schemas.microsoft.com/office/drawing/2014/main" id="{08B57004-AF9C-04A0-75FB-E3AF2D2B2F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8" name="Text Box 127">
            <a:extLst>
              <a:ext uri="{FF2B5EF4-FFF2-40B4-BE49-F238E27FC236}">
                <a16:creationId xmlns:a16="http://schemas.microsoft.com/office/drawing/2014/main" id="{927BF96C-73A1-EC09-649F-ECF75776E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2454" y="6230608"/>
            <a:ext cx="3556000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2800" b="1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AutoShape 128">
            <a:extLst>
              <a:ext uri="{FF2B5EF4-FFF2-40B4-BE49-F238E27FC236}">
                <a16:creationId xmlns:a16="http://schemas.microsoft.com/office/drawing/2014/main" id="{DAD71DEA-6986-EF9C-A692-B8389A31821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78863" y="6116776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1" name="Text Box 91">
            <a:extLst>
              <a:ext uri="{FF2B5EF4-FFF2-40B4-BE49-F238E27FC236}">
                <a16:creationId xmlns:a16="http://schemas.microsoft.com/office/drawing/2014/main" id="{A2618A2A-911C-5737-10B8-C211BC7AA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464" y="5043907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162" name="Group 92">
            <a:extLst>
              <a:ext uri="{FF2B5EF4-FFF2-40B4-BE49-F238E27FC236}">
                <a16:creationId xmlns:a16="http://schemas.microsoft.com/office/drawing/2014/main" id="{6C696287-EF8B-1D5C-A49D-B34D45B788D7}"/>
              </a:ext>
            </a:extLst>
          </p:cNvPr>
          <p:cNvGrpSpPr>
            <a:grpSpLocks/>
          </p:cNvGrpSpPr>
          <p:nvPr/>
        </p:nvGrpSpPr>
        <p:grpSpPr bwMode="auto">
          <a:xfrm>
            <a:off x="75912" y="4540520"/>
            <a:ext cx="11281042" cy="1184275"/>
            <a:chOff x="109" y="1032"/>
            <a:chExt cx="5411" cy="698"/>
          </a:xfrm>
        </p:grpSpPr>
        <p:grpSp>
          <p:nvGrpSpPr>
            <p:cNvPr id="163" name="Group 93">
              <a:extLst>
                <a:ext uri="{FF2B5EF4-FFF2-40B4-BE49-F238E27FC236}">
                  <a16:creationId xmlns:a16="http://schemas.microsoft.com/office/drawing/2014/main" id="{3C6AADF3-BE10-D3E2-8FED-4F3BA1107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184" name="AutoShape 94">
                <a:extLst>
                  <a:ext uri="{FF2B5EF4-FFF2-40B4-BE49-F238E27FC236}">
                    <a16:creationId xmlns:a16="http://schemas.microsoft.com/office/drawing/2014/main" id="{8D096338-7E10-2B30-F585-F93C7E9F4AF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AutoShape 95">
                <a:extLst>
                  <a:ext uri="{FF2B5EF4-FFF2-40B4-BE49-F238E27FC236}">
                    <a16:creationId xmlns:a16="http://schemas.microsoft.com/office/drawing/2014/main" id="{15E27CE0-B5A8-3536-B753-19335E8897F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498" cy="28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96">
                <a:extLst>
                  <a:ext uri="{FF2B5EF4-FFF2-40B4-BE49-F238E27FC236}">
                    <a16:creationId xmlns:a16="http://schemas.microsoft.com/office/drawing/2014/main" id="{05EFE664-11AA-106F-31FD-6142032A79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Text Box 97">
                <a:extLst>
                  <a:ext uri="{FF2B5EF4-FFF2-40B4-BE49-F238E27FC236}">
                    <a16:creationId xmlns:a16="http://schemas.microsoft.com/office/drawing/2014/main" id="{95C382A6-4FCA-0CD2-6D1E-EAECEB96D13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Text Box 98">
                <a:extLst>
                  <a:ext uri="{FF2B5EF4-FFF2-40B4-BE49-F238E27FC236}">
                    <a16:creationId xmlns:a16="http://schemas.microsoft.com/office/drawing/2014/main" id="{D28E3411-6E5A-DB58-5B39-D7F41B29CF99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Rectangle 99">
                <a:extLst>
                  <a:ext uri="{FF2B5EF4-FFF2-40B4-BE49-F238E27FC236}">
                    <a16:creationId xmlns:a16="http://schemas.microsoft.com/office/drawing/2014/main" id="{1FADD467-2DC8-DF53-62C3-044B38D19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4" name="Group 100">
              <a:extLst>
                <a:ext uri="{FF2B5EF4-FFF2-40B4-BE49-F238E27FC236}">
                  <a16:creationId xmlns:a16="http://schemas.microsoft.com/office/drawing/2014/main" id="{413D0788-5F30-49A9-1238-185BC45017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165" name="Group 101">
                <a:extLst>
                  <a:ext uri="{FF2B5EF4-FFF2-40B4-BE49-F238E27FC236}">
                    <a16:creationId xmlns:a16="http://schemas.microsoft.com/office/drawing/2014/main" id="{385D3A99-D5DC-280A-7399-D70EF496E8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175" name="AutoShape 102">
                  <a:extLst>
                    <a:ext uri="{FF2B5EF4-FFF2-40B4-BE49-F238E27FC236}">
                      <a16:creationId xmlns:a16="http://schemas.microsoft.com/office/drawing/2014/main" id="{C2DDB29F-550A-8463-154A-03FE82E7A9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AutoShape 103">
                  <a:extLst>
                    <a:ext uri="{FF2B5EF4-FFF2-40B4-BE49-F238E27FC236}">
                      <a16:creationId xmlns:a16="http://schemas.microsoft.com/office/drawing/2014/main" id="{28DB7D76-8D7A-E9AB-A804-8FC9B143D2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7" name="AutoShape 104">
                  <a:extLst>
                    <a:ext uri="{FF2B5EF4-FFF2-40B4-BE49-F238E27FC236}">
                      <a16:creationId xmlns:a16="http://schemas.microsoft.com/office/drawing/2014/main" id="{DC8F5246-4669-6798-F7D1-9E73D8997B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Oval 105">
                  <a:extLst>
                    <a:ext uri="{FF2B5EF4-FFF2-40B4-BE49-F238E27FC236}">
                      <a16:creationId xmlns:a16="http://schemas.microsoft.com/office/drawing/2014/main" id="{22611164-E6A0-E72F-5967-108D706F70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Oval 106">
                  <a:extLst>
                    <a:ext uri="{FF2B5EF4-FFF2-40B4-BE49-F238E27FC236}">
                      <a16:creationId xmlns:a16="http://schemas.microsoft.com/office/drawing/2014/main" id="{C9EB86ED-1A43-6F72-8130-A361908C0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Oval 107">
                  <a:extLst>
                    <a:ext uri="{FF2B5EF4-FFF2-40B4-BE49-F238E27FC236}">
                      <a16:creationId xmlns:a16="http://schemas.microsoft.com/office/drawing/2014/main" id="{4173BFE1-99EA-7CE4-8ADD-A33102180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Oval 108">
                  <a:extLst>
                    <a:ext uri="{FF2B5EF4-FFF2-40B4-BE49-F238E27FC236}">
                      <a16:creationId xmlns:a16="http://schemas.microsoft.com/office/drawing/2014/main" id="{1BE4668F-C89C-4CE4-9096-23690F6EA1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Oval 109">
                  <a:extLst>
                    <a:ext uri="{FF2B5EF4-FFF2-40B4-BE49-F238E27FC236}">
                      <a16:creationId xmlns:a16="http://schemas.microsoft.com/office/drawing/2014/main" id="{3096F8EC-4984-18CD-B0BC-C9138ED80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Oval 110">
                  <a:extLst>
                    <a:ext uri="{FF2B5EF4-FFF2-40B4-BE49-F238E27FC236}">
                      <a16:creationId xmlns:a16="http://schemas.microsoft.com/office/drawing/2014/main" id="{9FAF3002-3E90-22C3-DA1E-E8E8507434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6" name="AutoShape 111">
                <a:extLst>
                  <a:ext uri="{FF2B5EF4-FFF2-40B4-BE49-F238E27FC236}">
                    <a16:creationId xmlns:a16="http://schemas.microsoft.com/office/drawing/2014/main" id="{24CC0901-10F6-A627-D7C0-2D1CFFE6841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AutoShape 112">
                <a:extLst>
                  <a:ext uri="{FF2B5EF4-FFF2-40B4-BE49-F238E27FC236}">
                    <a16:creationId xmlns:a16="http://schemas.microsoft.com/office/drawing/2014/main" id="{71EDC62E-D225-F136-42AF-02C6B1F8E0C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AutoShape 113">
                <a:extLst>
                  <a:ext uri="{FF2B5EF4-FFF2-40B4-BE49-F238E27FC236}">
                    <a16:creationId xmlns:a16="http://schemas.microsoft.com/office/drawing/2014/main" id="{02EF39A3-E4FC-9318-4F3F-91C9869471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Oval 114">
                <a:extLst>
                  <a:ext uri="{FF2B5EF4-FFF2-40B4-BE49-F238E27FC236}">
                    <a16:creationId xmlns:a16="http://schemas.microsoft.com/office/drawing/2014/main" id="{55053BCD-946D-569C-63A1-3E06FCA9F8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Oval 115">
                <a:extLst>
                  <a:ext uri="{FF2B5EF4-FFF2-40B4-BE49-F238E27FC236}">
                    <a16:creationId xmlns:a16="http://schemas.microsoft.com/office/drawing/2014/main" id="{408C6A26-DEA9-7604-1FF8-3DF5C74B91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Oval 116">
                <a:extLst>
                  <a:ext uri="{FF2B5EF4-FFF2-40B4-BE49-F238E27FC236}">
                    <a16:creationId xmlns:a16="http://schemas.microsoft.com/office/drawing/2014/main" id="{237116D5-D04D-5FDD-EEA1-5D799E26F1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Oval 117">
                <a:extLst>
                  <a:ext uri="{FF2B5EF4-FFF2-40B4-BE49-F238E27FC236}">
                    <a16:creationId xmlns:a16="http://schemas.microsoft.com/office/drawing/2014/main" id="{A1B165B0-1500-5F40-1FB5-E947F3E14E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Oval 118">
                <a:extLst>
                  <a:ext uri="{FF2B5EF4-FFF2-40B4-BE49-F238E27FC236}">
                    <a16:creationId xmlns:a16="http://schemas.microsoft.com/office/drawing/2014/main" id="{D535784C-5351-7CD8-ED17-CA0F1EB127F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Oval 119">
                <a:extLst>
                  <a:ext uri="{FF2B5EF4-FFF2-40B4-BE49-F238E27FC236}">
                    <a16:creationId xmlns:a16="http://schemas.microsoft.com/office/drawing/2014/main" id="{7A4F3678-1269-CC2C-13A4-61FFC83E0D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0" name="Group 123">
            <a:extLst>
              <a:ext uri="{FF2B5EF4-FFF2-40B4-BE49-F238E27FC236}">
                <a16:creationId xmlns:a16="http://schemas.microsoft.com/office/drawing/2014/main" id="{23F5BE88-68FC-1579-F1DE-ABFEE335853F}"/>
              </a:ext>
            </a:extLst>
          </p:cNvPr>
          <p:cNvGrpSpPr>
            <a:grpSpLocks/>
          </p:cNvGrpSpPr>
          <p:nvPr/>
        </p:nvGrpSpPr>
        <p:grpSpPr bwMode="auto">
          <a:xfrm>
            <a:off x="645160" y="4187310"/>
            <a:ext cx="304800" cy="533400"/>
            <a:chOff x="240" y="624"/>
            <a:chExt cx="96" cy="288"/>
          </a:xfrm>
        </p:grpSpPr>
        <p:sp>
          <p:nvSpPr>
            <p:cNvPr id="191" name="Rectangle 124">
              <a:extLst>
                <a:ext uri="{FF2B5EF4-FFF2-40B4-BE49-F238E27FC236}">
                  <a16:creationId xmlns:a16="http://schemas.microsoft.com/office/drawing/2014/main" id="{0DBB0D94-2D2F-956A-F56D-34679C2B47E6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Rectangle 125">
              <a:extLst>
                <a:ext uri="{FF2B5EF4-FFF2-40B4-BE49-F238E27FC236}">
                  <a16:creationId xmlns:a16="http://schemas.microsoft.com/office/drawing/2014/main" id="{5929EBB1-61D8-A42B-A698-83AFAC4268D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4" name="AutoShape 130">
            <a:extLst>
              <a:ext uri="{FF2B5EF4-FFF2-40B4-BE49-F238E27FC236}">
                <a16:creationId xmlns:a16="http://schemas.microsoft.com/office/drawing/2014/main" id="{BAA26D7D-719B-695B-6574-35F5776C40E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52922" y="4751657"/>
            <a:ext cx="377024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Pentagon 7">
            <a:hlinkClick r:id="rId6" action="ppaction://hlinksldjump"/>
            <a:extLst>
              <a:ext uri="{FF2B5EF4-FFF2-40B4-BE49-F238E27FC236}">
                <a16:creationId xmlns:a16="http://schemas.microsoft.com/office/drawing/2014/main" id="{3EF3C0FE-3B7D-963F-DE73-58698F87F958}"/>
              </a:ext>
            </a:extLst>
          </p:cNvPr>
          <p:cNvSpPr/>
          <p:nvPr/>
        </p:nvSpPr>
        <p:spPr>
          <a:xfrm flipH="1">
            <a:off x="8096964" y="226119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6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871330"/>
              </p:ext>
            </p:extLst>
          </p:nvPr>
        </p:nvGraphicFramePr>
        <p:xfrm>
          <a:off x="4749572" y="1081238"/>
          <a:ext cx="989219" cy="494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14312" imgH="256982" progId="Equation.DSMT4">
                  <p:embed/>
                </p:oleObj>
              </mc:Choice>
              <mc:Fallback>
                <p:oleObj name="Equation" r:id="rId7" imgW="514312" imgH="25698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49572" y="1081238"/>
                        <a:ext cx="989219" cy="494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8" name="Object 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452299"/>
              </p:ext>
            </p:extLst>
          </p:nvPr>
        </p:nvGraphicFramePr>
        <p:xfrm>
          <a:off x="2620338" y="4826831"/>
          <a:ext cx="875195" cy="561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6048" imgH="253780" progId="Equation.DSMT4">
                  <p:embed/>
                </p:oleObj>
              </mc:Choice>
              <mc:Fallback>
                <p:oleObj name="Equation" r:id="rId9" imgW="406048" imgH="2537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338" y="4826831"/>
                        <a:ext cx="875195" cy="5616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" name="Object 1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556430"/>
              </p:ext>
            </p:extLst>
          </p:nvPr>
        </p:nvGraphicFramePr>
        <p:xfrm>
          <a:off x="2575956" y="2170611"/>
          <a:ext cx="714262" cy="46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23919" imgH="209473" progId="Equation.DSMT4">
                  <p:embed/>
                </p:oleObj>
              </mc:Choice>
              <mc:Fallback>
                <p:oleObj name="Equation" r:id="rId11" imgW="323919" imgH="209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75956" y="2170611"/>
                        <a:ext cx="714262" cy="462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" name="Object 1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168817"/>
              </p:ext>
            </p:extLst>
          </p:nvPr>
        </p:nvGraphicFramePr>
        <p:xfrm>
          <a:off x="2580500" y="3551508"/>
          <a:ext cx="749877" cy="434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1710" imgH="209473" progId="Equation.DSMT4">
                  <p:embed/>
                </p:oleObj>
              </mc:Choice>
              <mc:Fallback>
                <p:oleObj name="Equation" r:id="rId13" imgW="361710" imgH="209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80500" y="3551508"/>
                        <a:ext cx="749877" cy="434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" name="Object 2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829290"/>
              </p:ext>
            </p:extLst>
          </p:nvPr>
        </p:nvGraphicFramePr>
        <p:xfrm>
          <a:off x="2582709" y="6309660"/>
          <a:ext cx="919490" cy="656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99860" imgH="285776" progId="Equation.DSMT4">
                  <p:embed/>
                </p:oleObj>
              </mc:Choice>
              <mc:Fallback>
                <p:oleObj name="Equation" r:id="rId15" imgW="399860" imgH="28577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82709" y="6309660"/>
                        <a:ext cx="919490" cy="656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130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</p:childTnLst>
        </p:cTn>
      </p:par>
    </p:tnLst>
    <p:bldLst>
      <p:bldP spid="43" grpId="0" animBg="1"/>
      <p:bldP spid="94" grpId="0" animBg="1"/>
      <p:bldP spid="125" grpId="0" animBg="1"/>
      <p:bldP spid="159" grpId="0" animBg="1"/>
      <p:bldP spid="1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11200" y="5364480"/>
            <a:ext cx="304800" cy="685800"/>
            <a:chOff x="240" y="624"/>
            <a:chExt cx="96" cy="288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AutoShape 31"/>
          <p:cNvSpPr>
            <a:spLocks noChangeArrowheads="1"/>
          </p:cNvSpPr>
          <p:nvPr/>
        </p:nvSpPr>
        <p:spPr bwMode="gray">
          <a:xfrm>
            <a:off x="805487" y="873729"/>
            <a:ext cx="10931147" cy="101707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2201" y="4450081"/>
            <a:ext cx="11291689" cy="1338263"/>
            <a:chOff x="109" y="2508"/>
            <a:chExt cx="5411" cy="747"/>
          </a:xfrm>
        </p:grpSpPr>
        <p:grpSp>
          <p:nvGrpSpPr>
            <p:cNvPr id="7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8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AutoShape 63"/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 Box 65"/>
              <p:cNvSpPr txBox="1">
                <a:spLocks noChangeArrowheads="1"/>
              </p:cNvSpPr>
              <p:nvPr/>
            </p:nvSpPr>
            <p:spPr bwMode="gray">
              <a:xfrm>
                <a:off x="1288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32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9" name="Group 69"/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9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Oval 75"/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Oval 76"/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Oval 77"/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84"/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85"/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Text Box 91"/>
          <p:cNvSpPr txBox="1">
            <a:spLocks noChangeArrowheads="1"/>
          </p:cNvSpPr>
          <p:nvPr/>
        </p:nvSpPr>
        <p:spPr bwMode="auto">
          <a:xfrm>
            <a:off x="3454400" y="36880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35" name="Group 92"/>
          <p:cNvGrpSpPr>
            <a:grpSpLocks/>
          </p:cNvGrpSpPr>
          <p:nvPr/>
        </p:nvGrpSpPr>
        <p:grpSpPr bwMode="auto">
          <a:xfrm>
            <a:off x="12848" y="3184694"/>
            <a:ext cx="11281042" cy="1184275"/>
            <a:chOff x="109" y="1032"/>
            <a:chExt cx="5411" cy="698"/>
          </a:xfrm>
        </p:grpSpPr>
        <p:grpSp>
          <p:nvGrpSpPr>
            <p:cNvPr id="36" name="Group 93"/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57" name="AutoShape 94"/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AutoShape 95"/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498" cy="28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Text Box 97"/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61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oup 100"/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38" name="Group 101"/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48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Oval 107"/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Oval 108"/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Oval 109"/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Oval 116"/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117"/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Group 120"/>
          <p:cNvGrpSpPr>
            <a:grpSpLocks/>
          </p:cNvGrpSpPr>
          <p:nvPr/>
        </p:nvGrpSpPr>
        <p:grpSpPr bwMode="auto">
          <a:xfrm>
            <a:off x="675640" y="4164330"/>
            <a:ext cx="304800" cy="533400"/>
            <a:chOff x="240" y="624"/>
            <a:chExt cx="96" cy="288"/>
          </a:xfrm>
        </p:grpSpPr>
        <p:sp>
          <p:nvSpPr>
            <p:cNvPr id="64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Group 123"/>
          <p:cNvGrpSpPr>
            <a:grpSpLocks/>
          </p:cNvGrpSpPr>
          <p:nvPr/>
        </p:nvGrpSpPr>
        <p:grpSpPr bwMode="auto">
          <a:xfrm>
            <a:off x="612483" y="2847318"/>
            <a:ext cx="304800" cy="533400"/>
            <a:chOff x="240" y="624"/>
            <a:chExt cx="96" cy="288"/>
          </a:xfrm>
        </p:grpSpPr>
        <p:sp>
          <p:nvSpPr>
            <p:cNvPr id="67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AutoShape 130"/>
          <p:cNvSpPr>
            <a:spLocks noChangeArrowheads="1"/>
          </p:cNvSpPr>
          <p:nvPr/>
        </p:nvSpPr>
        <p:spPr bwMode="gray">
          <a:xfrm>
            <a:off x="7189858" y="3395831"/>
            <a:ext cx="377024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AutoShape 133"/>
          <p:cNvSpPr>
            <a:spLocks noChangeArrowheads="1"/>
          </p:cNvSpPr>
          <p:nvPr/>
        </p:nvSpPr>
        <p:spPr bwMode="gray">
          <a:xfrm>
            <a:off x="7407442" y="4585158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71" name="Group 76"/>
          <p:cNvGrpSpPr>
            <a:grpSpLocks/>
          </p:cNvGrpSpPr>
          <p:nvPr/>
        </p:nvGrpSpPr>
        <p:grpSpPr bwMode="auto">
          <a:xfrm>
            <a:off x="168061" y="943505"/>
            <a:ext cx="1164193" cy="862960"/>
            <a:chOff x="1228" y="1344"/>
            <a:chExt cx="514" cy="419"/>
          </a:xfrm>
        </p:grpSpPr>
        <p:grpSp>
          <p:nvGrpSpPr>
            <p:cNvPr id="72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74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Text Box 81"/>
            <p:cNvSpPr txBox="1">
              <a:spLocks noChangeArrowheads="1"/>
            </p:cNvSpPr>
            <p:nvPr/>
          </p:nvSpPr>
          <p:spPr bwMode="gray">
            <a:xfrm>
              <a:off x="1228" y="1406"/>
              <a:ext cx="51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6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78" name="Flowchart: Connector 7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lowchart: Connector 7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lowchart: Connector 79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82" name="Flowchart: Connector 8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lowchart: Connector 8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86" name="Flowchart: Connector 8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lowchart: Connector 8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0" name="Flowchart: Connector 8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lowchart: Connector 9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lowchart: Connector 91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4" name="Flowchart: Connector 9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lowchart: Connector 9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lowchart: Connector 95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8" name="Flowchart: Connector 9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lowchart: Connector 9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lowchart: Connector 99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02" name="Flowchart: Connector 10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lowchart: Connector 10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lowchart: Connector 10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06" name="Flowchart: Connector 10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lowchart: Connector 10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lowchart: Connector 10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0" name="Flowchart: Connector 10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lowchart: Connector 11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lowchart: Connector 111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4" name="Flowchart: Connector 11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lowchart: Connector 11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lowchart: Connector 115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8" name="Flowchart: Connector 11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lowchart: Connector 11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lowchart: Connector 119"/>
            <p:cNvSpPr/>
            <p:nvPr/>
          </p:nvSpPr>
          <p:spPr>
            <a:xfrm>
              <a:off x="3340200" y="1522805"/>
              <a:ext cx="1676400" cy="164380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1" name="Rectangle 120"/>
          <p:cNvSpPr/>
          <p:nvPr/>
        </p:nvSpPr>
        <p:spPr>
          <a:xfrm>
            <a:off x="276528" y="190332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" name="Group 60">
            <a:extLst>
              <a:ext uri="{FF2B5EF4-FFF2-40B4-BE49-F238E27FC236}">
                <a16:creationId xmlns:a16="http://schemas.microsoft.com/office/drawing/2014/main" id="{116035EC-12CE-B999-4B57-C36FEC4BEBBF}"/>
              </a:ext>
            </a:extLst>
          </p:cNvPr>
          <p:cNvGrpSpPr>
            <a:grpSpLocks/>
          </p:cNvGrpSpPr>
          <p:nvPr/>
        </p:nvGrpSpPr>
        <p:grpSpPr bwMode="auto">
          <a:xfrm>
            <a:off x="0" y="1991787"/>
            <a:ext cx="11291689" cy="1338263"/>
            <a:chOff x="109" y="2508"/>
            <a:chExt cx="5411" cy="747"/>
          </a:xfrm>
        </p:grpSpPr>
        <p:grpSp>
          <p:nvGrpSpPr>
            <p:cNvPr id="123" name="Group 61">
              <a:extLst>
                <a:ext uri="{FF2B5EF4-FFF2-40B4-BE49-F238E27FC236}">
                  <a16:creationId xmlns:a16="http://schemas.microsoft.com/office/drawing/2014/main" id="{6D2A10C2-B57F-16AF-BBA7-54164FF2E0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144" name="AutoShape 62">
                <a:extLst>
                  <a:ext uri="{FF2B5EF4-FFF2-40B4-BE49-F238E27FC236}">
                    <a16:creationId xmlns:a16="http://schemas.microsoft.com/office/drawing/2014/main" id="{FED0F86B-2763-C1D2-7855-7A3962A458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AutoShape 63">
                <a:extLst>
                  <a:ext uri="{FF2B5EF4-FFF2-40B4-BE49-F238E27FC236}">
                    <a16:creationId xmlns:a16="http://schemas.microsoft.com/office/drawing/2014/main" id="{319FEE1A-8566-79F0-3F76-3939958301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64">
                <a:extLst>
                  <a:ext uri="{FF2B5EF4-FFF2-40B4-BE49-F238E27FC236}">
                    <a16:creationId xmlns:a16="http://schemas.microsoft.com/office/drawing/2014/main" id="{E529E5F7-47C5-D434-FD39-F927256C73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Text Box 65">
                <a:extLst>
                  <a:ext uri="{FF2B5EF4-FFF2-40B4-BE49-F238E27FC236}">
                    <a16:creationId xmlns:a16="http://schemas.microsoft.com/office/drawing/2014/main" id="{9F2DEBEA-1947-BE75-615A-AB5C1EAB24B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9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Text Box 66">
                <a:extLst>
                  <a:ext uri="{FF2B5EF4-FFF2-40B4-BE49-F238E27FC236}">
                    <a16:creationId xmlns:a16="http://schemas.microsoft.com/office/drawing/2014/main" id="{890259D9-1E40-F6EA-5DB3-A28400F260F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Rectangle 67">
                <a:extLst>
                  <a:ext uri="{FF2B5EF4-FFF2-40B4-BE49-F238E27FC236}">
                    <a16:creationId xmlns:a16="http://schemas.microsoft.com/office/drawing/2014/main" id="{C31DECE2-6FD9-95F6-558A-0BDFA61E8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4" name="Group 68">
              <a:extLst>
                <a:ext uri="{FF2B5EF4-FFF2-40B4-BE49-F238E27FC236}">
                  <a16:creationId xmlns:a16="http://schemas.microsoft.com/office/drawing/2014/main" id="{206EC876-5A5F-A2A9-CB3E-F5C6D216DE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125" name="Group 69">
                <a:extLst>
                  <a:ext uri="{FF2B5EF4-FFF2-40B4-BE49-F238E27FC236}">
                    <a16:creationId xmlns:a16="http://schemas.microsoft.com/office/drawing/2014/main" id="{C7F14C6E-8FB0-7D30-2E9F-951D010B2A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35" name="AutoShape 70">
                  <a:extLst>
                    <a:ext uri="{FF2B5EF4-FFF2-40B4-BE49-F238E27FC236}">
                      <a16:creationId xmlns:a16="http://schemas.microsoft.com/office/drawing/2014/main" id="{FB53163F-7C9E-3E79-5A00-718994378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6" name="AutoShape 71">
                  <a:extLst>
                    <a:ext uri="{FF2B5EF4-FFF2-40B4-BE49-F238E27FC236}">
                      <a16:creationId xmlns:a16="http://schemas.microsoft.com/office/drawing/2014/main" id="{E87C02AE-6156-99D5-6933-04D1D50844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AutoShape 72">
                  <a:extLst>
                    <a:ext uri="{FF2B5EF4-FFF2-40B4-BE49-F238E27FC236}">
                      <a16:creationId xmlns:a16="http://schemas.microsoft.com/office/drawing/2014/main" id="{19D9D869-F0A2-6022-4550-4C011C00C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8" name="Oval 73">
                  <a:extLst>
                    <a:ext uri="{FF2B5EF4-FFF2-40B4-BE49-F238E27FC236}">
                      <a16:creationId xmlns:a16="http://schemas.microsoft.com/office/drawing/2014/main" id="{6887D0EA-11AA-5F43-E82F-3267F58A2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" name="Oval 74">
                  <a:extLst>
                    <a:ext uri="{FF2B5EF4-FFF2-40B4-BE49-F238E27FC236}">
                      <a16:creationId xmlns:a16="http://schemas.microsoft.com/office/drawing/2014/main" id="{355D850E-E591-9A99-CB81-02CA74DA19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Oval 75">
                  <a:extLst>
                    <a:ext uri="{FF2B5EF4-FFF2-40B4-BE49-F238E27FC236}">
                      <a16:creationId xmlns:a16="http://schemas.microsoft.com/office/drawing/2014/main" id="{CDA33040-33FD-3039-239C-5BBA5CA296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" name="Oval 76">
                  <a:extLst>
                    <a:ext uri="{FF2B5EF4-FFF2-40B4-BE49-F238E27FC236}">
                      <a16:creationId xmlns:a16="http://schemas.microsoft.com/office/drawing/2014/main" id="{701BA9E6-86B4-4DA1-DC22-254B76EA9A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" name="Oval 77">
                  <a:extLst>
                    <a:ext uri="{FF2B5EF4-FFF2-40B4-BE49-F238E27FC236}">
                      <a16:creationId xmlns:a16="http://schemas.microsoft.com/office/drawing/2014/main" id="{EF700E0B-F19A-8C82-FF1E-D3B1DECBA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" name="Oval 78">
                  <a:extLst>
                    <a:ext uri="{FF2B5EF4-FFF2-40B4-BE49-F238E27FC236}">
                      <a16:creationId xmlns:a16="http://schemas.microsoft.com/office/drawing/2014/main" id="{D381DE9B-1FA5-2810-6D04-31320C0E8A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26" name="AutoShape 79">
                <a:extLst>
                  <a:ext uri="{FF2B5EF4-FFF2-40B4-BE49-F238E27FC236}">
                    <a16:creationId xmlns:a16="http://schemas.microsoft.com/office/drawing/2014/main" id="{20A9FF47-97A3-20D2-B357-993D8C20529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AutoShape 80">
                <a:extLst>
                  <a:ext uri="{FF2B5EF4-FFF2-40B4-BE49-F238E27FC236}">
                    <a16:creationId xmlns:a16="http://schemas.microsoft.com/office/drawing/2014/main" id="{CA6606CA-29C1-7EAA-CBB3-F19BE52117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AutoShape 81">
                <a:extLst>
                  <a:ext uri="{FF2B5EF4-FFF2-40B4-BE49-F238E27FC236}">
                    <a16:creationId xmlns:a16="http://schemas.microsoft.com/office/drawing/2014/main" id="{4C1542ED-92F6-5920-E8EA-D4F371AFD99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Oval 82">
                <a:extLst>
                  <a:ext uri="{FF2B5EF4-FFF2-40B4-BE49-F238E27FC236}">
                    <a16:creationId xmlns:a16="http://schemas.microsoft.com/office/drawing/2014/main" id="{54D77F3E-94CE-D647-5031-129C86D45EE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Oval 83">
                <a:extLst>
                  <a:ext uri="{FF2B5EF4-FFF2-40B4-BE49-F238E27FC236}">
                    <a16:creationId xmlns:a16="http://schemas.microsoft.com/office/drawing/2014/main" id="{55AE516B-6214-2FFA-C0FB-7967FDF847B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Oval 84">
                <a:extLst>
                  <a:ext uri="{FF2B5EF4-FFF2-40B4-BE49-F238E27FC236}">
                    <a16:creationId xmlns:a16="http://schemas.microsoft.com/office/drawing/2014/main" id="{53B7DB3D-21B0-3549-EDEF-0B75C6F73C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Oval 85">
                <a:extLst>
                  <a:ext uri="{FF2B5EF4-FFF2-40B4-BE49-F238E27FC236}">
                    <a16:creationId xmlns:a16="http://schemas.microsoft.com/office/drawing/2014/main" id="{44FDA2BF-6C1B-4B49-A38A-AF6BAD8C202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Oval 86">
                <a:extLst>
                  <a:ext uri="{FF2B5EF4-FFF2-40B4-BE49-F238E27FC236}">
                    <a16:creationId xmlns:a16="http://schemas.microsoft.com/office/drawing/2014/main" id="{4ABC24A9-9C9E-D0DF-6612-EC626D5344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Oval 87">
                <a:extLst>
                  <a:ext uri="{FF2B5EF4-FFF2-40B4-BE49-F238E27FC236}">
                    <a16:creationId xmlns:a16="http://schemas.microsoft.com/office/drawing/2014/main" id="{747F0543-B63B-1A7B-6B4A-75790BBA94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0" name="Group 120">
            <a:extLst>
              <a:ext uri="{FF2B5EF4-FFF2-40B4-BE49-F238E27FC236}">
                <a16:creationId xmlns:a16="http://schemas.microsoft.com/office/drawing/2014/main" id="{F49070E7-8CB8-812C-6FDB-39D5FBF27EE0}"/>
              </a:ext>
            </a:extLst>
          </p:cNvPr>
          <p:cNvGrpSpPr>
            <a:grpSpLocks/>
          </p:cNvGrpSpPr>
          <p:nvPr/>
        </p:nvGrpSpPr>
        <p:grpSpPr bwMode="auto">
          <a:xfrm>
            <a:off x="594608" y="1769100"/>
            <a:ext cx="338021" cy="419759"/>
            <a:chOff x="240" y="624"/>
            <a:chExt cx="96" cy="288"/>
          </a:xfrm>
        </p:grpSpPr>
        <p:sp>
          <p:nvSpPr>
            <p:cNvPr id="151" name="Rectangle 121">
              <a:extLst>
                <a:ext uri="{FF2B5EF4-FFF2-40B4-BE49-F238E27FC236}">
                  <a16:creationId xmlns:a16="http://schemas.microsoft.com/office/drawing/2014/main" id="{E3F1CBA4-DC76-356E-ABF4-2893C88ADBB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Rectangle 122">
              <a:extLst>
                <a:ext uri="{FF2B5EF4-FFF2-40B4-BE49-F238E27FC236}">
                  <a16:creationId xmlns:a16="http://schemas.microsoft.com/office/drawing/2014/main" id="{4B34309B-35FA-39DF-1AEB-A2F62B65DDA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3" name="AutoShape 133">
            <a:extLst>
              <a:ext uri="{FF2B5EF4-FFF2-40B4-BE49-F238E27FC236}">
                <a16:creationId xmlns:a16="http://schemas.microsoft.com/office/drawing/2014/main" id="{82565974-3C87-78D5-5D62-D5687DAE24C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2126864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54" name="Group 60">
            <a:extLst>
              <a:ext uri="{FF2B5EF4-FFF2-40B4-BE49-F238E27FC236}">
                <a16:creationId xmlns:a16="http://schemas.microsoft.com/office/drawing/2014/main" id="{89DA0F52-FB6E-7FBE-7CC7-49F4652D8EB6}"/>
              </a:ext>
            </a:extLst>
          </p:cNvPr>
          <p:cNvGrpSpPr>
            <a:grpSpLocks/>
          </p:cNvGrpSpPr>
          <p:nvPr/>
        </p:nvGrpSpPr>
        <p:grpSpPr bwMode="auto">
          <a:xfrm>
            <a:off x="0" y="5784619"/>
            <a:ext cx="11291689" cy="1338263"/>
            <a:chOff x="109" y="2508"/>
            <a:chExt cx="5411" cy="747"/>
          </a:xfrm>
        </p:grpSpPr>
        <p:grpSp>
          <p:nvGrpSpPr>
            <p:cNvPr id="155" name="Group 61">
              <a:extLst>
                <a:ext uri="{FF2B5EF4-FFF2-40B4-BE49-F238E27FC236}">
                  <a16:creationId xmlns:a16="http://schemas.microsoft.com/office/drawing/2014/main" id="{5C7F7220-8FFD-41D2-B57E-45AD5FB568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176" name="AutoShape 62">
                <a:extLst>
                  <a:ext uri="{FF2B5EF4-FFF2-40B4-BE49-F238E27FC236}">
                    <a16:creationId xmlns:a16="http://schemas.microsoft.com/office/drawing/2014/main" id="{32B9392B-4142-8D64-C607-1A4F8D570F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AutoShape 63">
                <a:extLst>
                  <a:ext uri="{FF2B5EF4-FFF2-40B4-BE49-F238E27FC236}">
                    <a16:creationId xmlns:a16="http://schemas.microsoft.com/office/drawing/2014/main" id="{B109AC40-0B70-72E0-FA1F-9ABF6A6342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64">
                <a:extLst>
                  <a:ext uri="{FF2B5EF4-FFF2-40B4-BE49-F238E27FC236}">
                    <a16:creationId xmlns:a16="http://schemas.microsoft.com/office/drawing/2014/main" id="{75B64E5D-1BAA-CE77-D5E7-B54F19F177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Text Box 65">
                <a:extLst>
                  <a:ext uri="{FF2B5EF4-FFF2-40B4-BE49-F238E27FC236}">
                    <a16:creationId xmlns:a16="http://schemas.microsoft.com/office/drawing/2014/main" id="{C7D47841-E15D-73EF-63E0-AC173C40F47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90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Text Box 66">
                <a:extLst>
                  <a:ext uri="{FF2B5EF4-FFF2-40B4-BE49-F238E27FC236}">
                    <a16:creationId xmlns:a16="http://schemas.microsoft.com/office/drawing/2014/main" id="{E360EDA9-7639-8F72-2867-BBAC21AA93FA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Rectangle 67">
                <a:extLst>
                  <a:ext uri="{FF2B5EF4-FFF2-40B4-BE49-F238E27FC236}">
                    <a16:creationId xmlns:a16="http://schemas.microsoft.com/office/drawing/2014/main" id="{698FB3BB-96FD-F6A0-F84D-B2B42D63A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6" name="Group 68">
              <a:extLst>
                <a:ext uri="{FF2B5EF4-FFF2-40B4-BE49-F238E27FC236}">
                  <a16:creationId xmlns:a16="http://schemas.microsoft.com/office/drawing/2014/main" id="{B3E3224E-E8E2-B768-F78E-D40FD9881C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157" name="Group 69">
                <a:extLst>
                  <a:ext uri="{FF2B5EF4-FFF2-40B4-BE49-F238E27FC236}">
                    <a16:creationId xmlns:a16="http://schemas.microsoft.com/office/drawing/2014/main" id="{C6966824-0A58-BFF2-03F1-B1A74379B1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67" name="AutoShape 70">
                  <a:extLst>
                    <a:ext uri="{FF2B5EF4-FFF2-40B4-BE49-F238E27FC236}">
                      <a16:creationId xmlns:a16="http://schemas.microsoft.com/office/drawing/2014/main" id="{A0175BC0-36A4-F022-1C42-F04A9EB55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8" name="AutoShape 71">
                  <a:extLst>
                    <a:ext uri="{FF2B5EF4-FFF2-40B4-BE49-F238E27FC236}">
                      <a16:creationId xmlns:a16="http://schemas.microsoft.com/office/drawing/2014/main" id="{C8BE8207-879C-9066-B338-8F789991AC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9" name="AutoShape 72">
                  <a:extLst>
                    <a:ext uri="{FF2B5EF4-FFF2-40B4-BE49-F238E27FC236}">
                      <a16:creationId xmlns:a16="http://schemas.microsoft.com/office/drawing/2014/main" id="{DC9CDDBD-D345-674C-60F4-52CF9C69B6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Oval 73">
                  <a:extLst>
                    <a:ext uri="{FF2B5EF4-FFF2-40B4-BE49-F238E27FC236}">
                      <a16:creationId xmlns:a16="http://schemas.microsoft.com/office/drawing/2014/main" id="{07A1B7FC-D88D-C9F9-600C-595A694D7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1" name="Oval 74">
                  <a:extLst>
                    <a:ext uri="{FF2B5EF4-FFF2-40B4-BE49-F238E27FC236}">
                      <a16:creationId xmlns:a16="http://schemas.microsoft.com/office/drawing/2014/main" id="{CD2B8557-C27E-C83A-BD99-8BDC103DE7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2" name="Oval 75">
                  <a:extLst>
                    <a:ext uri="{FF2B5EF4-FFF2-40B4-BE49-F238E27FC236}">
                      <a16:creationId xmlns:a16="http://schemas.microsoft.com/office/drawing/2014/main" id="{B5769F1C-FFB6-10D4-00BD-ED65D1D8D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3" name="Oval 76">
                  <a:extLst>
                    <a:ext uri="{FF2B5EF4-FFF2-40B4-BE49-F238E27FC236}">
                      <a16:creationId xmlns:a16="http://schemas.microsoft.com/office/drawing/2014/main" id="{7262C42B-B200-D700-7B9B-399EFBA741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Oval 77">
                  <a:extLst>
                    <a:ext uri="{FF2B5EF4-FFF2-40B4-BE49-F238E27FC236}">
                      <a16:creationId xmlns:a16="http://schemas.microsoft.com/office/drawing/2014/main" id="{BBA1B39B-79DD-5008-788A-61260175D0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Oval 78">
                  <a:extLst>
                    <a:ext uri="{FF2B5EF4-FFF2-40B4-BE49-F238E27FC236}">
                      <a16:creationId xmlns:a16="http://schemas.microsoft.com/office/drawing/2014/main" id="{AC9D8CF5-E831-535A-CFDA-A52474E3B2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58" name="AutoShape 79">
                <a:extLst>
                  <a:ext uri="{FF2B5EF4-FFF2-40B4-BE49-F238E27FC236}">
                    <a16:creationId xmlns:a16="http://schemas.microsoft.com/office/drawing/2014/main" id="{F9EFA529-CFFE-1B56-8718-9534AE48CA1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AutoShape 80">
                <a:extLst>
                  <a:ext uri="{FF2B5EF4-FFF2-40B4-BE49-F238E27FC236}">
                    <a16:creationId xmlns:a16="http://schemas.microsoft.com/office/drawing/2014/main" id="{5AA14692-FE96-7E61-2F7D-05C372E2581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AutoShape 81">
                <a:extLst>
                  <a:ext uri="{FF2B5EF4-FFF2-40B4-BE49-F238E27FC236}">
                    <a16:creationId xmlns:a16="http://schemas.microsoft.com/office/drawing/2014/main" id="{2E89418B-4BDF-F046-462C-E1CAE4EA4AC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Oval 82">
                <a:extLst>
                  <a:ext uri="{FF2B5EF4-FFF2-40B4-BE49-F238E27FC236}">
                    <a16:creationId xmlns:a16="http://schemas.microsoft.com/office/drawing/2014/main" id="{0D47FA53-8BD9-2748-FB7A-07AF3DF2E9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l 83">
                <a:extLst>
                  <a:ext uri="{FF2B5EF4-FFF2-40B4-BE49-F238E27FC236}">
                    <a16:creationId xmlns:a16="http://schemas.microsoft.com/office/drawing/2014/main" id="{8E268EDC-31E9-8FF5-AA1E-D69747143C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Oval 84">
                <a:extLst>
                  <a:ext uri="{FF2B5EF4-FFF2-40B4-BE49-F238E27FC236}">
                    <a16:creationId xmlns:a16="http://schemas.microsoft.com/office/drawing/2014/main" id="{1D7E72AD-CFAA-3438-1635-62C928283ED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Oval 85">
                <a:extLst>
                  <a:ext uri="{FF2B5EF4-FFF2-40B4-BE49-F238E27FC236}">
                    <a16:creationId xmlns:a16="http://schemas.microsoft.com/office/drawing/2014/main" id="{B0AC2035-C7E1-1F61-7C57-4A127AC49D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Oval 86">
                <a:extLst>
                  <a:ext uri="{FF2B5EF4-FFF2-40B4-BE49-F238E27FC236}">
                    <a16:creationId xmlns:a16="http://schemas.microsoft.com/office/drawing/2014/main" id="{395C581B-88C9-1E9A-C0C7-8D53EBB5689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Oval 87">
                <a:extLst>
                  <a:ext uri="{FF2B5EF4-FFF2-40B4-BE49-F238E27FC236}">
                    <a16:creationId xmlns:a16="http://schemas.microsoft.com/office/drawing/2014/main" id="{D68D0E91-61EF-385F-CC28-289D6D1A921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2" name="Text Box 131">
            <a:extLst>
              <a:ext uri="{FF2B5EF4-FFF2-40B4-BE49-F238E27FC236}">
                <a16:creationId xmlns:a16="http://schemas.microsoft.com/office/drawing/2014/main" id="{4A47AD6C-AF76-199E-A356-B0B07ED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7507" y="6104948"/>
            <a:ext cx="5208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83" name="AutoShape 133">
            <a:extLst>
              <a:ext uri="{FF2B5EF4-FFF2-40B4-BE49-F238E27FC236}">
                <a16:creationId xmlns:a16="http://schemas.microsoft.com/office/drawing/2014/main" id="{3A399F42-4872-65DA-1A41-21D3447026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6031990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4" name="Pentagon 7">
            <a:hlinkClick r:id="rId6" action="ppaction://hlinksldjump"/>
            <a:extLst>
              <a:ext uri="{FF2B5EF4-FFF2-40B4-BE49-F238E27FC236}">
                <a16:creationId xmlns:a16="http://schemas.microsoft.com/office/drawing/2014/main" id="{F499FC85-6B44-4206-1ABA-91F8C3438DC9}"/>
              </a:ext>
            </a:extLst>
          </p:cNvPr>
          <p:cNvSpPr/>
          <p:nvPr/>
        </p:nvSpPr>
        <p:spPr>
          <a:xfrm flipH="1">
            <a:off x="8864677" y="237752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Rectangle 5"/>
          <p:cNvSpPr>
            <a:spLocks noChangeArrowheads="1"/>
          </p:cNvSpPr>
          <p:nvPr/>
        </p:nvSpPr>
        <p:spPr bwMode="auto">
          <a:xfrm>
            <a:off x="-44147" y="-805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" name="Rectangle 2"/>
          <p:cNvSpPr>
            <a:spLocks noChangeArrowheads="1"/>
          </p:cNvSpPr>
          <p:nvPr/>
        </p:nvSpPr>
        <p:spPr bwMode="auto">
          <a:xfrm>
            <a:off x="2401384" y="1066988"/>
            <a:ext cx="1985414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5" name="Object 1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847377"/>
              </p:ext>
            </p:extLst>
          </p:nvPr>
        </p:nvGraphicFramePr>
        <p:xfrm>
          <a:off x="2401384" y="1066989"/>
          <a:ext cx="2066921" cy="570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39800" imgH="228600" progId="Equation.DSMT4">
                  <p:embed/>
                </p:oleObj>
              </mc:Choice>
              <mc:Fallback>
                <p:oleObj name="Equation" r:id="rId7" imgW="9398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1384" y="1066989"/>
                        <a:ext cx="2066921" cy="5701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" name="Text Box 131">
            <a:extLst>
              <a:ext uri="{FF2B5EF4-FFF2-40B4-BE49-F238E27FC236}">
                <a16:creationId xmlns:a16="http://schemas.microsoft.com/office/drawing/2014/main" id="{4A47AD6C-AF76-199E-A356-B0B07ED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3279" y="3456910"/>
            <a:ext cx="1357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97" name="Text Box 131">
            <a:extLst>
              <a:ext uri="{FF2B5EF4-FFF2-40B4-BE49-F238E27FC236}">
                <a16:creationId xmlns:a16="http://schemas.microsoft.com/office/drawing/2014/main" id="{4A47AD6C-AF76-199E-A356-B0B07ED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544" y="4862729"/>
            <a:ext cx="1357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98" name="Text Box 131">
            <a:extLst>
              <a:ext uri="{FF2B5EF4-FFF2-40B4-BE49-F238E27FC236}">
                <a16:creationId xmlns:a16="http://schemas.microsoft.com/office/drawing/2014/main" id="{4A47AD6C-AF76-199E-A356-B0B07ED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544" y="2366664"/>
            <a:ext cx="1357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986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121" grpId="0" animBg="1"/>
      <p:bldP spid="153" grpId="0" animBg="1"/>
      <p:bldP spid="18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11200" y="5161280"/>
            <a:ext cx="304800" cy="685800"/>
            <a:chOff x="240" y="624"/>
            <a:chExt cx="96" cy="288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AutoShape 31"/>
          <p:cNvSpPr>
            <a:spLocks noChangeArrowheads="1"/>
          </p:cNvSpPr>
          <p:nvPr/>
        </p:nvSpPr>
        <p:spPr bwMode="gray">
          <a:xfrm>
            <a:off x="428354" y="528226"/>
            <a:ext cx="10148378" cy="111645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47837" y="3075322"/>
            <a:ext cx="11453283" cy="1185863"/>
            <a:chOff x="109" y="2508"/>
            <a:chExt cx="5411" cy="747"/>
          </a:xfrm>
        </p:grpSpPr>
        <p:grpSp>
          <p:nvGrpSpPr>
            <p:cNvPr id="7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8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 Box 65"/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B</a:t>
                </a:r>
              </a:p>
            </p:txBody>
          </p:sp>
          <p:sp>
            <p:nvSpPr>
              <p:cNvPr id="32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9" name="Group 69"/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19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Oval 75"/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Oval 76"/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Oval 77"/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84"/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Group 88"/>
          <p:cNvGrpSpPr>
            <a:grpSpLocks/>
          </p:cNvGrpSpPr>
          <p:nvPr/>
        </p:nvGrpSpPr>
        <p:grpSpPr bwMode="auto">
          <a:xfrm>
            <a:off x="738413" y="1476467"/>
            <a:ext cx="304800" cy="533400"/>
            <a:chOff x="240" y="624"/>
            <a:chExt cx="96" cy="288"/>
          </a:xfrm>
        </p:grpSpPr>
        <p:sp>
          <p:nvSpPr>
            <p:cNvPr id="35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Text Box 91"/>
          <p:cNvSpPr txBox="1">
            <a:spLocks noChangeArrowheads="1"/>
          </p:cNvSpPr>
          <p:nvPr/>
        </p:nvSpPr>
        <p:spPr bwMode="auto">
          <a:xfrm>
            <a:off x="3454400" y="34848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38" name="Group 120"/>
          <p:cNvGrpSpPr>
            <a:grpSpLocks/>
          </p:cNvGrpSpPr>
          <p:nvPr/>
        </p:nvGrpSpPr>
        <p:grpSpPr bwMode="auto">
          <a:xfrm>
            <a:off x="632822" y="3975281"/>
            <a:ext cx="304800" cy="533400"/>
            <a:chOff x="240" y="624"/>
            <a:chExt cx="96" cy="288"/>
          </a:xfrm>
        </p:grpSpPr>
        <p:sp>
          <p:nvSpPr>
            <p:cNvPr id="39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123"/>
          <p:cNvGrpSpPr>
            <a:grpSpLocks/>
          </p:cNvGrpSpPr>
          <p:nvPr/>
        </p:nvGrpSpPr>
        <p:grpSpPr bwMode="auto">
          <a:xfrm>
            <a:off x="726440" y="2722880"/>
            <a:ext cx="304800" cy="533400"/>
            <a:chOff x="240" y="624"/>
            <a:chExt cx="96" cy="288"/>
          </a:xfrm>
        </p:grpSpPr>
        <p:sp>
          <p:nvSpPr>
            <p:cNvPr id="42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AutoShape 133"/>
          <p:cNvSpPr>
            <a:spLocks noChangeArrowheads="1"/>
          </p:cNvSpPr>
          <p:nvPr/>
        </p:nvSpPr>
        <p:spPr bwMode="gray">
          <a:xfrm>
            <a:off x="6639808" y="3171821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45" name="Group 76"/>
          <p:cNvGrpSpPr>
            <a:grpSpLocks/>
          </p:cNvGrpSpPr>
          <p:nvPr/>
        </p:nvGrpSpPr>
        <p:grpSpPr bwMode="auto">
          <a:xfrm>
            <a:off x="360681" y="751841"/>
            <a:ext cx="1164167" cy="665163"/>
            <a:chOff x="1212" y="1344"/>
            <a:chExt cx="550" cy="419"/>
          </a:xfrm>
        </p:grpSpPr>
        <p:grpSp>
          <p:nvGrpSpPr>
            <p:cNvPr id="46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48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" name="Text Box 81"/>
            <p:cNvSpPr txBox="1">
              <a:spLocks noChangeArrowheads="1"/>
            </p:cNvSpPr>
            <p:nvPr/>
          </p:nvSpPr>
          <p:spPr bwMode="gray">
            <a:xfrm>
              <a:off x="1212" y="1406"/>
              <a:ext cx="5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7</a:t>
              </a:r>
            </a:p>
          </p:txBody>
        </p:sp>
      </p:grpSp>
      <p:sp>
        <p:nvSpPr>
          <p:cNvPr id="51" name="Rectangle 50"/>
          <p:cNvSpPr/>
          <p:nvPr/>
        </p:nvSpPr>
        <p:spPr>
          <a:xfrm>
            <a:off x="27585" y="0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Group 60">
            <a:extLst>
              <a:ext uri="{FF2B5EF4-FFF2-40B4-BE49-F238E27FC236}">
                <a16:creationId xmlns:a16="http://schemas.microsoft.com/office/drawing/2014/main" id="{214DF916-22B7-3E97-0F26-B4E3EAD0D15C}"/>
              </a:ext>
            </a:extLst>
          </p:cNvPr>
          <p:cNvGrpSpPr>
            <a:grpSpLocks/>
          </p:cNvGrpSpPr>
          <p:nvPr/>
        </p:nvGrpSpPr>
        <p:grpSpPr bwMode="auto">
          <a:xfrm>
            <a:off x="53663" y="1891615"/>
            <a:ext cx="11453283" cy="1185863"/>
            <a:chOff x="109" y="2508"/>
            <a:chExt cx="5411" cy="747"/>
          </a:xfrm>
        </p:grpSpPr>
        <p:grpSp>
          <p:nvGrpSpPr>
            <p:cNvPr id="53" name="Group 61">
              <a:extLst>
                <a:ext uri="{FF2B5EF4-FFF2-40B4-BE49-F238E27FC236}">
                  <a16:creationId xmlns:a16="http://schemas.microsoft.com/office/drawing/2014/main" id="{2AD3061F-E26C-7CAA-07EC-4C5F220ADA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74" name="AutoShape 62">
                <a:extLst>
                  <a:ext uri="{FF2B5EF4-FFF2-40B4-BE49-F238E27FC236}">
                    <a16:creationId xmlns:a16="http://schemas.microsoft.com/office/drawing/2014/main" id="{A88FD683-C6B1-4879-FCA6-C8A65C28DF7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AutoShape 63">
                <a:extLst>
                  <a:ext uri="{FF2B5EF4-FFF2-40B4-BE49-F238E27FC236}">
                    <a16:creationId xmlns:a16="http://schemas.microsoft.com/office/drawing/2014/main" id="{95E07187-74F6-6410-08F4-A9DC4F34AA5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E18C6A8D-B8B7-14C8-0EA9-7340D23791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Text Box 65">
                <a:extLst>
                  <a:ext uri="{FF2B5EF4-FFF2-40B4-BE49-F238E27FC236}">
                    <a16:creationId xmlns:a16="http://schemas.microsoft.com/office/drawing/2014/main" id="{4BD9E6CA-29C4-0EF8-FDCC-693FF643272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64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itchFamily="34" charset="0"/>
                </a:endParaRPr>
              </a:p>
            </p:txBody>
          </p:sp>
          <p:sp>
            <p:nvSpPr>
              <p:cNvPr id="78" name="Text Box 66">
                <a:extLst>
                  <a:ext uri="{FF2B5EF4-FFF2-40B4-BE49-F238E27FC236}">
                    <a16:creationId xmlns:a16="http://schemas.microsoft.com/office/drawing/2014/main" id="{64457B39-5FCC-3FA2-6CEF-1222E885F4FA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Rectangle 67">
                <a:extLst>
                  <a:ext uri="{FF2B5EF4-FFF2-40B4-BE49-F238E27FC236}">
                    <a16:creationId xmlns:a16="http://schemas.microsoft.com/office/drawing/2014/main" id="{4E9A0A5D-2419-6830-7629-28306DB42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4" name="Group 68">
              <a:extLst>
                <a:ext uri="{FF2B5EF4-FFF2-40B4-BE49-F238E27FC236}">
                  <a16:creationId xmlns:a16="http://schemas.microsoft.com/office/drawing/2014/main" id="{D3F88604-90F7-9B90-5F9D-27AF14C155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55" name="Group 69">
                <a:extLst>
                  <a:ext uri="{FF2B5EF4-FFF2-40B4-BE49-F238E27FC236}">
                    <a16:creationId xmlns:a16="http://schemas.microsoft.com/office/drawing/2014/main" id="{1C7C0E6D-3BD6-05A9-AE39-CB9796E281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65" name="AutoShape 70">
                  <a:extLst>
                    <a:ext uri="{FF2B5EF4-FFF2-40B4-BE49-F238E27FC236}">
                      <a16:creationId xmlns:a16="http://schemas.microsoft.com/office/drawing/2014/main" id="{84002B69-7940-D841-29D7-819629F471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" name="AutoShape 71">
                  <a:extLst>
                    <a:ext uri="{FF2B5EF4-FFF2-40B4-BE49-F238E27FC236}">
                      <a16:creationId xmlns:a16="http://schemas.microsoft.com/office/drawing/2014/main" id="{38826C6D-C2D5-9C33-FEAA-6BA26AFB2F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AutoShape 72">
                  <a:extLst>
                    <a:ext uri="{FF2B5EF4-FFF2-40B4-BE49-F238E27FC236}">
                      <a16:creationId xmlns:a16="http://schemas.microsoft.com/office/drawing/2014/main" id="{C6784493-90B5-6439-17D5-8D5F9F459A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Oval 73">
                  <a:extLst>
                    <a:ext uri="{FF2B5EF4-FFF2-40B4-BE49-F238E27FC236}">
                      <a16:creationId xmlns:a16="http://schemas.microsoft.com/office/drawing/2014/main" id="{248BD6F9-6D79-2505-9ADA-356223558F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" name="Oval 74">
                  <a:extLst>
                    <a:ext uri="{FF2B5EF4-FFF2-40B4-BE49-F238E27FC236}">
                      <a16:creationId xmlns:a16="http://schemas.microsoft.com/office/drawing/2014/main" id="{F5F9DD8F-2B07-B6CD-E000-DB8D7A21EF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0" name="Oval 75">
                  <a:extLst>
                    <a:ext uri="{FF2B5EF4-FFF2-40B4-BE49-F238E27FC236}">
                      <a16:creationId xmlns:a16="http://schemas.microsoft.com/office/drawing/2014/main" id="{525D498F-BCD0-0267-2355-184D1190EF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Oval 76">
                  <a:extLst>
                    <a:ext uri="{FF2B5EF4-FFF2-40B4-BE49-F238E27FC236}">
                      <a16:creationId xmlns:a16="http://schemas.microsoft.com/office/drawing/2014/main" id="{F0EFFCA0-C1FC-2362-27D6-06633CDA3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" name="Oval 77">
                  <a:extLst>
                    <a:ext uri="{FF2B5EF4-FFF2-40B4-BE49-F238E27FC236}">
                      <a16:creationId xmlns:a16="http://schemas.microsoft.com/office/drawing/2014/main" id="{B0BD90AC-A924-B5AC-B1D6-3F4C115F63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" name="Oval 78">
                  <a:extLst>
                    <a:ext uri="{FF2B5EF4-FFF2-40B4-BE49-F238E27FC236}">
                      <a16:creationId xmlns:a16="http://schemas.microsoft.com/office/drawing/2014/main" id="{9A36F484-614C-652F-8CA2-08A6591A2B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56" name="AutoShape 79">
                <a:extLst>
                  <a:ext uri="{FF2B5EF4-FFF2-40B4-BE49-F238E27FC236}">
                    <a16:creationId xmlns:a16="http://schemas.microsoft.com/office/drawing/2014/main" id="{F6D02477-AA48-87DD-FAB0-EA504DF5C4B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AutoShape 80">
                <a:extLst>
                  <a:ext uri="{FF2B5EF4-FFF2-40B4-BE49-F238E27FC236}">
                    <a16:creationId xmlns:a16="http://schemas.microsoft.com/office/drawing/2014/main" id="{669DE8EB-B06C-9F6B-15CF-5C89999510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AutoShape 81">
                <a:extLst>
                  <a:ext uri="{FF2B5EF4-FFF2-40B4-BE49-F238E27FC236}">
                    <a16:creationId xmlns:a16="http://schemas.microsoft.com/office/drawing/2014/main" id="{3E1E1BC6-7C36-C9EC-FCE2-32C956CB593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Oval 82">
                <a:extLst>
                  <a:ext uri="{FF2B5EF4-FFF2-40B4-BE49-F238E27FC236}">
                    <a16:creationId xmlns:a16="http://schemas.microsoft.com/office/drawing/2014/main" id="{5982E87A-BE2F-0980-E9AA-7819876FA7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Oval 83">
                <a:extLst>
                  <a:ext uri="{FF2B5EF4-FFF2-40B4-BE49-F238E27FC236}">
                    <a16:creationId xmlns:a16="http://schemas.microsoft.com/office/drawing/2014/main" id="{D8092E82-5EB8-5E31-E048-2B033C2653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84">
                <a:extLst>
                  <a:ext uri="{FF2B5EF4-FFF2-40B4-BE49-F238E27FC236}">
                    <a16:creationId xmlns:a16="http://schemas.microsoft.com/office/drawing/2014/main" id="{E51CFE60-DD70-706D-4320-4C49FB5684B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85">
                <a:extLst>
                  <a:ext uri="{FF2B5EF4-FFF2-40B4-BE49-F238E27FC236}">
                    <a16:creationId xmlns:a16="http://schemas.microsoft.com/office/drawing/2014/main" id="{4B6084B6-084F-D0D2-63BA-504F3148C23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86">
                <a:extLst>
                  <a:ext uri="{FF2B5EF4-FFF2-40B4-BE49-F238E27FC236}">
                    <a16:creationId xmlns:a16="http://schemas.microsoft.com/office/drawing/2014/main" id="{754F4125-B2E3-8318-FD3E-52FF7266BD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87">
                <a:extLst>
                  <a:ext uri="{FF2B5EF4-FFF2-40B4-BE49-F238E27FC236}">
                    <a16:creationId xmlns:a16="http://schemas.microsoft.com/office/drawing/2014/main" id="{70D9F70D-DFF6-F6AA-0AC4-DA6ECF9B3B8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0" name="Text Box 91">
            <a:extLst>
              <a:ext uri="{FF2B5EF4-FFF2-40B4-BE49-F238E27FC236}">
                <a16:creationId xmlns:a16="http://schemas.microsoft.com/office/drawing/2014/main" id="{2510A222-E501-2C51-45A4-04DA58A41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1706" y="2259709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81" name="Group 120">
            <a:extLst>
              <a:ext uri="{FF2B5EF4-FFF2-40B4-BE49-F238E27FC236}">
                <a16:creationId xmlns:a16="http://schemas.microsoft.com/office/drawing/2014/main" id="{D958CE21-44C8-21CD-40FE-D1D2AC119640}"/>
              </a:ext>
            </a:extLst>
          </p:cNvPr>
          <p:cNvGrpSpPr>
            <a:grpSpLocks/>
          </p:cNvGrpSpPr>
          <p:nvPr/>
        </p:nvGrpSpPr>
        <p:grpSpPr bwMode="auto">
          <a:xfrm>
            <a:off x="696457" y="2750109"/>
            <a:ext cx="304800" cy="533400"/>
            <a:chOff x="240" y="624"/>
            <a:chExt cx="96" cy="288"/>
          </a:xfrm>
        </p:grpSpPr>
        <p:sp>
          <p:nvSpPr>
            <p:cNvPr id="82" name="Rectangle 121">
              <a:extLst>
                <a:ext uri="{FF2B5EF4-FFF2-40B4-BE49-F238E27FC236}">
                  <a16:creationId xmlns:a16="http://schemas.microsoft.com/office/drawing/2014/main" id="{90969AD6-5D8A-FB58-4322-EB7875607FB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122">
              <a:extLst>
                <a:ext uri="{FF2B5EF4-FFF2-40B4-BE49-F238E27FC236}">
                  <a16:creationId xmlns:a16="http://schemas.microsoft.com/office/drawing/2014/main" id="{FAB64C85-51BF-CB70-4820-E4EB1524F44E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4" name="AutoShape 133">
            <a:extLst>
              <a:ext uri="{FF2B5EF4-FFF2-40B4-BE49-F238E27FC236}">
                <a16:creationId xmlns:a16="http://schemas.microsoft.com/office/drawing/2014/main" id="{291C3593-9A33-3863-BB41-99E19C3647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87114" y="1946649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86" name="Group 60">
            <a:extLst>
              <a:ext uri="{FF2B5EF4-FFF2-40B4-BE49-F238E27FC236}">
                <a16:creationId xmlns:a16="http://schemas.microsoft.com/office/drawing/2014/main" id="{7ABA6DB1-BFB3-F93D-F074-8401D60A3E2A}"/>
              </a:ext>
            </a:extLst>
          </p:cNvPr>
          <p:cNvGrpSpPr>
            <a:grpSpLocks/>
          </p:cNvGrpSpPr>
          <p:nvPr/>
        </p:nvGrpSpPr>
        <p:grpSpPr bwMode="auto">
          <a:xfrm>
            <a:off x="78814" y="4217664"/>
            <a:ext cx="11453283" cy="1185863"/>
            <a:chOff x="109" y="2508"/>
            <a:chExt cx="5411" cy="747"/>
          </a:xfrm>
        </p:grpSpPr>
        <p:grpSp>
          <p:nvGrpSpPr>
            <p:cNvPr id="87" name="Group 61">
              <a:extLst>
                <a:ext uri="{FF2B5EF4-FFF2-40B4-BE49-F238E27FC236}">
                  <a16:creationId xmlns:a16="http://schemas.microsoft.com/office/drawing/2014/main" id="{D57E5C11-2470-37A2-D91F-4F6901E7B8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108" name="AutoShape 62">
                <a:extLst>
                  <a:ext uri="{FF2B5EF4-FFF2-40B4-BE49-F238E27FC236}">
                    <a16:creationId xmlns:a16="http://schemas.microsoft.com/office/drawing/2014/main" id="{A17E872A-9EA5-6283-CB1C-25DC907D70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AutoShape 63">
                <a:extLst>
                  <a:ext uri="{FF2B5EF4-FFF2-40B4-BE49-F238E27FC236}">
                    <a16:creationId xmlns:a16="http://schemas.microsoft.com/office/drawing/2014/main" id="{D09DAC2E-F2AF-4D37-9F36-3082B281E6A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64">
                <a:extLst>
                  <a:ext uri="{FF2B5EF4-FFF2-40B4-BE49-F238E27FC236}">
                    <a16:creationId xmlns:a16="http://schemas.microsoft.com/office/drawing/2014/main" id="{521EDC3D-2319-659E-69D4-64DA814A635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Text Box 65">
                <a:extLst>
                  <a:ext uri="{FF2B5EF4-FFF2-40B4-BE49-F238E27FC236}">
                    <a16:creationId xmlns:a16="http://schemas.microsoft.com/office/drawing/2014/main" id="{36FF5F5C-DD30-E415-00B3-91BE5D11E5D8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C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itchFamily="34" charset="0"/>
                </a:endParaRPr>
              </a:p>
            </p:txBody>
          </p:sp>
          <p:sp>
            <p:nvSpPr>
              <p:cNvPr id="112" name="Text Box 66">
                <a:extLst>
                  <a:ext uri="{FF2B5EF4-FFF2-40B4-BE49-F238E27FC236}">
                    <a16:creationId xmlns:a16="http://schemas.microsoft.com/office/drawing/2014/main" id="{16151E2E-1895-9626-0970-02D5B873939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Rectangle 67">
                <a:extLst>
                  <a:ext uri="{FF2B5EF4-FFF2-40B4-BE49-F238E27FC236}">
                    <a16:creationId xmlns:a16="http://schemas.microsoft.com/office/drawing/2014/main" id="{4B5A6BB5-12E2-7DC2-D37F-39B5DBDBA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8" name="Group 68">
              <a:extLst>
                <a:ext uri="{FF2B5EF4-FFF2-40B4-BE49-F238E27FC236}">
                  <a16:creationId xmlns:a16="http://schemas.microsoft.com/office/drawing/2014/main" id="{03A49B90-E2FE-7FE5-B868-69312F4D5B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89" name="Group 69">
                <a:extLst>
                  <a:ext uri="{FF2B5EF4-FFF2-40B4-BE49-F238E27FC236}">
                    <a16:creationId xmlns:a16="http://schemas.microsoft.com/office/drawing/2014/main" id="{8931FCCF-8189-4E8F-7050-AD95660D7E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99" name="AutoShape 70">
                  <a:extLst>
                    <a:ext uri="{FF2B5EF4-FFF2-40B4-BE49-F238E27FC236}">
                      <a16:creationId xmlns:a16="http://schemas.microsoft.com/office/drawing/2014/main" id="{8FF9FA97-13A0-B445-3027-0FF94734C3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AutoShape 71">
                  <a:extLst>
                    <a:ext uri="{FF2B5EF4-FFF2-40B4-BE49-F238E27FC236}">
                      <a16:creationId xmlns:a16="http://schemas.microsoft.com/office/drawing/2014/main" id="{609201F0-3BC2-F6A2-55A4-C5D81D02C8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AutoShape 72">
                  <a:extLst>
                    <a:ext uri="{FF2B5EF4-FFF2-40B4-BE49-F238E27FC236}">
                      <a16:creationId xmlns:a16="http://schemas.microsoft.com/office/drawing/2014/main" id="{EB9827C0-3B24-09BD-A9DA-D2F1F66CD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2" name="Oval 73">
                  <a:extLst>
                    <a:ext uri="{FF2B5EF4-FFF2-40B4-BE49-F238E27FC236}">
                      <a16:creationId xmlns:a16="http://schemas.microsoft.com/office/drawing/2014/main" id="{4FC5E1B4-9D4F-1DC6-0EC6-A0B87E7904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3" name="Oval 74">
                  <a:extLst>
                    <a:ext uri="{FF2B5EF4-FFF2-40B4-BE49-F238E27FC236}">
                      <a16:creationId xmlns:a16="http://schemas.microsoft.com/office/drawing/2014/main" id="{25CA843A-DF39-557D-AC11-B9E665A481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4" name="Oval 75">
                  <a:extLst>
                    <a:ext uri="{FF2B5EF4-FFF2-40B4-BE49-F238E27FC236}">
                      <a16:creationId xmlns:a16="http://schemas.microsoft.com/office/drawing/2014/main" id="{4F43E305-0D33-0AE0-F579-B1744ED352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5" name="Oval 76">
                  <a:extLst>
                    <a:ext uri="{FF2B5EF4-FFF2-40B4-BE49-F238E27FC236}">
                      <a16:creationId xmlns:a16="http://schemas.microsoft.com/office/drawing/2014/main" id="{02142755-635D-437E-97F3-30E74E48A7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Oval 77">
                  <a:extLst>
                    <a:ext uri="{FF2B5EF4-FFF2-40B4-BE49-F238E27FC236}">
                      <a16:creationId xmlns:a16="http://schemas.microsoft.com/office/drawing/2014/main" id="{AACA19D2-22FA-1F81-3D0B-0A87B588B7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7" name="Oval 78">
                  <a:extLst>
                    <a:ext uri="{FF2B5EF4-FFF2-40B4-BE49-F238E27FC236}">
                      <a16:creationId xmlns:a16="http://schemas.microsoft.com/office/drawing/2014/main" id="{022293DA-74DE-E14B-9C58-DD85ABA6FE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90" name="AutoShape 79">
                <a:extLst>
                  <a:ext uri="{FF2B5EF4-FFF2-40B4-BE49-F238E27FC236}">
                    <a16:creationId xmlns:a16="http://schemas.microsoft.com/office/drawing/2014/main" id="{33347523-1522-41A8-C234-8D42AB2936F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AutoShape 80">
                <a:extLst>
                  <a:ext uri="{FF2B5EF4-FFF2-40B4-BE49-F238E27FC236}">
                    <a16:creationId xmlns:a16="http://schemas.microsoft.com/office/drawing/2014/main" id="{5FBAB914-DAEA-A0A7-7340-880E99F7171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AutoShape 81">
                <a:extLst>
                  <a:ext uri="{FF2B5EF4-FFF2-40B4-BE49-F238E27FC236}">
                    <a16:creationId xmlns:a16="http://schemas.microsoft.com/office/drawing/2014/main" id="{4E59DECB-A381-DD27-D02B-1F49EB2FF2D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Oval 82">
                <a:extLst>
                  <a:ext uri="{FF2B5EF4-FFF2-40B4-BE49-F238E27FC236}">
                    <a16:creationId xmlns:a16="http://schemas.microsoft.com/office/drawing/2014/main" id="{32732F63-6CE8-872E-EBEB-5EAA51EA49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Oval 83">
                <a:extLst>
                  <a:ext uri="{FF2B5EF4-FFF2-40B4-BE49-F238E27FC236}">
                    <a16:creationId xmlns:a16="http://schemas.microsoft.com/office/drawing/2014/main" id="{5A767B9D-A348-E1C4-CC0A-714A5DA0A88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Oval 84">
                <a:extLst>
                  <a:ext uri="{FF2B5EF4-FFF2-40B4-BE49-F238E27FC236}">
                    <a16:creationId xmlns:a16="http://schemas.microsoft.com/office/drawing/2014/main" id="{86438568-D887-E122-507F-5D06CD8561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Oval 85">
                <a:extLst>
                  <a:ext uri="{FF2B5EF4-FFF2-40B4-BE49-F238E27FC236}">
                    <a16:creationId xmlns:a16="http://schemas.microsoft.com/office/drawing/2014/main" id="{520A3849-34C3-CD4D-579B-578A559D74B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Oval 86">
                <a:extLst>
                  <a:ext uri="{FF2B5EF4-FFF2-40B4-BE49-F238E27FC236}">
                    <a16:creationId xmlns:a16="http://schemas.microsoft.com/office/drawing/2014/main" id="{23590203-03FE-B997-4A96-F4623E7EC1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Oval 87">
                <a:extLst>
                  <a:ext uri="{FF2B5EF4-FFF2-40B4-BE49-F238E27FC236}">
                    <a16:creationId xmlns:a16="http://schemas.microsoft.com/office/drawing/2014/main" id="{35B3A222-C38B-3507-0BC4-7BB8784CD02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4" name="Text Box 91">
            <a:extLst>
              <a:ext uri="{FF2B5EF4-FFF2-40B4-BE49-F238E27FC236}">
                <a16:creationId xmlns:a16="http://schemas.microsoft.com/office/drawing/2014/main" id="{EBE00A3B-DF6D-5682-F9F5-5E771BD04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548" y="46751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115" name="Group 120">
            <a:extLst>
              <a:ext uri="{FF2B5EF4-FFF2-40B4-BE49-F238E27FC236}">
                <a16:creationId xmlns:a16="http://schemas.microsoft.com/office/drawing/2014/main" id="{4C2FEEDC-273E-49CB-B5F5-5765E1B09B0C}"/>
              </a:ext>
            </a:extLst>
          </p:cNvPr>
          <p:cNvGrpSpPr>
            <a:grpSpLocks/>
          </p:cNvGrpSpPr>
          <p:nvPr/>
        </p:nvGrpSpPr>
        <p:grpSpPr bwMode="auto">
          <a:xfrm>
            <a:off x="696457" y="5133952"/>
            <a:ext cx="304800" cy="533400"/>
            <a:chOff x="240" y="624"/>
            <a:chExt cx="96" cy="288"/>
          </a:xfrm>
        </p:grpSpPr>
        <p:sp>
          <p:nvSpPr>
            <p:cNvPr id="116" name="Rectangle 121">
              <a:extLst>
                <a:ext uri="{FF2B5EF4-FFF2-40B4-BE49-F238E27FC236}">
                  <a16:creationId xmlns:a16="http://schemas.microsoft.com/office/drawing/2014/main" id="{E08EF9DD-84C2-48A6-3090-C77EB5005B6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Rectangle 122">
              <a:extLst>
                <a:ext uri="{FF2B5EF4-FFF2-40B4-BE49-F238E27FC236}">
                  <a16:creationId xmlns:a16="http://schemas.microsoft.com/office/drawing/2014/main" id="{B991EA5B-0F22-3A2D-793B-70C5E8EDED8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8" name="AutoShape 133">
            <a:extLst>
              <a:ext uri="{FF2B5EF4-FFF2-40B4-BE49-F238E27FC236}">
                <a16:creationId xmlns:a16="http://schemas.microsoft.com/office/drawing/2014/main" id="{62F13542-1691-75A4-031B-075A1EC093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70785" y="4314163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9" name="Text Box 91">
            <a:extLst>
              <a:ext uri="{FF2B5EF4-FFF2-40B4-BE49-F238E27FC236}">
                <a16:creationId xmlns:a16="http://schemas.microsoft.com/office/drawing/2014/main" id="{B3287D09-AA19-8F03-F1EC-94D60D78E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725" y="602307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120" name="Group 92">
            <a:extLst>
              <a:ext uri="{FF2B5EF4-FFF2-40B4-BE49-F238E27FC236}">
                <a16:creationId xmlns:a16="http://schemas.microsoft.com/office/drawing/2014/main" id="{EA8BA7BD-CE08-CF0B-9B16-196B409845C5}"/>
              </a:ext>
            </a:extLst>
          </p:cNvPr>
          <p:cNvGrpSpPr>
            <a:grpSpLocks/>
          </p:cNvGrpSpPr>
          <p:nvPr/>
        </p:nvGrpSpPr>
        <p:grpSpPr bwMode="auto">
          <a:xfrm>
            <a:off x="29173" y="5519684"/>
            <a:ext cx="11281042" cy="1184275"/>
            <a:chOff x="109" y="1032"/>
            <a:chExt cx="5411" cy="698"/>
          </a:xfrm>
        </p:grpSpPr>
        <p:grpSp>
          <p:nvGrpSpPr>
            <p:cNvPr id="121" name="Group 93">
              <a:extLst>
                <a:ext uri="{FF2B5EF4-FFF2-40B4-BE49-F238E27FC236}">
                  <a16:creationId xmlns:a16="http://schemas.microsoft.com/office/drawing/2014/main" id="{BF8EE65E-0B90-5085-144E-F3CFF1D66D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142" name="AutoShape 94">
                <a:extLst>
                  <a:ext uri="{FF2B5EF4-FFF2-40B4-BE49-F238E27FC236}">
                    <a16:creationId xmlns:a16="http://schemas.microsoft.com/office/drawing/2014/main" id="{8265231E-30D2-0380-08E2-294E093120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AutoShape 95">
                <a:extLst>
                  <a:ext uri="{FF2B5EF4-FFF2-40B4-BE49-F238E27FC236}">
                    <a16:creationId xmlns:a16="http://schemas.microsoft.com/office/drawing/2014/main" id="{7D86C8AC-BB64-0573-EA77-A099E3FF4B8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832" cy="284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96">
                <a:extLst>
                  <a:ext uri="{FF2B5EF4-FFF2-40B4-BE49-F238E27FC236}">
                    <a16:creationId xmlns:a16="http://schemas.microsoft.com/office/drawing/2014/main" id="{E5149CFD-DA29-131E-7610-0BC5E5AF2A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Text Box 97">
                <a:extLst>
                  <a:ext uri="{FF2B5EF4-FFF2-40B4-BE49-F238E27FC236}">
                    <a16:creationId xmlns:a16="http://schemas.microsoft.com/office/drawing/2014/main" id="{191F2220-62FC-3294-AA69-7BA4725A8A2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Text Box 98">
                <a:extLst>
                  <a:ext uri="{FF2B5EF4-FFF2-40B4-BE49-F238E27FC236}">
                    <a16:creationId xmlns:a16="http://schemas.microsoft.com/office/drawing/2014/main" id="{E8CFCE70-F0DB-EDDA-1573-20C15C50C844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Rectangle 99">
                <a:extLst>
                  <a:ext uri="{FF2B5EF4-FFF2-40B4-BE49-F238E27FC236}">
                    <a16:creationId xmlns:a16="http://schemas.microsoft.com/office/drawing/2014/main" id="{B0C7943B-00B7-AF8F-CD2F-FF3240CFD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2" name="Group 100">
              <a:extLst>
                <a:ext uri="{FF2B5EF4-FFF2-40B4-BE49-F238E27FC236}">
                  <a16:creationId xmlns:a16="http://schemas.microsoft.com/office/drawing/2014/main" id="{29E52380-C4C5-75C4-E952-F5DED3B936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123" name="Group 101">
                <a:extLst>
                  <a:ext uri="{FF2B5EF4-FFF2-40B4-BE49-F238E27FC236}">
                    <a16:creationId xmlns:a16="http://schemas.microsoft.com/office/drawing/2014/main" id="{F1E7CD6B-BEC0-8A24-1760-8CE110D1B5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133" name="AutoShape 102">
                  <a:extLst>
                    <a:ext uri="{FF2B5EF4-FFF2-40B4-BE49-F238E27FC236}">
                      <a16:creationId xmlns:a16="http://schemas.microsoft.com/office/drawing/2014/main" id="{6070582A-4A95-D28C-EDCA-815C563685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4" name="AutoShape 103">
                  <a:extLst>
                    <a:ext uri="{FF2B5EF4-FFF2-40B4-BE49-F238E27FC236}">
                      <a16:creationId xmlns:a16="http://schemas.microsoft.com/office/drawing/2014/main" id="{F4D1F2A3-5A17-76A2-265F-552A519755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5" name="AutoShape 104">
                  <a:extLst>
                    <a:ext uri="{FF2B5EF4-FFF2-40B4-BE49-F238E27FC236}">
                      <a16:creationId xmlns:a16="http://schemas.microsoft.com/office/drawing/2014/main" id="{3600A9BC-955C-058B-F324-709E50F6A2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6" name="Oval 105">
                  <a:extLst>
                    <a:ext uri="{FF2B5EF4-FFF2-40B4-BE49-F238E27FC236}">
                      <a16:creationId xmlns:a16="http://schemas.microsoft.com/office/drawing/2014/main" id="{E621AC90-316E-1E76-CA57-0CC337729B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Oval 106">
                  <a:extLst>
                    <a:ext uri="{FF2B5EF4-FFF2-40B4-BE49-F238E27FC236}">
                      <a16:creationId xmlns:a16="http://schemas.microsoft.com/office/drawing/2014/main" id="{123AE4F3-7A27-73EB-3AC6-4F39739B98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8" name="Oval 107">
                  <a:extLst>
                    <a:ext uri="{FF2B5EF4-FFF2-40B4-BE49-F238E27FC236}">
                      <a16:creationId xmlns:a16="http://schemas.microsoft.com/office/drawing/2014/main" id="{1F48AF82-CFC0-9E1A-3A3C-42FA47E32B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" name="Oval 108">
                  <a:extLst>
                    <a:ext uri="{FF2B5EF4-FFF2-40B4-BE49-F238E27FC236}">
                      <a16:creationId xmlns:a16="http://schemas.microsoft.com/office/drawing/2014/main" id="{4CF6EDC9-4EBC-459B-FFF8-9E4B1F4CB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Oval 109">
                  <a:extLst>
                    <a:ext uri="{FF2B5EF4-FFF2-40B4-BE49-F238E27FC236}">
                      <a16:creationId xmlns:a16="http://schemas.microsoft.com/office/drawing/2014/main" id="{5EF7A2E1-99FA-B594-4E1F-67D434E08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" name="Oval 110">
                  <a:extLst>
                    <a:ext uri="{FF2B5EF4-FFF2-40B4-BE49-F238E27FC236}">
                      <a16:creationId xmlns:a16="http://schemas.microsoft.com/office/drawing/2014/main" id="{C04D0CF7-00B9-0A78-8D97-B5CF24A8B6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AutoShape 111">
                <a:extLst>
                  <a:ext uri="{FF2B5EF4-FFF2-40B4-BE49-F238E27FC236}">
                    <a16:creationId xmlns:a16="http://schemas.microsoft.com/office/drawing/2014/main" id="{A72F05C6-A89B-FF8B-FC01-6B4B408408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AutoShape 112">
                <a:extLst>
                  <a:ext uri="{FF2B5EF4-FFF2-40B4-BE49-F238E27FC236}">
                    <a16:creationId xmlns:a16="http://schemas.microsoft.com/office/drawing/2014/main" id="{6FEEDF88-B9CA-1133-8728-F682CC9F9E6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AutoShape 113">
                <a:extLst>
                  <a:ext uri="{FF2B5EF4-FFF2-40B4-BE49-F238E27FC236}">
                    <a16:creationId xmlns:a16="http://schemas.microsoft.com/office/drawing/2014/main" id="{FB041030-B068-FB08-3BB3-3A2D4683A8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Oval 114">
                <a:extLst>
                  <a:ext uri="{FF2B5EF4-FFF2-40B4-BE49-F238E27FC236}">
                    <a16:creationId xmlns:a16="http://schemas.microsoft.com/office/drawing/2014/main" id="{36DDD644-4451-89C6-DA12-A3807A9E7C9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Oval 115">
                <a:extLst>
                  <a:ext uri="{FF2B5EF4-FFF2-40B4-BE49-F238E27FC236}">
                    <a16:creationId xmlns:a16="http://schemas.microsoft.com/office/drawing/2014/main" id="{541F6CE5-3EF0-AE9C-683E-D73AA70296A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Oval 116">
                <a:extLst>
                  <a:ext uri="{FF2B5EF4-FFF2-40B4-BE49-F238E27FC236}">
                    <a16:creationId xmlns:a16="http://schemas.microsoft.com/office/drawing/2014/main" id="{6F20F103-8EF2-7B34-A07E-24DF92E6B25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Oval 117">
                <a:extLst>
                  <a:ext uri="{FF2B5EF4-FFF2-40B4-BE49-F238E27FC236}">
                    <a16:creationId xmlns:a16="http://schemas.microsoft.com/office/drawing/2014/main" id="{0925DE9B-A2A7-D887-023F-42ECF048344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Oval 118">
                <a:extLst>
                  <a:ext uri="{FF2B5EF4-FFF2-40B4-BE49-F238E27FC236}">
                    <a16:creationId xmlns:a16="http://schemas.microsoft.com/office/drawing/2014/main" id="{8C84AE11-8F9A-43C8-2177-824FC61E65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Oval 119">
                <a:extLst>
                  <a:ext uri="{FF2B5EF4-FFF2-40B4-BE49-F238E27FC236}">
                    <a16:creationId xmlns:a16="http://schemas.microsoft.com/office/drawing/2014/main" id="{5D9AA4DD-DEB7-32C3-C315-EAA2C3C7F2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9" name="AutoShape 130">
            <a:extLst>
              <a:ext uri="{FF2B5EF4-FFF2-40B4-BE49-F238E27FC236}">
                <a16:creationId xmlns:a16="http://schemas.microsoft.com/office/drawing/2014/main" id="{38FFC5FF-CA29-834F-DAD4-1FD9557546B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30515" y="5715944"/>
            <a:ext cx="449398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EAD20A38-F3A4-3DFB-4D56-7B7F58A09813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51" name="Flowchart: Connector 150">
              <a:extLst>
                <a:ext uri="{FF2B5EF4-FFF2-40B4-BE49-F238E27FC236}">
                  <a16:creationId xmlns:a16="http://schemas.microsoft.com/office/drawing/2014/main" id="{7ACD59CE-7276-88A2-DECE-6253B5D51D5B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lowchart: Connector 151">
              <a:extLst>
                <a:ext uri="{FF2B5EF4-FFF2-40B4-BE49-F238E27FC236}">
                  <a16:creationId xmlns:a16="http://schemas.microsoft.com/office/drawing/2014/main" id="{47788448-8271-8A74-0A83-EC3B6DE5361A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lowchart: Connector 152">
              <a:extLst>
                <a:ext uri="{FF2B5EF4-FFF2-40B4-BE49-F238E27FC236}">
                  <a16:creationId xmlns:a16="http://schemas.microsoft.com/office/drawing/2014/main" id="{F43C65F3-E14F-8E20-FF75-F7133E19EFC7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8D7A6865-9A1F-872A-1679-1925153956A6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55" name="Flowchart: Connector 154">
              <a:extLst>
                <a:ext uri="{FF2B5EF4-FFF2-40B4-BE49-F238E27FC236}">
                  <a16:creationId xmlns:a16="http://schemas.microsoft.com/office/drawing/2014/main" id="{7838E75C-3D91-D53E-BFE8-7156ABB3AEEC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lowchart: Connector 155">
              <a:extLst>
                <a:ext uri="{FF2B5EF4-FFF2-40B4-BE49-F238E27FC236}">
                  <a16:creationId xmlns:a16="http://schemas.microsoft.com/office/drawing/2014/main" id="{692BF5AE-645C-1B12-4BDB-70895BF3FFC2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lowchart: Connector 156">
              <a:extLst>
                <a:ext uri="{FF2B5EF4-FFF2-40B4-BE49-F238E27FC236}">
                  <a16:creationId xmlns:a16="http://schemas.microsoft.com/office/drawing/2014/main" id="{67640DC3-FF58-FF03-2FA1-4D9088751256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A0E53E07-3969-E3A1-9B9B-4C48EC623D59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59" name="Flowchart: Connector 158">
              <a:extLst>
                <a:ext uri="{FF2B5EF4-FFF2-40B4-BE49-F238E27FC236}">
                  <a16:creationId xmlns:a16="http://schemas.microsoft.com/office/drawing/2014/main" id="{B2B7C6F7-45B2-2C7B-7C93-11F007B60FA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lowchart: Connector 159">
              <a:extLst>
                <a:ext uri="{FF2B5EF4-FFF2-40B4-BE49-F238E27FC236}">
                  <a16:creationId xmlns:a16="http://schemas.microsoft.com/office/drawing/2014/main" id="{639F16D3-F3FA-7978-5F88-8B20BFD540E4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lowchart: Connector 160">
              <a:extLst>
                <a:ext uri="{FF2B5EF4-FFF2-40B4-BE49-F238E27FC236}">
                  <a16:creationId xmlns:a16="http://schemas.microsoft.com/office/drawing/2014/main" id="{8ED3C51B-5A09-824A-5B5A-A4D880C6FA11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7742204B-0C33-A18D-0C75-FC85ED25B4CC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63" name="Flowchart: Connector 162">
              <a:extLst>
                <a:ext uri="{FF2B5EF4-FFF2-40B4-BE49-F238E27FC236}">
                  <a16:creationId xmlns:a16="http://schemas.microsoft.com/office/drawing/2014/main" id="{BAF80316-E436-DD7D-AFAC-D1DCE2AC24CF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Flowchart: Connector 163">
              <a:extLst>
                <a:ext uri="{FF2B5EF4-FFF2-40B4-BE49-F238E27FC236}">
                  <a16:creationId xmlns:a16="http://schemas.microsoft.com/office/drawing/2014/main" id="{9888F12E-25ED-C7B3-48DF-00D3D45CA31C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lowchart: Connector 164">
              <a:extLst>
                <a:ext uri="{FF2B5EF4-FFF2-40B4-BE49-F238E27FC236}">
                  <a16:creationId xmlns:a16="http://schemas.microsoft.com/office/drawing/2014/main" id="{64FE1294-52CB-203B-20BC-4A17E0B9335F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075E73FE-8F06-4FAB-8235-8910E0280CB2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67" name="Flowchart: Connector 166">
              <a:extLst>
                <a:ext uri="{FF2B5EF4-FFF2-40B4-BE49-F238E27FC236}">
                  <a16:creationId xmlns:a16="http://schemas.microsoft.com/office/drawing/2014/main" id="{36D8C96C-A2FA-6EAF-67BA-1CD2640F44DB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Flowchart: Connector 167">
              <a:extLst>
                <a:ext uri="{FF2B5EF4-FFF2-40B4-BE49-F238E27FC236}">
                  <a16:creationId xmlns:a16="http://schemas.microsoft.com/office/drawing/2014/main" id="{FA0D4075-6DD9-94B6-8C5C-87B7BCFB8D1D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lowchart: Connector 168">
              <a:extLst>
                <a:ext uri="{FF2B5EF4-FFF2-40B4-BE49-F238E27FC236}">
                  <a16:creationId xmlns:a16="http://schemas.microsoft.com/office/drawing/2014/main" id="{37D869AF-52CD-5D71-3909-07A68DC74D26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15814D53-331B-34B4-9C67-B402AF7D9901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71" name="Flowchart: Connector 170">
              <a:extLst>
                <a:ext uri="{FF2B5EF4-FFF2-40B4-BE49-F238E27FC236}">
                  <a16:creationId xmlns:a16="http://schemas.microsoft.com/office/drawing/2014/main" id="{CE6F7E82-67C7-5DD8-D413-B9EE5B601B8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Flowchart: Connector 171">
              <a:extLst>
                <a:ext uri="{FF2B5EF4-FFF2-40B4-BE49-F238E27FC236}">
                  <a16:creationId xmlns:a16="http://schemas.microsoft.com/office/drawing/2014/main" id="{3C348590-E9B8-D389-CDDB-918DD8AB85E1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lowchart: Connector 172">
              <a:extLst>
                <a:ext uri="{FF2B5EF4-FFF2-40B4-BE49-F238E27FC236}">
                  <a16:creationId xmlns:a16="http://schemas.microsoft.com/office/drawing/2014/main" id="{CBF15467-7080-1352-C8A2-01B9EBA312C2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6476F696-EB7A-2C76-32AF-F9826E4738BD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75" name="Flowchart: Connector 174">
              <a:extLst>
                <a:ext uri="{FF2B5EF4-FFF2-40B4-BE49-F238E27FC236}">
                  <a16:creationId xmlns:a16="http://schemas.microsoft.com/office/drawing/2014/main" id="{9C632259-0DAB-D5CA-EC87-D6877D8EBA8D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Flowchart: Connector 175">
              <a:extLst>
                <a:ext uri="{FF2B5EF4-FFF2-40B4-BE49-F238E27FC236}">
                  <a16:creationId xmlns:a16="http://schemas.microsoft.com/office/drawing/2014/main" id="{8DB31D6E-6855-C8D9-13E2-D8A90B54B8EB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lowchart: Connector 176">
              <a:extLst>
                <a:ext uri="{FF2B5EF4-FFF2-40B4-BE49-F238E27FC236}">
                  <a16:creationId xmlns:a16="http://schemas.microsoft.com/office/drawing/2014/main" id="{EEBDEC2D-1366-C5C7-3F77-F0979CB2A6B3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951935C4-DC19-02F9-3B9D-8F8328B8F2DD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79" name="Flowchart: Connector 178">
              <a:extLst>
                <a:ext uri="{FF2B5EF4-FFF2-40B4-BE49-F238E27FC236}">
                  <a16:creationId xmlns:a16="http://schemas.microsoft.com/office/drawing/2014/main" id="{865544D2-3573-8CC5-9E4A-5F3C0D5406C2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lowchart: Connector 179">
              <a:extLst>
                <a:ext uri="{FF2B5EF4-FFF2-40B4-BE49-F238E27FC236}">
                  <a16:creationId xmlns:a16="http://schemas.microsoft.com/office/drawing/2014/main" id="{744847CE-C5D2-4408-555A-C5083EF7E310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Flowchart: Connector 180">
              <a:extLst>
                <a:ext uri="{FF2B5EF4-FFF2-40B4-BE49-F238E27FC236}">
                  <a16:creationId xmlns:a16="http://schemas.microsoft.com/office/drawing/2014/main" id="{3846AE6A-3B3B-CA91-3F71-D957BDBF9C67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EE720D59-FCFF-D578-F7C9-E14696592452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83" name="Flowchart: Connector 182">
              <a:extLst>
                <a:ext uri="{FF2B5EF4-FFF2-40B4-BE49-F238E27FC236}">
                  <a16:creationId xmlns:a16="http://schemas.microsoft.com/office/drawing/2014/main" id="{57313137-63FF-AADE-510F-1226D490589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lowchart: Connector 183">
              <a:extLst>
                <a:ext uri="{FF2B5EF4-FFF2-40B4-BE49-F238E27FC236}">
                  <a16:creationId xmlns:a16="http://schemas.microsoft.com/office/drawing/2014/main" id="{1A41B869-DF9F-3F96-18E8-82314F436FC3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lowchart: Connector 184">
              <a:extLst>
                <a:ext uri="{FF2B5EF4-FFF2-40B4-BE49-F238E27FC236}">
                  <a16:creationId xmlns:a16="http://schemas.microsoft.com/office/drawing/2014/main" id="{323C9273-09A2-B262-72D3-4741C641C556}"/>
                </a:ext>
              </a:extLst>
            </p:cNvPr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B78EB4EA-0F4E-F21E-F4B5-FBEDB5DFB9AA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87" name="Flowchart: Connector 186">
              <a:extLst>
                <a:ext uri="{FF2B5EF4-FFF2-40B4-BE49-F238E27FC236}">
                  <a16:creationId xmlns:a16="http://schemas.microsoft.com/office/drawing/2014/main" id="{B4D6186B-923A-1345-A27C-F21D5DDB0FB4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lowchart: Connector 187">
              <a:extLst>
                <a:ext uri="{FF2B5EF4-FFF2-40B4-BE49-F238E27FC236}">
                  <a16:creationId xmlns:a16="http://schemas.microsoft.com/office/drawing/2014/main" id="{0254A1D7-6F91-EADE-9843-6028309FBEAB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lowchart: Connector 188">
              <a:extLst>
                <a:ext uri="{FF2B5EF4-FFF2-40B4-BE49-F238E27FC236}">
                  <a16:creationId xmlns:a16="http://schemas.microsoft.com/office/drawing/2014/main" id="{93B4DCED-CFD1-3AC3-7B4F-6A8E4438EC4A}"/>
                </a:ext>
              </a:extLst>
            </p:cNvPr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55393547-7106-9184-E580-20257768C2BA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91" name="Flowchart: Connector 190">
              <a:extLst>
                <a:ext uri="{FF2B5EF4-FFF2-40B4-BE49-F238E27FC236}">
                  <a16:creationId xmlns:a16="http://schemas.microsoft.com/office/drawing/2014/main" id="{8DDCB78C-CDEE-D41A-CF43-4D9D03175EA7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lowchart: Connector 191">
              <a:extLst>
                <a:ext uri="{FF2B5EF4-FFF2-40B4-BE49-F238E27FC236}">
                  <a16:creationId xmlns:a16="http://schemas.microsoft.com/office/drawing/2014/main" id="{CF6A9D4D-7590-7B47-8777-B865A875DD9A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lowchart: Connector 192">
              <a:extLst>
                <a:ext uri="{FF2B5EF4-FFF2-40B4-BE49-F238E27FC236}">
                  <a16:creationId xmlns:a16="http://schemas.microsoft.com/office/drawing/2014/main" id="{A90DDA03-481B-5818-F97F-825CD5E96813}"/>
                </a:ext>
              </a:extLst>
            </p:cNvPr>
            <p:cNvSpPr/>
            <p:nvPr/>
          </p:nvSpPr>
          <p:spPr>
            <a:xfrm>
              <a:off x="3340200" y="1522805"/>
              <a:ext cx="1676400" cy="164380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4" name="Pentagon 7">
            <a:hlinkClick r:id="rId7" action="ppaction://hlinksldjump"/>
            <a:extLst>
              <a:ext uri="{FF2B5EF4-FFF2-40B4-BE49-F238E27FC236}">
                <a16:creationId xmlns:a16="http://schemas.microsoft.com/office/drawing/2014/main" id="{794DFDC8-3CAA-054B-6582-A5957A280368}"/>
              </a:ext>
            </a:extLst>
          </p:cNvPr>
          <p:cNvSpPr/>
          <p:nvPr/>
        </p:nvSpPr>
        <p:spPr>
          <a:xfrm flipH="1">
            <a:off x="8864677" y="237752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8" name="Object 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977414"/>
              </p:ext>
            </p:extLst>
          </p:nvPr>
        </p:nvGraphicFramePr>
        <p:xfrm>
          <a:off x="3671745" y="824626"/>
          <a:ext cx="1038193" cy="541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8011" imgH="228548" progId="Equation.DSMT4">
                  <p:embed/>
                </p:oleObj>
              </mc:Choice>
              <mc:Fallback>
                <p:oleObj name="Equation" r:id="rId8" imgW="438011" imgH="228548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71745" y="824626"/>
                        <a:ext cx="1038193" cy="541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" name="Object 1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766863"/>
              </p:ext>
            </p:extLst>
          </p:nvPr>
        </p:nvGraphicFramePr>
        <p:xfrm>
          <a:off x="3930991" y="5795252"/>
          <a:ext cx="930211" cy="465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2995" imgH="171321" progId="Equation.DSMT4">
                  <p:embed/>
                </p:oleObj>
              </mc:Choice>
              <mc:Fallback>
                <p:oleObj name="Equation" r:id="rId10" imgW="342995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30991" y="5795252"/>
                        <a:ext cx="930211" cy="465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" name="Object 1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063883"/>
              </p:ext>
            </p:extLst>
          </p:nvPr>
        </p:nvGraphicFramePr>
        <p:xfrm>
          <a:off x="3823197" y="2262377"/>
          <a:ext cx="782746" cy="391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2995" imgH="171321" progId="Equation.DSMT4">
                  <p:embed/>
                </p:oleObj>
              </mc:Choice>
              <mc:Fallback>
                <p:oleObj name="Equation" r:id="rId12" imgW="342995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23197" y="2262377"/>
                        <a:ext cx="782746" cy="391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" name="Object 2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123070"/>
              </p:ext>
            </p:extLst>
          </p:nvPr>
        </p:nvGraphicFramePr>
        <p:xfrm>
          <a:off x="3855094" y="3387019"/>
          <a:ext cx="876824" cy="438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42995" imgH="171321" progId="Equation.DSMT4">
                  <p:embed/>
                </p:oleObj>
              </mc:Choice>
              <mc:Fallback>
                <p:oleObj name="Equation" r:id="rId14" imgW="342995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55094" y="3387019"/>
                        <a:ext cx="876824" cy="438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" name="Object 2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728321"/>
              </p:ext>
            </p:extLst>
          </p:nvPr>
        </p:nvGraphicFramePr>
        <p:xfrm>
          <a:off x="3902403" y="4588692"/>
          <a:ext cx="956568" cy="478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2995" imgH="171321" progId="Equation.DSMT4">
                  <p:embed/>
                </p:oleObj>
              </mc:Choice>
              <mc:Fallback>
                <p:oleObj name="Equation" r:id="rId16" imgW="342995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02403" y="4588692"/>
                        <a:ext cx="956568" cy="478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806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44" grpId="0" animBg="1"/>
      <p:bldP spid="51" grpId="0" animBg="1"/>
      <p:bldP spid="84" grpId="0" animBg="1"/>
      <p:bldP spid="118" grpId="0" animBg="1"/>
      <p:bldP spid="1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11200" y="5364480"/>
            <a:ext cx="304800" cy="685800"/>
            <a:chOff x="240" y="624"/>
            <a:chExt cx="96" cy="288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AutoShape 31"/>
          <p:cNvSpPr>
            <a:spLocks noChangeArrowheads="1"/>
          </p:cNvSpPr>
          <p:nvPr/>
        </p:nvSpPr>
        <p:spPr bwMode="gray">
          <a:xfrm>
            <a:off x="905035" y="909127"/>
            <a:ext cx="10931147" cy="101707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Biểu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thức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xác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định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khi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2201" y="4450081"/>
            <a:ext cx="11291689" cy="1338263"/>
            <a:chOff x="109" y="2508"/>
            <a:chExt cx="5411" cy="747"/>
          </a:xfrm>
        </p:grpSpPr>
        <p:grpSp>
          <p:nvGrpSpPr>
            <p:cNvPr id="7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8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AutoShape 63"/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 Box 65"/>
              <p:cNvSpPr txBox="1">
                <a:spLocks noChangeArrowheads="1"/>
              </p:cNvSpPr>
              <p:nvPr/>
            </p:nvSpPr>
            <p:spPr bwMode="gray">
              <a:xfrm>
                <a:off x="1288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32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9" name="Group 69"/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9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Oval 75"/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Oval 76"/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Oval 77"/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84"/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85"/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Text Box 91"/>
          <p:cNvSpPr txBox="1">
            <a:spLocks noChangeArrowheads="1"/>
          </p:cNvSpPr>
          <p:nvPr/>
        </p:nvSpPr>
        <p:spPr bwMode="auto">
          <a:xfrm>
            <a:off x="3454400" y="36880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35" name="Group 92"/>
          <p:cNvGrpSpPr>
            <a:grpSpLocks/>
          </p:cNvGrpSpPr>
          <p:nvPr/>
        </p:nvGrpSpPr>
        <p:grpSpPr bwMode="auto">
          <a:xfrm>
            <a:off x="12848" y="3184694"/>
            <a:ext cx="11281042" cy="1184275"/>
            <a:chOff x="109" y="1032"/>
            <a:chExt cx="5411" cy="698"/>
          </a:xfrm>
        </p:grpSpPr>
        <p:grpSp>
          <p:nvGrpSpPr>
            <p:cNvPr id="36" name="Group 93"/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57" name="AutoShape 94"/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AutoShape 95"/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498" cy="28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Text Box 97"/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61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oup 100"/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38" name="Group 101"/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48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Oval 107"/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Oval 108"/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Oval 109"/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Oval 116"/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117"/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Group 120"/>
          <p:cNvGrpSpPr>
            <a:grpSpLocks/>
          </p:cNvGrpSpPr>
          <p:nvPr/>
        </p:nvGrpSpPr>
        <p:grpSpPr bwMode="auto">
          <a:xfrm>
            <a:off x="675640" y="4164330"/>
            <a:ext cx="304800" cy="533400"/>
            <a:chOff x="240" y="624"/>
            <a:chExt cx="96" cy="288"/>
          </a:xfrm>
        </p:grpSpPr>
        <p:sp>
          <p:nvSpPr>
            <p:cNvPr id="64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Group 123"/>
          <p:cNvGrpSpPr>
            <a:grpSpLocks/>
          </p:cNvGrpSpPr>
          <p:nvPr/>
        </p:nvGrpSpPr>
        <p:grpSpPr bwMode="auto">
          <a:xfrm>
            <a:off x="612483" y="2847318"/>
            <a:ext cx="304800" cy="533400"/>
            <a:chOff x="240" y="624"/>
            <a:chExt cx="96" cy="288"/>
          </a:xfrm>
        </p:grpSpPr>
        <p:sp>
          <p:nvSpPr>
            <p:cNvPr id="67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AutoShape 130"/>
          <p:cNvSpPr>
            <a:spLocks noChangeArrowheads="1"/>
          </p:cNvSpPr>
          <p:nvPr/>
        </p:nvSpPr>
        <p:spPr bwMode="gray">
          <a:xfrm>
            <a:off x="7189858" y="3395831"/>
            <a:ext cx="377024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AutoShape 133"/>
          <p:cNvSpPr>
            <a:spLocks noChangeArrowheads="1"/>
          </p:cNvSpPr>
          <p:nvPr/>
        </p:nvSpPr>
        <p:spPr bwMode="gray">
          <a:xfrm>
            <a:off x="7407442" y="4585158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71" name="Group 76"/>
          <p:cNvGrpSpPr>
            <a:grpSpLocks/>
          </p:cNvGrpSpPr>
          <p:nvPr/>
        </p:nvGrpSpPr>
        <p:grpSpPr bwMode="auto">
          <a:xfrm>
            <a:off x="168061" y="943505"/>
            <a:ext cx="1164193" cy="862960"/>
            <a:chOff x="1228" y="1344"/>
            <a:chExt cx="514" cy="419"/>
          </a:xfrm>
        </p:grpSpPr>
        <p:grpSp>
          <p:nvGrpSpPr>
            <p:cNvPr id="72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74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Text Box 81"/>
            <p:cNvSpPr txBox="1">
              <a:spLocks noChangeArrowheads="1"/>
            </p:cNvSpPr>
            <p:nvPr/>
          </p:nvSpPr>
          <p:spPr bwMode="gray">
            <a:xfrm>
              <a:off x="1228" y="1406"/>
              <a:ext cx="51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8</a:t>
              </a: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78" name="Flowchart: Connector 7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lowchart: Connector 7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lowchart: Connector 79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82" name="Flowchart: Connector 8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lowchart: Connector 8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86" name="Flowchart: Connector 8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lowchart: Connector 8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0" name="Flowchart: Connector 8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lowchart: Connector 9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lowchart: Connector 91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4" name="Flowchart: Connector 9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lowchart: Connector 9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lowchart: Connector 95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98" name="Flowchart: Connector 9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lowchart: Connector 9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lowchart: Connector 99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02" name="Flowchart: Connector 101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lowchart: Connector 102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lowchart: Connector 103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06" name="Flowchart: Connector 105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lowchart: Connector 106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lowchart: Connector 107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0" name="Flowchart: Connector 109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lowchart: Connector 110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lowchart: Connector 111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4" name="Flowchart: Connector 113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lowchart: Connector 114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lowchart: Connector 115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18" name="Flowchart: Connector 117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lowchart: Connector 118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lowchart: Connector 119"/>
            <p:cNvSpPr/>
            <p:nvPr/>
          </p:nvSpPr>
          <p:spPr>
            <a:xfrm>
              <a:off x="3340200" y="1522805"/>
              <a:ext cx="1676400" cy="164380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1" name="Rectangle 120"/>
          <p:cNvSpPr/>
          <p:nvPr/>
        </p:nvSpPr>
        <p:spPr>
          <a:xfrm>
            <a:off x="276528" y="190332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" name="Group 60">
            <a:extLst>
              <a:ext uri="{FF2B5EF4-FFF2-40B4-BE49-F238E27FC236}">
                <a16:creationId xmlns:a16="http://schemas.microsoft.com/office/drawing/2014/main" id="{116035EC-12CE-B999-4B57-C36FEC4BEBBF}"/>
              </a:ext>
            </a:extLst>
          </p:cNvPr>
          <p:cNvGrpSpPr>
            <a:grpSpLocks/>
          </p:cNvGrpSpPr>
          <p:nvPr/>
        </p:nvGrpSpPr>
        <p:grpSpPr bwMode="auto">
          <a:xfrm>
            <a:off x="0" y="1991787"/>
            <a:ext cx="11291689" cy="1338263"/>
            <a:chOff x="109" y="2508"/>
            <a:chExt cx="5411" cy="747"/>
          </a:xfrm>
        </p:grpSpPr>
        <p:grpSp>
          <p:nvGrpSpPr>
            <p:cNvPr id="123" name="Group 61">
              <a:extLst>
                <a:ext uri="{FF2B5EF4-FFF2-40B4-BE49-F238E27FC236}">
                  <a16:creationId xmlns:a16="http://schemas.microsoft.com/office/drawing/2014/main" id="{6D2A10C2-B57F-16AF-BBA7-54164FF2E0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144" name="AutoShape 62">
                <a:extLst>
                  <a:ext uri="{FF2B5EF4-FFF2-40B4-BE49-F238E27FC236}">
                    <a16:creationId xmlns:a16="http://schemas.microsoft.com/office/drawing/2014/main" id="{FED0F86B-2763-C1D2-7855-7A3962A458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AutoShape 63">
                <a:extLst>
                  <a:ext uri="{FF2B5EF4-FFF2-40B4-BE49-F238E27FC236}">
                    <a16:creationId xmlns:a16="http://schemas.microsoft.com/office/drawing/2014/main" id="{319FEE1A-8566-79F0-3F76-3939958301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64">
                <a:extLst>
                  <a:ext uri="{FF2B5EF4-FFF2-40B4-BE49-F238E27FC236}">
                    <a16:creationId xmlns:a16="http://schemas.microsoft.com/office/drawing/2014/main" id="{E529E5F7-47C5-D434-FD39-F927256C73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Text Box 65">
                <a:extLst>
                  <a:ext uri="{FF2B5EF4-FFF2-40B4-BE49-F238E27FC236}">
                    <a16:creationId xmlns:a16="http://schemas.microsoft.com/office/drawing/2014/main" id="{9F2DEBEA-1947-BE75-615A-AB5C1EAB24B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9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Text Box 66">
                <a:extLst>
                  <a:ext uri="{FF2B5EF4-FFF2-40B4-BE49-F238E27FC236}">
                    <a16:creationId xmlns:a16="http://schemas.microsoft.com/office/drawing/2014/main" id="{890259D9-1E40-F6EA-5DB3-A28400F260F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Rectangle 67">
                <a:extLst>
                  <a:ext uri="{FF2B5EF4-FFF2-40B4-BE49-F238E27FC236}">
                    <a16:creationId xmlns:a16="http://schemas.microsoft.com/office/drawing/2014/main" id="{C31DECE2-6FD9-95F6-558A-0BDFA61E8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4" name="Group 68">
              <a:extLst>
                <a:ext uri="{FF2B5EF4-FFF2-40B4-BE49-F238E27FC236}">
                  <a16:creationId xmlns:a16="http://schemas.microsoft.com/office/drawing/2014/main" id="{206EC876-5A5F-A2A9-CB3E-F5C6D216DE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125" name="Group 69">
                <a:extLst>
                  <a:ext uri="{FF2B5EF4-FFF2-40B4-BE49-F238E27FC236}">
                    <a16:creationId xmlns:a16="http://schemas.microsoft.com/office/drawing/2014/main" id="{C7F14C6E-8FB0-7D30-2E9F-951D010B2A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35" name="AutoShape 70">
                  <a:extLst>
                    <a:ext uri="{FF2B5EF4-FFF2-40B4-BE49-F238E27FC236}">
                      <a16:creationId xmlns:a16="http://schemas.microsoft.com/office/drawing/2014/main" id="{FB53163F-7C9E-3E79-5A00-718994378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6" name="AutoShape 71">
                  <a:extLst>
                    <a:ext uri="{FF2B5EF4-FFF2-40B4-BE49-F238E27FC236}">
                      <a16:creationId xmlns:a16="http://schemas.microsoft.com/office/drawing/2014/main" id="{E87C02AE-6156-99D5-6933-04D1D50844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AutoShape 72">
                  <a:extLst>
                    <a:ext uri="{FF2B5EF4-FFF2-40B4-BE49-F238E27FC236}">
                      <a16:creationId xmlns:a16="http://schemas.microsoft.com/office/drawing/2014/main" id="{19D9D869-F0A2-6022-4550-4C011C00C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8" name="Oval 73">
                  <a:extLst>
                    <a:ext uri="{FF2B5EF4-FFF2-40B4-BE49-F238E27FC236}">
                      <a16:creationId xmlns:a16="http://schemas.microsoft.com/office/drawing/2014/main" id="{6887D0EA-11AA-5F43-E82F-3267F58A2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" name="Oval 74">
                  <a:extLst>
                    <a:ext uri="{FF2B5EF4-FFF2-40B4-BE49-F238E27FC236}">
                      <a16:creationId xmlns:a16="http://schemas.microsoft.com/office/drawing/2014/main" id="{355D850E-E591-9A99-CB81-02CA74DA19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Oval 75">
                  <a:extLst>
                    <a:ext uri="{FF2B5EF4-FFF2-40B4-BE49-F238E27FC236}">
                      <a16:creationId xmlns:a16="http://schemas.microsoft.com/office/drawing/2014/main" id="{CDA33040-33FD-3039-239C-5BBA5CA296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" name="Oval 76">
                  <a:extLst>
                    <a:ext uri="{FF2B5EF4-FFF2-40B4-BE49-F238E27FC236}">
                      <a16:creationId xmlns:a16="http://schemas.microsoft.com/office/drawing/2014/main" id="{701BA9E6-86B4-4DA1-DC22-254B76EA9A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2" name="Oval 77">
                  <a:extLst>
                    <a:ext uri="{FF2B5EF4-FFF2-40B4-BE49-F238E27FC236}">
                      <a16:creationId xmlns:a16="http://schemas.microsoft.com/office/drawing/2014/main" id="{EF700E0B-F19A-8C82-FF1E-D3B1DECBA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3" name="Oval 78">
                  <a:extLst>
                    <a:ext uri="{FF2B5EF4-FFF2-40B4-BE49-F238E27FC236}">
                      <a16:creationId xmlns:a16="http://schemas.microsoft.com/office/drawing/2014/main" id="{D381DE9B-1FA5-2810-6D04-31320C0E8A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26" name="AutoShape 79">
                <a:extLst>
                  <a:ext uri="{FF2B5EF4-FFF2-40B4-BE49-F238E27FC236}">
                    <a16:creationId xmlns:a16="http://schemas.microsoft.com/office/drawing/2014/main" id="{20A9FF47-97A3-20D2-B357-993D8C20529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AutoShape 80">
                <a:extLst>
                  <a:ext uri="{FF2B5EF4-FFF2-40B4-BE49-F238E27FC236}">
                    <a16:creationId xmlns:a16="http://schemas.microsoft.com/office/drawing/2014/main" id="{CA6606CA-29C1-7EAA-CBB3-F19BE52117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AutoShape 81">
                <a:extLst>
                  <a:ext uri="{FF2B5EF4-FFF2-40B4-BE49-F238E27FC236}">
                    <a16:creationId xmlns:a16="http://schemas.microsoft.com/office/drawing/2014/main" id="{4C1542ED-92F6-5920-E8EA-D4F371AFD99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Oval 82">
                <a:extLst>
                  <a:ext uri="{FF2B5EF4-FFF2-40B4-BE49-F238E27FC236}">
                    <a16:creationId xmlns:a16="http://schemas.microsoft.com/office/drawing/2014/main" id="{54D77F3E-94CE-D647-5031-129C86D45EE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Oval 83">
                <a:extLst>
                  <a:ext uri="{FF2B5EF4-FFF2-40B4-BE49-F238E27FC236}">
                    <a16:creationId xmlns:a16="http://schemas.microsoft.com/office/drawing/2014/main" id="{55AE516B-6214-2FFA-C0FB-7967FDF847B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Oval 84">
                <a:extLst>
                  <a:ext uri="{FF2B5EF4-FFF2-40B4-BE49-F238E27FC236}">
                    <a16:creationId xmlns:a16="http://schemas.microsoft.com/office/drawing/2014/main" id="{53B7DB3D-21B0-3549-EDEF-0B75C6F73C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Oval 85">
                <a:extLst>
                  <a:ext uri="{FF2B5EF4-FFF2-40B4-BE49-F238E27FC236}">
                    <a16:creationId xmlns:a16="http://schemas.microsoft.com/office/drawing/2014/main" id="{44FDA2BF-6C1B-4B49-A38A-AF6BAD8C202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Oval 86">
                <a:extLst>
                  <a:ext uri="{FF2B5EF4-FFF2-40B4-BE49-F238E27FC236}">
                    <a16:creationId xmlns:a16="http://schemas.microsoft.com/office/drawing/2014/main" id="{4ABC24A9-9C9E-D0DF-6612-EC626D5344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Oval 87">
                <a:extLst>
                  <a:ext uri="{FF2B5EF4-FFF2-40B4-BE49-F238E27FC236}">
                    <a16:creationId xmlns:a16="http://schemas.microsoft.com/office/drawing/2014/main" id="{747F0543-B63B-1A7B-6B4A-75790BBA94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0" name="Group 120">
            <a:extLst>
              <a:ext uri="{FF2B5EF4-FFF2-40B4-BE49-F238E27FC236}">
                <a16:creationId xmlns:a16="http://schemas.microsoft.com/office/drawing/2014/main" id="{F49070E7-8CB8-812C-6FDB-39D5FBF27EE0}"/>
              </a:ext>
            </a:extLst>
          </p:cNvPr>
          <p:cNvGrpSpPr>
            <a:grpSpLocks/>
          </p:cNvGrpSpPr>
          <p:nvPr/>
        </p:nvGrpSpPr>
        <p:grpSpPr bwMode="auto">
          <a:xfrm>
            <a:off x="594608" y="1769100"/>
            <a:ext cx="338021" cy="419759"/>
            <a:chOff x="240" y="624"/>
            <a:chExt cx="96" cy="288"/>
          </a:xfrm>
        </p:grpSpPr>
        <p:sp>
          <p:nvSpPr>
            <p:cNvPr id="151" name="Rectangle 121">
              <a:extLst>
                <a:ext uri="{FF2B5EF4-FFF2-40B4-BE49-F238E27FC236}">
                  <a16:creationId xmlns:a16="http://schemas.microsoft.com/office/drawing/2014/main" id="{E3F1CBA4-DC76-356E-ABF4-2893C88ADBB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Rectangle 122">
              <a:extLst>
                <a:ext uri="{FF2B5EF4-FFF2-40B4-BE49-F238E27FC236}">
                  <a16:creationId xmlns:a16="http://schemas.microsoft.com/office/drawing/2014/main" id="{4B34309B-35FA-39DF-1AEB-A2F62B65DDA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3" name="AutoShape 133">
            <a:extLst>
              <a:ext uri="{FF2B5EF4-FFF2-40B4-BE49-F238E27FC236}">
                <a16:creationId xmlns:a16="http://schemas.microsoft.com/office/drawing/2014/main" id="{82565974-3C87-78D5-5D62-D5687DAE24C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2126864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54" name="Group 60">
            <a:extLst>
              <a:ext uri="{FF2B5EF4-FFF2-40B4-BE49-F238E27FC236}">
                <a16:creationId xmlns:a16="http://schemas.microsoft.com/office/drawing/2014/main" id="{89DA0F52-FB6E-7FBE-7CC7-49F4652D8EB6}"/>
              </a:ext>
            </a:extLst>
          </p:cNvPr>
          <p:cNvGrpSpPr>
            <a:grpSpLocks/>
          </p:cNvGrpSpPr>
          <p:nvPr/>
        </p:nvGrpSpPr>
        <p:grpSpPr bwMode="auto">
          <a:xfrm>
            <a:off x="0" y="5784619"/>
            <a:ext cx="11291689" cy="1338263"/>
            <a:chOff x="109" y="2508"/>
            <a:chExt cx="5411" cy="747"/>
          </a:xfrm>
        </p:grpSpPr>
        <p:grpSp>
          <p:nvGrpSpPr>
            <p:cNvPr id="155" name="Group 61">
              <a:extLst>
                <a:ext uri="{FF2B5EF4-FFF2-40B4-BE49-F238E27FC236}">
                  <a16:creationId xmlns:a16="http://schemas.microsoft.com/office/drawing/2014/main" id="{5C7F7220-8FFD-41D2-B57E-45AD5FB568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176" name="AutoShape 62">
                <a:extLst>
                  <a:ext uri="{FF2B5EF4-FFF2-40B4-BE49-F238E27FC236}">
                    <a16:creationId xmlns:a16="http://schemas.microsoft.com/office/drawing/2014/main" id="{32B9392B-4142-8D64-C607-1A4F8D570F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AutoShape 63">
                <a:extLst>
                  <a:ext uri="{FF2B5EF4-FFF2-40B4-BE49-F238E27FC236}">
                    <a16:creationId xmlns:a16="http://schemas.microsoft.com/office/drawing/2014/main" id="{B109AC40-0B70-72E0-FA1F-9ABF6A6342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64">
                <a:extLst>
                  <a:ext uri="{FF2B5EF4-FFF2-40B4-BE49-F238E27FC236}">
                    <a16:creationId xmlns:a16="http://schemas.microsoft.com/office/drawing/2014/main" id="{75B64E5D-1BAA-CE77-D5E7-B54F19F177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Text Box 65">
                <a:extLst>
                  <a:ext uri="{FF2B5EF4-FFF2-40B4-BE49-F238E27FC236}">
                    <a16:creationId xmlns:a16="http://schemas.microsoft.com/office/drawing/2014/main" id="{C7D47841-E15D-73EF-63E0-AC173C40F47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90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Text Box 66">
                <a:extLst>
                  <a:ext uri="{FF2B5EF4-FFF2-40B4-BE49-F238E27FC236}">
                    <a16:creationId xmlns:a16="http://schemas.microsoft.com/office/drawing/2014/main" id="{E360EDA9-7639-8F72-2867-BBAC21AA93FA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Rectangle 67">
                <a:extLst>
                  <a:ext uri="{FF2B5EF4-FFF2-40B4-BE49-F238E27FC236}">
                    <a16:creationId xmlns:a16="http://schemas.microsoft.com/office/drawing/2014/main" id="{698FB3BB-96FD-F6A0-F84D-B2B42D63A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6" name="Group 68">
              <a:extLst>
                <a:ext uri="{FF2B5EF4-FFF2-40B4-BE49-F238E27FC236}">
                  <a16:creationId xmlns:a16="http://schemas.microsoft.com/office/drawing/2014/main" id="{B3E3224E-E8E2-B768-F78E-D40FD9881C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157" name="Group 69">
                <a:extLst>
                  <a:ext uri="{FF2B5EF4-FFF2-40B4-BE49-F238E27FC236}">
                    <a16:creationId xmlns:a16="http://schemas.microsoft.com/office/drawing/2014/main" id="{C6966824-0A58-BFF2-03F1-B1A74379B1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167" name="AutoShape 70">
                  <a:extLst>
                    <a:ext uri="{FF2B5EF4-FFF2-40B4-BE49-F238E27FC236}">
                      <a16:creationId xmlns:a16="http://schemas.microsoft.com/office/drawing/2014/main" id="{A0175BC0-36A4-F022-1C42-F04A9EB55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8" name="AutoShape 71">
                  <a:extLst>
                    <a:ext uri="{FF2B5EF4-FFF2-40B4-BE49-F238E27FC236}">
                      <a16:creationId xmlns:a16="http://schemas.microsoft.com/office/drawing/2014/main" id="{C8BE8207-879C-9066-B338-8F789991AC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9" name="AutoShape 72">
                  <a:extLst>
                    <a:ext uri="{FF2B5EF4-FFF2-40B4-BE49-F238E27FC236}">
                      <a16:creationId xmlns:a16="http://schemas.microsoft.com/office/drawing/2014/main" id="{DC9CDDBD-D345-674C-60F4-52CF9C69B6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0" name="Oval 73">
                  <a:extLst>
                    <a:ext uri="{FF2B5EF4-FFF2-40B4-BE49-F238E27FC236}">
                      <a16:creationId xmlns:a16="http://schemas.microsoft.com/office/drawing/2014/main" id="{07A1B7FC-D88D-C9F9-600C-595A694D7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1" name="Oval 74">
                  <a:extLst>
                    <a:ext uri="{FF2B5EF4-FFF2-40B4-BE49-F238E27FC236}">
                      <a16:creationId xmlns:a16="http://schemas.microsoft.com/office/drawing/2014/main" id="{CD2B8557-C27E-C83A-BD99-8BDC103DE7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2" name="Oval 75">
                  <a:extLst>
                    <a:ext uri="{FF2B5EF4-FFF2-40B4-BE49-F238E27FC236}">
                      <a16:creationId xmlns:a16="http://schemas.microsoft.com/office/drawing/2014/main" id="{B5769F1C-FFB6-10D4-00BD-ED65D1D8D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3" name="Oval 76">
                  <a:extLst>
                    <a:ext uri="{FF2B5EF4-FFF2-40B4-BE49-F238E27FC236}">
                      <a16:creationId xmlns:a16="http://schemas.microsoft.com/office/drawing/2014/main" id="{7262C42B-B200-D700-7B9B-399EFBA741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Oval 77">
                  <a:extLst>
                    <a:ext uri="{FF2B5EF4-FFF2-40B4-BE49-F238E27FC236}">
                      <a16:creationId xmlns:a16="http://schemas.microsoft.com/office/drawing/2014/main" id="{BBA1B39B-79DD-5008-788A-61260175D0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Oval 78">
                  <a:extLst>
                    <a:ext uri="{FF2B5EF4-FFF2-40B4-BE49-F238E27FC236}">
                      <a16:creationId xmlns:a16="http://schemas.microsoft.com/office/drawing/2014/main" id="{AC9D8CF5-E831-535A-CFDA-A52474E3B2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58" name="AutoShape 79">
                <a:extLst>
                  <a:ext uri="{FF2B5EF4-FFF2-40B4-BE49-F238E27FC236}">
                    <a16:creationId xmlns:a16="http://schemas.microsoft.com/office/drawing/2014/main" id="{F9EFA529-CFFE-1B56-8718-9534AE48CA1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AutoShape 80">
                <a:extLst>
                  <a:ext uri="{FF2B5EF4-FFF2-40B4-BE49-F238E27FC236}">
                    <a16:creationId xmlns:a16="http://schemas.microsoft.com/office/drawing/2014/main" id="{5AA14692-FE96-7E61-2F7D-05C372E2581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AutoShape 81">
                <a:extLst>
                  <a:ext uri="{FF2B5EF4-FFF2-40B4-BE49-F238E27FC236}">
                    <a16:creationId xmlns:a16="http://schemas.microsoft.com/office/drawing/2014/main" id="{2E89418B-4BDF-F046-462C-E1CAE4EA4AC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Oval 82">
                <a:extLst>
                  <a:ext uri="{FF2B5EF4-FFF2-40B4-BE49-F238E27FC236}">
                    <a16:creationId xmlns:a16="http://schemas.microsoft.com/office/drawing/2014/main" id="{0D47FA53-8BD9-2748-FB7A-07AF3DF2E9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l 83">
                <a:extLst>
                  <a:ext uri="{FF2B5EF4-FFF2-40B4-BE49-F238E27FC236}">
                    <a16:creationId xmlns:a16="http://schemas.microsoft.com/office/drawing/2014/main" id="{8E268EDC-31E9-8FF5-AA1E-D69747143C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Oval 84">
                <a:extLst>
                  <a:ext uri="{FF2B5EF4-FFF2-40B4-BE49-F238E27FC236}">
                    <a16:creationId xmlns:a16="http://schemas.microsoft.com/office/drawing/2014/main" id="{1D7E72AD-CFAA-3438-1635-62C928283ED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Oval 85">
                <a:extLst>
                  <a:ext uri="{FF2B5EF4-FFF2-40B4-BE49-F238E27FC236}">
                    <a16:creationId xmlns:a16="http://schemas.microsoft.com/office/drawing/2014/main" id="{B0AC2035-C7E1-1F61-7C57-4A127AC49D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Oval 86">
                <a:extLst>
                  <a:ext uri="{FF2B5EF4-FFF2-40B4-BE49-F238E27FC236}">
                    <a16:creationId xmlns:a16="http://schemas.microsoft.com/office/drawing/2014/main" id="{395C581B-88C9-1E9A-C0C7-8D53EBB5689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Oval 87">
                <a:extLst>
                  <a:ext uri="{FF2B5EF4-FFF2-40B4-BE49-F238E27FC236}">
                    <a16:creationId xmlns:a16="http://schemas.microsoft.com/office/drawing/2014/main" id="{D68D0E91-61EF-385F-CC28-289D6D1A921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3" name="AutoShape 133">
            <a:extLst>
              <a:ext uri="{FF2B5EF4-FFF2-40B4-BE49-F238E27FC236}">
                <a16:creationId xmlns:a16="http://schemas.microsoft.com/office/drawing/2014/main" id="{3A399F42-4872-65DA-1A41-21D3447026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6031990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4" name="Pentagon 7">
            <a:hlinkClick r:id="rId6" action="ppaction://hlinksldjump"/>
            <a:extLst>
              <a:ext uri="{FF2B5EF4-FFF2-40B4-BE49-F238E27FC236}">
                <a16:creationId xmlns:a16="http://schemas.microsoft.com/office/drawing/2014/main" id="{F499FC85-6B44-4206-1ABA-91F8C3438DC9}"/>
              </a:ext>
            </a:extLst>
          </p:cNvPr>
          <p:cNvSpPr/>
          <p:nvPr/>
        </p:nvSpPr>
        <p:spPr>
          <a:xfrm flipH="1">
            <a:off x="8864677" y="237752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Rectangle 5"/>
          <p:cNvSpPr>
            <a:spLocks noChangeArrowheads="1"/>
          </p:cNvSpPr>
          <p:nvPr/>
        </p:nvSpPr>
        <p:spPr bwMode="auto">
          <a:xfrm>
            <a:off x="-44147" y="-805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" name="Object 1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731239"/>
              </p:ext>
            </p:extLst>
          </p:nvPr>
        </p:nvGraphicFramePr>
        <p:xfrm>
          <a:off x="5716306" y="1016336"/>
          <a:ext cx="810780" cy="762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76161" imgH="447739" progId="Equation.DSMT4">
                  <p:embed/>
                </p:oleObj>
              </mc:Choice>
              <mc:Fallback>
                <p:oleObj name="Equation" r:id="rId7" imgW="476161" imgH="44773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6306" y="1016336"/>
                        <a:ext cx="810780" cy="762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" name="Object 1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027643"/>
              </p:ext>
            </p:extLst>
          </p:nvPr>
        </p:nvGraphicFramePr>
        <p:xfrm>
          <a:off x="3109372" y="3463550"/>
          <a:ext cx="1039036" cy="4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1710" imgH="171321" progId="Equation.DSMT4">
                  <p:embed/>
                </p:oleObj>
              </mc:Choice>
              <mc:Fallback>
                <p:oleObj name="Equation" r:id="rId9" imgW="361710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09372" y="3463550"/>
                        <a:ext cx="1039036" cy="4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091775"/>
              </p:ext>
            </p:extLst>
          </p:nvPr>
        </p:nvGraphicFramePr>
        <p:xfrm>
          <a:off x="3083709" y="2434137"/>
          <a:ext cx="878957" cy="416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710" imgH="171321" progId="Equation.DSMT4">
                  <p:embed/>
                </p:oleObj>
              </mc:Choice>
              <mc:Fallback>
                <p:oleObj name="Equation" r:id="rId11" imgW="361710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83709" y="2434137"/>
                        <a:ext cx="878957" cy="416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7" name="Object 1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415095"/>
              </p:ext>
            </p:extLst>
          </p:nvPr>
        </p:nvGraphicFramePr>
        <p:xfrm>
          <a:off x="3174688" y="4902590"/>
          <a:ext cx="1020326" cy="48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1710" imgH="171321" progId="Equation.DSMT4">
                  <p:embed/>
                </p:oleObj>
              </mc:Choice>
              <mc:Fallback>
                <p:oleObj name="Equation" r:id="rId13" imgW="361710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74688" y="4902590"/>
                        <a:ext cx="1020326" cy="483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" name="Object 1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014421"/>
              </p:ext>
            </p:extLst>
          </p:nvPr>
        </p:nvGraphicFramePr>
        <p:xfrm>
          <a:off x="3174688" y="6232346"/>
          <a:ext cx="892698" cy="422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61710" imgH="171321" progId="Equation.DSMT4">
                  <p:embed/>
                </p:oleObj>
              </mc:Choice>
              <mc:Fallback>
                <p:oleObj name="Equation" r:id="rId15" imgW="361710" imgH="1713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74688" y="6232346"/>
                        <a:ext cx="892698" cy="4228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368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121" grpId="0" animBg="1"/>
      <p:bldP spid="153" grpId="0" animBg="1"/>
      <p:bldP spid="1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40" y="1253"/>
            <a:ext cx="12204640" cy="6855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521" y="-62105"/>
            <a:ext cx="8570231" cy="6682487"/>
          </a:xfrm>
          <a:prstGeom prst="rect">
            <a:avLst/>
          </a:prstGeom>
        </p:spPr>
      </p:pic>
      <p:sp>
        <p:nvSpPr>
          <p:cNvPr id="8" name="AutoShape 5"/>
          <p:cNvSpPr>
            <a:spLocks noChangeAspect="1" noChangeArrowheads="1" noTextEdit="1"/>
          </p:cNvSpPr>
          <p:nvPr/>
        </p:nvSpPr>
        <p:spPr bwMode="auto">
          <a:xfrm>
            <a:off x="-12640" y="4317365"/>
            <a:ext cx="12192000" cy="256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6" name="!!2">
            <a:extLst>
              <a:ext uri="{FF2B5EF4-FFF2-40B4-BE49-F238E27FC236}">
                <a16:creationId xmlns:a16="http://schemas.microsoft.com/office/drawing/2014/main" id="{89086EBC-EACD-A4D6-E094-60862BDB6EBA}"/>
              </a:ext>
            </a:extLst>
          </p:cNvPr>
          <p:cNvSpPr txBox="1">
            <a:spLocks/>
          </p:cNvSpPr>
          <p:nvPr/>
        </p:nvSpPr>
        <p:spPr>
          <a:xfrm>
            <a:off x="3523674" y="1862016"/>
            <a:ext cx="4705926" cy="1417123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 TẬP CHƯƠNG III</a:t>
            </a:r>
          </a:p>
        </p:txBody>
      </p:sp>
    </p:spTree>
    <p:extLst>
      <p:ext uri="{BB962C8B-B14F-4D97-AF65-F5344CB8AC3E}">
        <p14:creationId xmlns:p14="http://schemas.microsoft.com/office/powerpoint/2010/main" val="84556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513991" y="793799"/>
            <a:ext cx="4152797" cy="2246769"/>
          </a:xfrm>
          <a:custGeom>
            <a:avLst/>
            <a:gdLst>
              <a:gd name="connsiteX0" fmla="*/ 257175 w 2320925"/>
              <a:gd name="connsiteY0" fmla="*/ 1203325 h 1203325"/>
              <a:gd name="connsiteX1" fmla="*/ 2070100 w 2320925"/>
              <a:gd name="connsiteY1" fmla="*/ 1203325 h 1203325"/>
              <a:gd name="connsiteX2" fmla="*/ 2320925 w 2320925"/>
              <a:gd name="connsiteY2" fmla="*/ 508000 h 1203325"/>
              <a:gd name="connsiteX3" fmla="*/ 2089150 w 2320925"/>
              <a:gd name="connsiteY3" fmla="*/ 349250 h 1203325"/>
              <a:gd name="connsiteX4" fmla="*/ 1863725 w 2320925"/>
              <a:gd name="connsiteY4" fmla="*/ 123825 h 1203325"/>
              <a:gd name="connsiteX5" fmla="*/ 1435100 w 2320925"/>
              <a:gd name="connsiteY5" fmla="*/ 0 h 1203325"/>
              <a:gd name="connsiteX6" fmla="*/ 936625 w 2320925"/>
              <a:gd name="connsiteY6" fmla="*/ 31750 h 1203325"/>
              <a:gd name="connsiteX7" fmla="*/ 650875 w 2320925"/>
              <a:gd name="connsiteY7" fmla="*/ 177800 h 1203325"/>
              <a:gd name="connsiteX8" fmla="*/ 0 w 2320925"/>
              <a:gd name="connsiteY8" fmla="*/ 415925 h 1203325"/>
              <a:gd name="connsiteX9" fmla="*/ 82550 w 2320925"/>
              <a:gd name="connsiteY9" fmla="*/ 1111250 h 1203325"/>
              <a:gd name="connsiteX10" fmla="*/ 257175 w 2320925"/>
              <a:gd name="connsiteY10" fmla="*/ 1203325 h 1203325"/>
              <a:gd name="connsiteX0" fmla="*/ 366911 w 2430661"/>
              <a:gd name="connsiteY0" fmla="*/ 1203325 h 1203325"/>
              <a:gd name="connsiteX1" fmla="*/ 2179836 w 2430661"/>
              <a:gd name="connsiteY1" fmla="*/ 1203325 h 1203325"/>
              <a:gd name="connsiteX2" fmla="*/ 2430661 w 2430661"/>
              <a:gd name="connsiteY2" fmla="*/ 508000 h 1203325"/>
              <a:gd name="connsiteX3" fmla="*/ 2198886 w 2430661"/>
              <a:gd name="connsiteY3" fmla="*/ 349250 h 1203325"/>
              <a:gd name="connsiteX4" fmla="*/ 1973461 w 2430661"/>
              <a:gd name="connsiteY4" fmla="*/ 123825 h 1203325"/>
              <a:gd name="connsiteX5" fmla="*/ 1544836 w 2430661"/>
              <a:gd name="connsiteY5" fmla="*/ 0 h 1203325"/>
              <a:gd name="connsiteX6" fmla="*/ 1046361 w 2430661"/>
              <a:gd name="connsiteY6" fmla="*/ 31750 h 1203325"/>
              <a:gd name="connsiteX7" fmla="*/ 760611 w 2430661"/>
              <a:gd name="connsiteY7" fmla="*/ 177800 h 1203325"/>
              <a:gd name="connsiteX8" fmla="*/ 109736 w 2430661"/>
              <a:gd name="connsiteY8" fmla="*/ 415925 h 1203325"/>
              <a:gd name="connsiteX9" fmla="*/ 192286 w 2430661"/>
              <a:gd name="connsiteY9" fmla="*/ 1111250 h 1203325"/>
              <a:gd name="connsiteX10" fmla="*/ 366911 w 2430661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23825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10965 h 1210965"/>
              <a:gd name="connsiteX1" fmla="*/ 2236737 w 2487562"/>
              <a:gd name="connsiteY1" fmla="*/ 1210965 h 1210965"/>
              <a:gd name="connsiteX2" fmla="*/ 2487562 w 2487562"/>
              <a:gd name="connsiteY2" fmla="*/ 515640 h 1210965"/>
              <a:gd name="connsiteX3" fmla="*/ 2255787 w 2487562"/>
              <a:gd name="connsiteY3" fmla="*/ 356890 h 1210965"/>
              <a:gd name="connsiteX4" fmla="*/ 2030362 w 2487562"/>
              <a:gd name="connsiteY4" fmla="*/ 131465 h 1210965"/>
              <a:gd name="connsiteX5" fmla="*/ 1601737 w 2487562"/>
              <a:gd name="connsiteY5" fmla="*/ 7640 h 1210965"/>
              <a:gd name="connsiteX6" fmla="*/ 1103262 w 2487562"/>
              <a:gd name="connsiteY6" fmla="*/ 39390 h 1210965"/>
              <a:gd name="connsiteX7" fmla="*/ 817512 w 2487562"/>
              <a:gd name="connsiteY7" fmla="*/ 131465 h 1210965"/>
              <a:gd name="connsiteX8" fmla="*/ 166637 w 2487562"/>
              <a:gd name="connsiteY8" fmla="*/ 423565 h 1210965"/>
              <a:gd name="connsiteX9" fmla="*/ 249187 w 2487562"/>
              <a:gd name="connsiteY9" fmla="*/ 1118890 h 1210965"/>
              <a:gd name="connsiteX10" fmla="*/ 423812 w 2487562"/>
              <a:gd name="connsiteY10" fmla="*/ 1210965 h 1210965"/>
              <a:gd name="connsiteX0" fmla="*/ 423812 w 2487562"/>
              <a:gd name="connsiteY0" fmla="*/ 1224763 h 1224763"/>
              <a:gd name="connsiteX1" fmla="*/ 2236737 w 2487562"/>
              <a:gd name="connsiteY1" fmla="*/ 1224763 h 1224763"/>
              <a:gd name="connsiteX2" fmla="*/ 2487562 w 2487562"/>
              <a:gd name="connsiteY2" fmla="*/ 529438 h 1224763"/>
              <a:gd name="connsiteX3" fmla="*/ 2255787 w 2487562"/>
              <a:gd name="connsiteY3" fmla="*/ 370688 h 1224763"/>
              <a:gd name="connsiteX4" fmla="*/ 2030362 w 2487562"/>
              <a:gd name="connsiteY4" fmla="*/ 145263 h 1224763"/>
              <a:gd name="connsiteX5" fmla="*/ 1601737 w 2487562"/>
              <a:gd name="connsiteY5" fmla="*/ 21438 h 1224763"/>
              <a:gd name="connsiteX6" fmla="*/ 1112787 w 2487562"/>
              <a:gd name="connsiteY6" fmla="*/ 30963 h 1224763"/>
              <a:gd name="connsiteX7" fmla="*/ 817512 w 2487562"/>
              <a:gd name="connsiteY7" fmla="*/ 145263 h 1224763"/>
              <a:gd name="connsiteX8" fmla="*/ 166637 w 2487562"/>
              <a:gd name="connsiteY8" fmla="*/ 437363 h 1224763"/>
              <a:gd name="connsiteX9" fmla="*/ 249187 w 2487562"/>
              <a:gd name="connsiteY9" fmla="*/ 1132688 h 1224763"/>
              <a:gd name="connsiteX10" fmla="*/ 423812 w 2487562"/>
              <a:gd name="connsiteY10" fmla="*/ 1224763 h 1224763"/>
              <a:gd name="connsiteX0" fmla="*/ 423812 w 2487562"/>
              <a:gd name="connsiteY0" fmla="*/ 1276040 h 1276040"/>
              <a:gd name="connsiteX1" fmla="*/ 2236737 w 2487562"/>
              <a:gd name="connsiteY1" fmla="*/ 1276040 h 1276040"/>
              <a:gd name="connsiteX2" fmla="*/ 2487562 w 2487562"/>
              <a:gd name="connsiteY2" fmla="*/ 580715 h 1276040"/>
              <a:gd name="connsiteX3" fmla="*/ 2255787 w 2487562"/>
              <a:gd name="connsiteY3" fmla="*/ 421965 h 1276040"/>
              <a:gd name="connsiteX4" fmla="*/ 2030362 w 2487562"/>
              <a:gd name="connsiteY4" fmla="*/ 196540 h 1276040"/>
              <a:gd name="connsiteX5" fmla="*/ 1601737 w 2487562"/>
              <a:gd name="connsiteY5" fmla="*/ 72715 h 1276040"/>
              <a:gd name="connsiteX6" fmla="*/ 1112787 w 2487562"/>
              <a:gd name="connsiteY6" fmla="*/ 82240 h 1276040"/>
              <a:gd name="connsiteX7" fmla="*/ 817512 w 2487562"/>
              <a:gd name="connsiteY7" fmla="*/ 196540 h 1276040"/>
              <a:gd name="connsiteX8" fmla="*/ 166637 w 2487562"/>
              <a:gd name="connsiteY8" fmla="*/ 488640 h 1276040"/>
              <a:gd name="connsiteX9" fmla="*/ 249187 w 2487562"/>
              <a:gd name="connsiteY9" fmla="*/ 1183965 h 1276040"/>
              <a:gd name="connsiteX10" fmla="*/ 423812 w 2487562"/>
              <a:gd name="connsiteY10" fmla="*/ 1276040 h 1276040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8256"/>
              <a:gd name="connsiteY0" fmla="*/ 1359584 h 1359584"/>
              <a:gd name="connsiteX1" fmla="*/ 2236737 w 2488256"/>
              <a:gd name="connsiteY1" fmla="*/ 1359584 h 1359584"/>
              <a:gd name="connsiteX2" fmla="*/ 2487562 w 2488256"/>
              <a:gd name="connsiteY2" fmla="*/ 664259 h 1359584"/>
              <a:gd name="connsiteX3" fmla="*/ 2255787 w 2488256"/>
              <a:gd name="connsiteY3" fmla="*/ 505509 h 1359584"/>
              <a:gd name="connsiteX4" fmla="*/ 2030362 w 2488256"/>
              <a:gd name="connsiteY4" fmla="*/ 280084 h 1359584"/>
              <a:gd name="connsiteX5" fmla="*/ 1601737 w 2488256"/>
              <a:gd name="connsiteY5" fmla="*/ 156259 h 1359584"/>
              <a:gd name="connsiteX6" fmla="*/ 1112787 w 2488256"/>
              <a:gd name="connsiteY6" fmla="*/ 165784 h 1359584"/>
              <a:gd name="connsiteX7" fmla="*/ 817512 w 2488256"/>
              <a:gd name="connsiteY7" fmla="*/ 280084 h 1359584"/>
              <a:gd name="connsiteX8" fmla="*/ 166637 w 2488256"/>
              <a:gd name="connsiteY8" fmla="*/ 572184 h 1359584"/>
              <a:gd name="connsiteX9" fmla="*/ 249187 w 2488256"/>
              <a:gd name="connsiteY9" fmla="*/ 1267509 h 1359584"/>
              <a:gd name="connsiteX10" fmla="*/ 423812 w 2488256"/>
              <a:gd name="connsiteY10" fmla="*/ 1359584 h 1359584"/>
              <a:gd name="connsiteX0" fmla="*/ 423812 w 2613718"/>
              <a:gd name="connsiteY0" fmla="*/ 1359584 h 1359584"/>
              <a:gd name="connsiteX1" fmla="*/ 2236737 w 2613718"/>
              <a:gd name="connsiteY1" fmla="*/ 1359584 h 1359584"/>
              <a:gd name="connsiteX2" fmla="*/ 2487562 w 2613718"/>
              <a:gd name="connsiteY2" fmla="*/ 664259 h 1359584"/>
              <a:gd name="connsiteX3" fmla="*/ 2255787 w 2613718"/>
              <a:gd name="connsiteY3" fmla="*/ 505509 h 1359584"/>
              <a:gd name="connsiteX4" fmla="*/ 2030362 w 2613718"/>
              <a:gd name="connsiteY4" fmla="*/ 280084 h 1359584"/>
              <a:gd name="connsiteX5" fmla="*/ 1601737 w 2613718"/>
              <a:gd name="connsiteY5" fmla="*/ 156259 h 1359584"/>
              <a:gd name="connsiteX6" fmla="*/ 1112787 w 2613718"/>
              <a:gd name="connsiteY6" fmla="*/ 165784 h 1359584"/>
              <a:gd name="connsiteX7" fmla="*/ 817512 w 2613718"/>
              <a:gd name="connsiteY7" fmla="*/ 280084 h 1359584"/>
              <a:gd name="connsiteX8" fmla="*/ 166637 w 2613718"/>
              <a:gd name="connsiteY8" fmla="*/ 572184 h 1359584"/>
              <a:gd name="connsiteX9" fmla="*/ 249187 w 2613718"/>
              <a:gd name="connsiteY9" fmla="*/ 1267509 h 1359584"/>
              <a:gd name="connsiteX10" fmla="*/ 423812 w 2613718"/>
              <a:gd name="connsiteY10" fmla="*/ 1359584 h 1359584"/>
              <a:gd name="connsiteX0" fmla="*/ 423812 w 2679088"/>
              <a:gd name="connsiteY0" fmla="*/ 1359584 h 1359584"/>
              <a:gd name="connsiteX1" fmla="*/ 2236737 w 2679088"/>
              <a:gd name="connsiteY1" fmla="*/ 1359584 h 1359584"/>
              <a:gd name="connsiteX2" fmla="*/ 2487562 w 2679088"/>
              <a:gd name="connsiteY2" fmla="*/ 664259 h 1359584"/>
              <a:gd name="connsiteX3" fmla="*/ 2255787 w 2679088"/>
              <a:gd name="connsiteY3" fmla="*/ 505509 h 1359584"/>
              <a:gd name="connsiteX4" fmla="*/ 2030362 w 2679088"/>
              <a:gd name="connsiteY4" fmla="*/ 280084 h 1359584"/>
              <a:gd name="connsiteX5" fmla="*/ 1601737 w 2679088"/>
              <a:gd name="connsiteY5" fmla="*/ 156259 h 1359584"/>
              <a:gd name="connsiteX6" fmla="*/ 1112787 w 2679088"/>
              <a:gd name="connsiteY6" fmla="*/ 165784 h 1359584"/>
              <a:gd name="connsiteX7" fmla="*/ 817512 w 2679088"/>
              <a:gd name="connsiteY7" fmla="*/ 280084 h 1359584"/>
              <a:gd name="connsiteX8" fmla="*/ 166637 w 2679088"/>
              <a:gd name="connsiteY8" fmla="*/ 572184 h 1359584"/>
              <a:gd name="connsiteX9" fmla="*/ 249187 w 2679088"/>
              <a:gd name="connsiteY9" fmla="*/ 1267509 h 1359584"/>
              <a:gd name="connsiteX10" fmla="*/ 423812 w 2679088"/>
              <a:gd name="connsiteY10" fmla="*/ 1359584 h 135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9088" h="1359584">
                <a:moveTo>
                  <a:pt x="423812" y="1359584"/>
                </a:moveTo>
                <a:lnTo>
                  <a:pt x="2236737" y="1359584"/>
                </a:lnTo>
                <a:cubicBezTo>
                  <a:pt x="2656895" y="1356409"/>
                  <a:pt x="2851629" y="896034"/>
                  <a:pt x="2487562" y="664259"/>
                </a:cubicBezTo>
                <a:cubicBezTo>
                  <a:pt x="2492854" y="595467"/>
                  <a:pt x="2472745" y="428251"/>
                  <a:pt x="2255787" y="505509"/>
                </a:cubicBezTo>
                <a:cubicBezTo>
                  <a:pt x="2253670" y="392267"/>
                  <a:pt x="2242029" y="279026"/>
                  <a:pt x="2030362" y="280084"/>
                </a:cubicBezTo>
                <a:cubicBezTo>
                  <a:pt x="2004962" y="137209"/>
                  <a:pt x="1795412" y="-21541"/>
                  <a:pt x="1601737" y="156259"/>
                </a:cubicBezTo>
                <a:cubicBezTo>
                  <a:pt x="1470504" y="-88216"/>
                  <a:pt x="1209095" y="-15191"/>
                  <a:pt x="1112787" y="165784"/>
                </a:cubicBezTo>
                <a:cubicBezTo>
                  <a:pt x="1008012" y="122392"/>
                  <a:pt x="865137" y="98051"/>
                  <a:pt x="817512" y="280084"/>
                </a:cubicBezTo>
                <a:cubicBezTo>
                  <a:pt x="568804" y="70534"/>
                  <a:pt x="53395" y="245159"/>
                  <a:pt x="166637" y="572184"/>
                </a:cubicBezTo>
                <a:cubicBezTo>
                  <a:pt x="-110646" y="775384"/>
                  <a:pt x="-13280" y="1102409"/>
                  <a:pt x="249187" y="1267509"/>
                </a:cubicBezTo>
                <a:cubicBezTo>
                  <a:pt x="288345" y="1352176"/>
                  <a:pt x="346554" y="1357467"/>
                  <a:pt x="423812" y="1359584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sym typeface="Arial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6696364" y="519576"/>
            <a:ext cx="4775200" cy="2620788"/>
          </a:xfrm>
          <a:custGeom>
            <a:avLst/>
            <a:gdLst>
              <a:gd name="connsiteX0" fmla="*/ 171450 w 2209800"/>
              <a:gd name="connsiteY0" fmla="*/ 1162050 h 1162050"/>
              <a:gd name="connsiteX1" fmla="*/ 2076450 w 2209800"/>
              <a:gd name="connsiteY1" fmla="*/ 1162050 h 1162050"/>
              <a:gd name="connsiteX2" fmla="*/ 2209800 w 2209800"/>
              <a:gd name="connsiteY2" fmla="*/ 476250 h 1162050"/>
              <a:gd name="connsiteX3" fmla="*/ 1701800 w 2209800"/>
              <a:gd name="connsiteY3" fmla="*/ 0 h 1162050"/>
              <a:gd name="connsiteX4" fmla="*/ 1235075 w 2209800"/>
              <a:gd name="connsiteY4" fmla="*/ 63500 h 1162050"/>
              <a:gd name="connsiteX5" fmla="*/ 720725 w 2209800"/>
              <a:gd name="connsiteY5" fmla="*/ 79375 h 1162050"/>
              <a:gd name="connsiteX6" fmla="*/ 177800 w 2209800"/>
              <a:gd name="connsiteY6" fmla="*/ 320675 h 1162050"/>
              <a:gd name="connsiteX7" fmla="*/ 6350 w 2209800"/>
              <a:gd name="connsiteY7" fmla="*/ 552450 h 1162050"/>
              <a:gd name="connsiteX8" fmla="*/ 0 w 2209800"/>
              <a:gd name="connsiteY8" fmla="*/ 790575 h 1162050"/>
              <a:gd name="connsiteX9" fmla="*/ 171450 w 2209800"/>
              <a:gd name="connsiteY9" fmla="*/ 1162050 h 1162050"/>
              <a:gd name="connsiteX0" fmla="*/ 171450 w 2273864"/>
              <a:gd name="connsiteY0" fmla="*/ 1162050 h 1162050"/>
              <a:gd name="connsiteX1" fmla="*/ 2076450 w 2273864"/>
              <a:gd name="connsiteY1" fmla="*/ 1162050 h 1162050"/>
              <a:gd name="connsiteX2" fmla="*/ 2209800 w 2273864"/>
              <a:gd name="connsiteY2" fmla="*/ 476250 h 1162050"/>
              <a:gd name="connsiteX3" fmla="*/ 1701800 w 2273864"/>
              <a:gd name="connsiteY3" fmla="*/ 0 h 1162050"/>
              <a:gd name="connsiteX4" fmla="*/ 1235075 w 2273864"/>
              <a:gd name="connsiteY4" fmla="*/ 63500 h 1162050"/>
              <a:gd name="connsiteX5" fmla="*/ 720725 w 2273864"/>
              <a:gd name="connsiteY5" fmla="*/ 79375 h 1162050"/>
              <a:gd name="connsiteX6" fmla="*/ 177800 w 2273864"/>
              <a:gd name="connsiteY6" fmla="*/ 320675 h 1162050"/>
              <a:gd name="connsiteX7" fmla="*/ 6350 w 2273864"/>
              <a:gd name="connsiteY7" fmla="*/ 552450 h 1162050"/>
              <a:gd name="connsiteX8" fmla="*/ 0 w 2273864"/>
              <a:gd name="connsiteY8" fmla="*/ 790575 h 1162050"/>
              <a:gd name="connsiteX9" fmla="*/ 171450 w 2273864"/>
              <a:gd name="connsiteY9" fmla="*/ 1162050 h 1162050"/>
              <a:gd name="connsiteX0" fmla="*/ 171450 w 2413593"/>
              <a:gd name="connsiteY0" fmla="*/ 1162050 h 1162050"/>
              <a:gd name="connsiteX1" fmla="*/ 2076450 w 2413593"/>
              <a:gd name="connsiteY1" fmla="*/ 1162050 h 1162050"/>
              <a:gd name="connsiteX2" fmla="*/ 2209800 w 2413593"/>
              <a:gd name="connsiteY2" fmla="*/ 476250 h 1162050"/>
              <a:gd name="connsiteX3" fmla="*/ 1701800 w 2413593"/>
              <a:gd name="connsiteY3" fmla="*/ 0 h 1162050"/>
              <a:gd name="connsiteX4" fmla="*/ 1235075 w 2413593"/>
              <a:gd name="connsiteY4" fmla="*/ 63500 h 1162050"/>
              <a:gd name="connsiteX5" fmla="*/ 720725 w 2413593"/>
              <a:gd name="connsiteY5" fmla="*/ 79375 h 1162050"/>
              <a:gd name="connsiteX6" fmla="*/ 177800 w 2413593"/>
              <a:gd name="connsiteY6" fmla="*/ 320675 h 1162050"/>
              <a:gd name="connsiteX7" fmla="*/ 6350 w 2413593"/>
              <a:gd name="connsiteY7" fmla="*/ 552450 h 1162050"/>
              <a:gd name="connsiteX8" fmla="*/ 0 w 2413593"/>
              <a:gd name="connsiteY8" fmla="*/ 790575 h 1162050"/>
              <a:gd name="connsiteX9" fmla="*/ 171450 w 2413593"/>
              <a:gd name="connsiteY9" fmla="*/ 1162050 h 1162050"/>
              <a:gd name="connsiteX0" fmla="*/ 171450 w 2413593"/>
              <a:gd name="connsiteY0" fmla="*/ 1162050 h 1162050"/>
              <a:gd name="connsiteX1" fmla="*/ 2076450 w 2413593"/>
              <a:gd name="connsiteY1" fmla="*/ 1162050 h 1162050"/>
              <a:gd name="connsiteX2" fmla="*/ 2209800 w 2413593"/>
              <a:gd name="connsiteY2" fmla="*/ 476250 h 1162050"/>
              <a:gd name="connsiteX3" fmla="*/ 1701800 w 2413593"/>
              <a:gd name="connsiteY3" fmla="*/ 0 h 1162050"/>
              <a:gd name="connsiteX4" fmla="*/ 1235075 w 2413593"/>
              <a:gd name="connsiteY4" fmla="*/ 63500 h 1162050"/>
              <a:gd name="connsiteX5" fmla="*/ 720725 w 2413593"/>
              <a:gd name="connsiteY5" fmla="*/ 79375 h 1162050"/>
              <a:gd name="connsiteX6" fmla="*/ 177800 w 2413593"/>
              <a:gd name="connsiteY6" fmla="*/ 320675 h 1162050"/>
              <a:gd name="connsiteX7" fmla="*/ 6350 w 2413593"/>
              <a:gd name="connsiteY7" fmla="*/ 552450 h 1162050"/>
              <a:gd name="connsiteX8" fmla="*/ 0 w 2413593"/>
              <a:gd name="connsiteY8" fmla="*/ 790575 h 1162050"/>
              <a:gd name="connsiteX9" fmla="*/ 171450 w 2413593"/>
              <a:gd name="connsiteY9" fmla="*/ 1162050 h 1162050"/>
              <a:gd name="connsiteX0" fmla="*/ 171450 w 2413593"/>
              <a:gd name="connsiteY0" fmla="*/ 1139825 h 1139825"/>
              <a:gd name="connsiteX1" fmla="*/ 2076450 w 2413593"/>
              <a:gd name="connsiteY1" fmla="*/ 1139825 h 1139825"/>
              <a:gd name="connsiteX2" fmla="*/ 2209800 w 2413593"/>
              <a:gd name="connsiteY2" fmla="*/ 454025 h 1139825"/>
              <a:gd name="connsiteX3" fmla="*/ 1704975 w 2413593"/>
              <a:gd name="connsiteY3" fmla="*/ 0 h 1139825"/>
              <a:gd name="connsiteX4" fmla="*/ 1235075 w 2413593"/>
              <a:gd name="connsiteY4" fmla="*/ 41275 h 1139825"/>
              <a:gd name="connsiteX5" fmla="*/ 720725 w 2413593"/>
              <a:gd name="connsiteY5" fmla="*/ 57150 h 1139825"/>
              <a:gd name="connsiteX6" fmla="*/ 177800 w 2413593"/>
              <a:gd name="connsiteY6" fmla="*/ 298450 h 1139825"/>
              <a:gd name="connsiteX7" fmla="*/ 6350 w 2413593"/>
              <a:gd name="connsiteY7" fmla="*/ 530225 h 1139825"/>
              <a:gd name="connsiteX8" fmla="*/ 0 w 2413593"/>
              <a:gd name="connsiteY8" fmla="*/ 768350 h 1139825"/>
              <a:gd name="connsiteX9" fmla="*/ 171450 w 2413593"/>
              <a:gd name="connsiteY9" fmla="*/ 1139825 h 1139825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222960 w 2465103"/>
              <a:gd name="connsiteY0" fmla="*/ 1319019 h 1319019"/>
              <a:gd name="connsiteX1" fmla="*/ 2127960 w 2465103"/>
              <a:gd name="connsiteY1" fmla="*/ 1319019 h 1319019"/>
              <a:gd name="connsiteX2" fmla="*/ 2261310 w 2465103"/>
              <a:gd name="connsiteY2" fmla="*/ 633219 h 1319019"/>
              <a:gd name="connsiteX3" fmla="*/ 1756485 w 2465103"/>
              <a:gd name="connsiteY3" fmla="*/ 179194 h 1319019"/>
              <a:gd name="connsiteX4" fmla="*/ 1286585 w 2465103"/>
              <a:gd name="connsiteY4" fmla="*/ 220469 h 1319019"/>
              <a:gd name="connsiteX5" fmla="*/ 772235 w 2465103"/>
              <a:gd name="connsiteY5" fmla="*/ 236344 h 1319019"/>
              <a:gd name="connsiteX6" fmla="*/ 229310 w 2465103"/>
              <a:gd name="connsiteY6" fmla="*/ 477644 h 1319019"/>
              <a:gd name="connsiteX7" fmla="*/ 57860 w 2465103"/>
              <a:gd name="connsiteY7" fmla="*/ 709419 h 1319019"/>
              <a:gd name="connsiteX8" fmla="*/ 51510 w 2465103"/>
              <a:gd name="connsiteY8" fmla="*/ 947544 h 1319019"/>
              <a:gd name="connsiteX9" fmla="*/ 222960 w 2465103"/>
              <a:gd name="connsiteY9" fmla="*/ 1319019 h 1319019"/>
              <a:gd name="connsiteX0" fmla="*/ 222960 w 2465103"/>
              <a:gd name="connsiteY0" fmla="*/ 1319019 h 1319019"/>
              <a:gd name="connsiteX1" fmla="*/ 2127960 w 2465103"/>
              <a:gd name="connsiteY1" fmla="*/ 1319019 h 1319019"/>
              <a:gd name="connsiteX2" fmla="*/ 2261310 w 2465103"/>
              <a:gd name="connsiteY2" fmla="*/ 633219 h 1319019"/>
              <a:gd name="connsiteX3" fmla="*/ 1756485 w 2465103"/>
              <a:gd name="connsiteY3" fmla="*/ 179194 h 1319019"/>
              <a:gd name="connsiteX4" fmla="*/ 1286585 w 2465103"/>
              <a:gd name="connsiteY4" fmla="*/ 220469 h 1319019"/>
              <a:gd name="connsiteX5" fmla="*/ 772235 w 2465103"/>
              <a:gd name="connsiteY5" fmla="*/ 236344 h 1319019"/>
              <a:gd name="connsiteX6" fmla="*/ 229310 w 2465103"/>
              <a:gd name="connsiteY6" fmla="*/ 477644 h 1319019"/>
              <a:gd name="connsiteX7" fmla="*/ 57860 w 2465103"/>
              <a:gd name="connsiteY7" fmla="*/ 709419 h 1319019"/>
              <a:gd name="connsiteX8" fmla="*/ 51510 w 2465103"/>
              <a:gd name="connsiteY8" fmla="*/ 947544 h 1319019"/>
              <a:gd name="connsiteX9" fmla="*/ 222960 w 2465103"/>
              <a:gd name="connsiteY9" fmla="*/ 1319019 h 1319019"/>
              <a:gd name="connsiteX0" fmla="*/ 226648 w 2468791"/>
              <a:gd name="connsiteY0" fmla="*/ 1319019 h 1319019"/>
              <a:gd name="connsiteX1" fmla="*/ 2131648 w 2468791"/>
              <a:gd name="connsiteY1" fmla="*/ 1319019 h 1319019"/>
              <a:gd name="connsiteX2" fmla="*/ 2264998 w 2468791"/>
              <a:gd name="connsiteY2" fmla="*/ 633219 h 1319019"/>
              <a:gd name="connsiteX3" fmla="*/ 1760173 w 2468791"/>
              <a:gd name="connsiteY3" fmla="*/ 179194 h 1319019"/>
              <a:gd name="connsiteX4" fmla="*/ 1290273 w 2468791"/>
              <a:gd name="connsiteY4" fmla="*/ 220469 h 1319019"/>
              <a:gd name="connsiteX5" fmla="*/ 775923 w 2468791"/>
              <a:gd name="connsiteY5" fmla="*/ 236344 h 1319019"/>
              <a:gd name="connsiteX6" fmla="*/ 232998 w 2468791"/>
              <a:gd name="connsiteY6" fmla="*/ 477644 h 1319019"/>
              <a:gd name="connsiteX7" fmla="*/ 61548 w 2468791"/>
              <a:gd name="connsiteY7" fmla="*/ 709419 h 1319019"/>
              <a:gd name="connsiteX8" fmla="*/ 55198 w 2468791"/>
              <a:gd name="connsiteY8" fmla="*/ 947544 h 1319019"/>
              <a:gd name="connsiteX9" fmla="*/ 226648 w 2468791"/>
              <a:gd name="connsiteY9" fmla="*/ 1319019 h 1319019"/>
              <a:gd name="connsiteX0" fmla="*/ 282836 w 2524979"/>
              <a:gd name="connsiteY0" fmla="*/ 1319019 h 1319019"/>
              <a:gd name="connsiteX1" fmla="*/ 2187836 w 2524979"/>
              <a:gd name="connsiteY1" fmla="*/ 1319019 h 1319019"/>
              <a:gd name="connsiteX2" fmla="*/ 2321186 w 2524979"/>
              <a:gd name="connsiteY2" fmla="*/ 633219 h 1319019"/>
              <a:gd name="connsiteX3" fmla="*/ 1816361 w 2524979"/>
              <a:gd name="connsiteY3" fmla="*/ 179194 h 1319019"/>
              <a:gd name="connsiteX4" fmla="*/ 1346461 w 2524979"/>
              <a:gd name="connsiteY4" fmla="*/ 220469 h 1319019"/>
              <a:gd name="connsiteX5" fmla="*/ 832111 w 2524979"/>
              <a:gd name="connsiteY5" fmla="*/ 236344 h 1319019"/>
              <a:gd name="connsiteX6" fmla="*/ 289186 w 2524979"/>
              <a:gd name="connsiteY6" fmla="*/ 477644 h 1319019"/>
              <a:gd name="connsiteX7" fmla="*/ 117736 w 2524979"/>
              <a:gd name="connsiteY7" fmla="*/ 709419 h 1319019"/>
              <a:gd name="connsiteX8" fmla="*/ 111386 w 2524979"/>
              <a:gd name="connsiteY8" fmla="*/ 947544 h 1319019"/>
              <a:gd name="connsiteX9" fmla="*/ 282836 w 2524979"/>
              <a:gd name="connsiteY9" fmla="*/ 1319019 h 1319019"/>
              <a:gd name="connsiteX0" fmla="*/ 336258 w 2578401"/>
              <a:gd name="connsiteY0" fmla="*/ 1319019 h 1319019"/>
              <a:gd name="connsiteX1" fmla="*/ 2241258 w 2578401"/>
              <a:gd name="connsiteY1" fmla="*/ 1319019 h 1319019"/>
              <a:gd name="connsiteX2" fmla="*/ 2374608 w 2578401"/>
              <a:gd name="connsiteY2" fmla="*/ 633219 h 1319019"/>
              <a:gd name="connsiteX3" fmla="*/ 1869783 w 2578401"/>
              <a:gd name="connsiteY3" fmla="*/ 179194 h 1319019"/>
              <a:gd name="connsiteX4" fmla="*/ 1399883 w 2578401"/>
              <a:gd name="connsiteY4" fmla="*/ 220469 h 1319019"/>
              <a:gd name="connsiteX5" fmla="*/ 885533 w 2578401"/>
              <a:gd name="connsiteY5" fmla="*/ 236344 h 1319019"/>
              <a:gd name="connsiteX6" fmla="*/ 342608 w 2578401"/>
              <a:gd name="connsiteY6" fmla="*/ 477644 h 1319019"/>
              <a:gd name="connsiteX7" fmla="*/ 171158 w 2578401"/>
              <a:gd name="connsiteY7" fmla="*/ 709419 h 1319019"/>
              <a:gd name="connsiteX8" fmla="*/ 164808 w 2578401"/>
              <a:gd name="connsiteY8" fmla="*/ 947544 h 1319019"/>
              <a:gd name="connsiteX9" fmla="*/ 336258 w 2578401"/>
              <a:gd name="connsiteY9" fmla="*/ 1319019 h 1319019"/>
              <a:gd name="connsiteX0" fmla="*/ 323711 w 2565854"/>
              <a:gd name="connsiteY0" fmla="*/ 1319019 h 1319019"/>
              <a:gd name="connsiteX1" fmla="*/ 2228711 w 2565854"/>
              <a:gd name="connsiteY1" fmla="*/ 1319019 h 1319019"/>
              <a:gd name="connsiteX2" fmla="*/ 2362061 w 2565854"/>
              <a:gd name="connsiteY2" fmla="*/ 633219 h 1319019"/>
              <a:gd name="connsiteX3" fmla="*/ 1857236 w 2565854"/>
              <a:gd name="connsiteY3" fmla="*/ 179194 h 1319019"/>
              <a:gd name="connsiteX4" fmla="*/ 1387336 w 2565854"/>
              <a:gd name="connsiteY4" fmla="*/ 220469 h 1319019"/>
              <a:gd name="connsiteX5" fmla="*/ 872986 w 2565854"/>
              <a:gd name="connsiteY5" fmla="*/ 236344 h 1319019"/>
              <a:gd name="connsiteX6" fmla="*/ 330061 w 2565854"/>
              <a:gd name="connsiteY6" fmla="*/ 477644 h 1319019"/>
              <a:gd name="connsiteX7" fmla="*/ 158611 w 2565854"/>
              <a:gd name="connsiteY7" fmla="*/ 709419 h 1319019"/>
              <a:gd name="connsiteX8" fmla="*/ 152261 w 2565854"/>
              <a:gd name="connsiteY8" fmla="*/ 947544 h 1319019"/>
              <a:gd name="connsiteX9" fmla="*/ 323711 w 2565854"/>
              <a:gd name="connsiteY9" fmla="*/ 1319019 h 131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5854" h="1319019">
                <a:moveTo>
                  <a:pt x="323711" y="1319019"/>
                </a:moveTo>
                <a:lnTo>
                  <a:pt x="2228711" y="1319019"/>
                </a:lnTo>
                <a:cubicBezTo>
                  <a:pt x="2606536" y="1287269"/>
                  <a:pt x="2689086" y="814194"/>
                  <a:pt x="2362061" y="633219"/>
                </a:cubicBezTo>
                <a:cubicBezTo>
                  <a:pt x="2659453" y="331594"/>
                  <a:pt x="2283744" y="-176406"/>
                  <a:pt x="1857236" y="179194"/>
                </a:cubicBezTo>
                <a:cubicBezTo>
                  <a:pt x="1719653" y="50077"/>
                  <a:pt x="1540794" y="32086"/>
                  <a:pt x="1387336" y="220469"/>
                </a:cubicBezTo>
                <a:cubicBezTo>
                  <a:pt x="1247636" y="-148889"/>
                  <a:pt x="936486" y="8802"/>
                  <a:pt x="872986" y="236344"/>
                </a:cubicBezTo>
                <a:cubicBezTo>
                  <a:pt x="609461" y="94527"/>
                  <a:pt x="301486" y="241636"/>
                  <a:pt x="330061" y="477644"/>
                </a:cubicBezTo>
                <a:cubicBezTo>
                  <a:pt x="104636" y="466002"/>
                  <a:pt x="41136" y="613111"/>
                  <a:pt x="158611" y="709419"/>
                </a:cubicBezTo>
                <a:cubicBezTo>
                  <a:pt x="70769" y="788794"/>
                  <a:pt x="84528" y="880869"/>
                  <a:pt x="152261" y="947544"/>
                </a:cubicBezTo>
                <a:cubicBezTo>
                  <a:pt x="-127139" y="1033269"/>
                  <a:pt x="6211" y="1299969"/>
                  <a:pt x="323711" y="1319019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https://www.online-stopwatch.com/duck-race/full-screen/?bubble=false&amp;countdown=00:00:05</a:t>
            </a:r>
            <a:endParaRPr lang="en-US" sz="2400" dirty="0">
              <a:solidFill>
                <a:prstClr val="white"/>
              </a:solidFill>
              <a:sym typeface="Arial"/>
            </a:endParaRPr>
          </a:p>
        </p:txBody>
      </p:sp>
      <p:grpSp>
        <p:nvGrpSpPr>
          <p:cNvPr id="74" name="Group 73"/>
          <p:cNvGrpSpPr/>
          <p:nvPr/>
        </p:nvGrpSpPr>
        <p:grpSpPr>
          <a:xfrm rot="20620448">
            <a:off x="10366098" y="3993889"/>
            <a:ext cx="277352" cy="485839"/>
            <a:chOff x="2057400" y="2332412"/>
            <a:chExt cx="324766" cy="568896"/>
          </a:xfrm>
          <a:solidFill>
            <a:schemeClr val="tx2"/>
          </a:solidFill>
        </p:grpSpPr>
        <p:sp>
          <p:nvSpPr>
            <p:cNvPr id="79" name="Oval 78"/>
            <p:cNvSpPr/>
            <p:nvPr/>
          </p:nvSpPr>
          <p:spPr>
            <a:xfrm>
              <a:off x="2057400" y="2743200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2215508" y="2562301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solidFill>
                  <a:prstClr val="white"/>
                </a:solidFill>
                <a:sym typeface="Arial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2224058" y="2332412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solidFill>
                  <a:prstClr val="white"/>
                </a:solidFill>
                <a:sym typeface="Arial"/>
              </a:endParaRPr>
            </a:p>
          </p:txBody>
        </p:sp>
      </p:grpSp>
      <p:sp>
        <p:nvSpPr>
          <p:cNvPr id="8206" name="Rectangle 31"/>
          <p:cNvSpPr>
            <a:spLocks noChangeArrowheads="1"/>
          </p:cNvSpPr>
          <p:nvPr/>
        </p:nvSpPr>
        <p:spPr bwMode="auto">
          <a:xfrm>
            <a:off x="1974044" y="1282253"/>
            <a:ext cx="3557954" cy="157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Ôn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thuyết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sơ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đồ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duy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nhóm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281" y="3464767"/>
            <a:ext cx="346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" name="!!4">
            <a:extLst>
              <a:ext uri="{FF2B5EF4-FFF2-40B4-BE49-F238E27FC236}">
                <a16:creationId xmlns:a16="http://schemas.microsoft.com/office/drawing/2014/main" id="{1725280A-CA8F-87D9-B4F8-49A0A284A832}"/>
              </a:ext>
            </a:extLst>
          </p:cNvPr>
          <p:cNvSpPr/>
          <p:nvPr/>
        </p:nvSpPr>
        <p:spPr>
          <a:xfrm>
            <a:off x="6225317" y="3863320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069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955979" y="0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527A62D6-12C6-2CE4-B660-44626C234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979" y="649326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C58DA0B0-678C-49EE-E488-4A635C225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760" y="1274755"/>
            <a:ext cx="948307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3/SGK/T72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C3EDDC-65DE-105F-D9B3-5296E6311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9244304" y="5237423"/>
            <a:ext cx="1620577" cy="162057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494453"/>
              </p:ext>
            </p:extLst>
          </p:nvPr>
        </p:nvGraphicFramePr>
        <p:xfrm>
          <a:off x="2263502" y="2013419"/>
          <a:ext cx="36385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17440" imgH="266400" progId="Equation.DSMT4">
                  <p:embed/>
                </p:oleObj>
              </mc:Choice>
              <mc:Fallback>
                <p:oleObj name="Equation" r:id="rId3" imgW="1117440" imgH="2664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3502" y="2013419"/>
                        <a:ext cx="3638550" cy="898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994381"/>
              </p:ext>
            </p:extLst>
          </p:nvPr>
        </p:nvGraphicFramePr>
        <p:xfrm>
          <a:off x="2263503" y="2968085"/>
          <a:ext cx="5762898" cy="775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03240" imgH="241200" progId="Equation.DSMT4">
                  <p:embed/>
                </p:oleObj>
              </mc:Choice>
              <mc:Fallback>
                <p:oleObj name="Equation" r:id="rId5" imgW="1803240" imgH="2412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3503" y="2968085"/>
                        <a:ext cx="5762898" cy="7756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449940"/>
              </p:ext>
            </p:extLst>
          </p:nvPr>
        </p:nvGraphicFramePr>
        <p:xfrm>
          <a:off x="2263503" y="3820469"/>
          <a:ext cx="7850316" cy="151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65360" imgH="495000" progId="Equation.DSMT4">
                  <p:embed/>
                </p:oleObj>
              </mc:Choice>
              <mc:Fallback>
                <p:oleObj name="Equation" r:id="rId7" imgW="256536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63503" y="3820469"/>
                        <a:ext cx="7850316" cy="1515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847200"/>
              </p:ext>
            </p:extLst>
          </p:nvPr>
        </p:nvGraphicFramePr>
        <p:xfrm>
          <a:off x="2263502" y="5400672"/>
          <a:ext cx="4355436" cy="124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49080" imgH="444240" progId="Equation.DSMT4">
                  <p:embed/>
                </p:oleObj>
              </mc:Choice>
              <mc:Fallback>
                <p:oleObj name="Equation" r:id="rId9" imgW="15490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63502" y="5400672"/>
                        <a:ext cx="4355436" cy="1249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3970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20994"/>
              </p:ext>
            </p:extLst>
          </p:nvPr>
        </p:nvGraphicFramePr>
        <p:xfrm>
          <a:off x="2346034" y="1467282"/>
          <a:ext cx="8063348" cy="1710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76500" imgH="508000" progId="Equation.DSMT4">
                  <p:embed/>
                </p:oleObj>
              </mc:Choice>
              <mc:Fallback>
                <p:oleObj name="Equation" r:id="rId2" imgW="2476500" imgH="5080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6034" y="1467282"/>
                        <a:ext cx="8063348" cy="17100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226928"/>
              </p:ext>
            </p:extLst>
          </p:nvPr>
        </p:nvGraphicFramePr>
        <p:xfrm>
          <a:off x="2512289" y="3739285"/>
          <a:ext cx="6086765" cy="2540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03400" imgH="749300" progId="Equation.DSMT4">
                  <p:embed/>
                </p:oleObj>
              </mc:Choice>
              <mc:Fallback>
                <p:oleObj name="Equation" r:id="rId4" imgW="1803400" imgH="749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289" y="3739285"/>
                        <a:ext cx="6086765" cy="2540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65745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865745" y="10445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C58DA0B0-678C-49EE-E488-4A635C225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8851" y="457200"/>
            <a:ext cx="39124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C3EDDC-65DE-105F-D9B3-5296E6311A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9244304" y="5237423"/>
            <a:ext cx="1620577" cy="162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94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C58DA0B0-678C-49EE-E488-4A635C225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437" y="146115"/>
            <a:ext cx="3912475" cy="65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763155"/>
              </p:ext>
            </p:extLst>
          </p:nvPr>
        </p:nvGraphicFramePr>
        <p:xfrm>
          <a:off x="2629202" y="946040"/>
          <a:ext cx="6846166" cy="2713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71199" imgH="1018930" progId="Equation.DSMT4">
                  <p:embed/>
                </p:oleObj>
              </mc:Choice>
              <mc:Fallback>
                <p:oleObj name="Equation" r:id="rId2" imgW="2571199" imgH="101893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29202" y="946040"/>
                        <a:ext cx="6846166" cy="2713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601135" y="3800240"/>
            <a:ext cx="258662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665279"/>
              </p:ext>
            </p:extLst>
          </p:nvPr>
        </p:nvGraphicFramePr>
        <p:xfrm>
          <a:off x="2629202" y="3659150"/>
          <a:ext cx="4383369" cy="293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49400" imgH="1143000" progId="Equation.DSMT4">
                  <p:embed/>
                </p:oleObj>
              </mc:Choice>
              <mc:Fallback>
                <p:oleObj name="Equation" r:id="rId4" imgW="1549400" imgH="1143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9202" y="3659150"/>
                        <a:ext cx="4383369" cy="2933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0BC3EDDC-65DE-105F-D9B3-5296E6311A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9244304" y="5237423"/>
            <a:ext cx="1620577" cy="162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27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4" name="Google Shape;964;p38"/>
          <p:cNvGrpSpPr/>
          <p:nvPr/>
        </p:nvGrpSpPr>
        <p:grpSpPr>
          <a:xfrm>
            <a:off x="1903229" y="1141954"/>
            <a:ext cx="2926660" cy="585711"/>
            <a:chOff x="611550" y="2773950"/>
            <a:chExt cx="2698875" cy="344475"/>
          </a:xfrm>
        </p:grpSpPr>
        <p:sp>
          <p:nvSpPr>
            <p:cNvPr id="965" name="Google Shape;965;p38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66" name="Google Shape;966;p38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967" name="Google Shape;967;p38"/>
          <p:cNvGrpSpPr/>
          <p:nvPr/>
        </p:nvGrpSpPr>
        <p:grpSpPr>
          <a:xfrm rot="-1082360">
            <a:off x="6011588" y="1277667"/>
            <a:ext cx="4671272" cy="4467233"/>
            <a:chOff x="1638236" y="2934241"/>
            <a:chExt cx="767954" cy="742909"/>
          </a:xfrm>
        </p:grpSpPr>
        <p:sp>
          <p:nvSpPr>
            <p:cNvPr id="968" name="Google Shape;968;p38"/>
            <p:cNvSpPr/>
            <p:nvPr/>
          </p:nvSpPr>
          <p:spPr>
            <a:xfrm>
              <a:off x="1848065" y="3244444"/>
              <a:ext cx="481978" cy="432705"/>
            </a:xfrm>
            <a:custGeom>
              <a:avLst/>
              <a:gdLst/>
              <a:ahLst/>
              <a:cxnLst/>
              <a:rect l="l" t="t" r="r" b="b"/>
              <a:pathLst>
                <a:path w="37161" h="33362" extrusionOk="0">
                  <a:moveTo>
                    <a:pt x="7473" y="0"/>
                  </a:moveTo>
                  <a:lnTo>
                    <a:pt x="1" y="26419"/>
                  </a:lnTo>
                  <a:lnTo>
                    <a:pt x="23718" y="33124"/>
                  </a:lnTo>
                  <a:cubicBezTo>
                    <a:pt x="24287" y="33285"/>
                    <a:pt x="24859" y="33362"/>
                    <a:pt x="25422" y="33362"/>
                  </a:cubicBezTo>
                  <a:cubicBezTo>
                    <a:pt x="28129" y="33362"/>
                    <a:pt x="30617" y="31588"/>
                    <a:pt x="31390" y="28854"/>
                  </a:cubicBezTo>
                  <a:lnTo>
                    <a:pt x="37161" y="8406"/>
                  </a:lnTo>
                  <a:lnTo>
                    <a:pt x="7473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69" name="Google Shape;969;p38"/>
            <p:cNvSpPr/>
            <p:nvPr/>
          </p:nvSpPr>
          <p:spPr>
            <a:xfrm>
              <a:off x="1638236" y="2934241"/>
              <a:ext cx="767954" cy="714880"/>
            </a:xfrm>
            <a:custGeom>
              <a:avLst/>
              <a:gdLst/>
              <a:ahLst/>
              <a:cxnLst/>
              <a:rect l="l" t="t" r="r" b="b"/>
              <a:pathLst>
                <a:path w="59210" h="55118" extrusionOk="0">
                  <a:moveTo>
                    <a:pt x="13077" y="0"/>
                  </a:moveTo>
                  <a:lnTo>
                    <a:pt x="1" y="46133"/>
                  </a:lnTo>
                  <a:lnTo>
                    <a:pt x="25686" y="53405"/>
                  </a:lnTo>
                  <a:cubicBezTo>
                    <a:pt x="25686" y="53405"/>
                    <a:pt x="32731" y="55117"/>
                    <a:pt x="38345" y="55117"/>
                  </a:cubicBezTo>
                  <a:cubicBezTo>
                    <a:pt x="39696" y="55117"/>
                    <a:pt x="40964" y="55018"/>
                    <a:pt x="42031" y="54773"/>
                  </a:cubicBezTo>
                  <a:cubicBezTo>
                    <a:pt x="47535" y="53505"/>
                    <a:pt x="49569" y="47067"/>
                    <a:pt x="49569" y="47067"/>
                  </a:cubicBezTo>
                  <a:lnTo>
                    <a:pt x="59210" y="13076"/>
                  </a:lnTo>
                  <a:lnTo>
                    <a:pt x="130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70" name="Google Shape;970;p38"/>
            <p:cNvSpPr/>
            <p:nvPr/>
          </p:nvSpPr>
          <p:spPr>
            <a:xfrm>
              <a:off x="1778416" y="2934241"/>
              <a:ext cx="627774" cy="273875"/>
            </a:xfrm>
            <a:custGeom>
              <a:avLst/>
              <a:gdLst/>
              <a:ahLst/>
              <a:cxnLst/>
              <a:rect l="l" t="t" r="r" b="b"/>
              <a:pathLst>
                <a:path w="48402" h="21116" extrusionOk="0">
                  <a:moveTo>
                    <a:pt x="2269" y="0"/>
                  </a:moveTo>
                  <a:lnTo>
                    <a:pt x="0" y="8039"/>
                  </a:lnTo>
                  <a:lnTo>
                    <a:pt x="46100" y="21115"/>
                  </a:lnTo>
                  <a:lnTo>
                    <a:pt x="48402" y="13076"/>
                  </a:lnTo>
                  <a:lnTo>
                    <a:pt x="2269" y="0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71" name="Google Shape;971;p38"/>
            <p:cNvSpPr/>
            <p:nvPr/>
          </p:nvSpPr>
          <p:spPr>
            <a:xfrm>
              <a:off x="1971371" y="3542106"/>
              <a:ext cx="310657" cy="112891"/>
            </a:xfrm>
            <a:custGeom>
              <a:avLst/>
              <a:gdLst/>
              <a:ahLst/>
              <a:cxnLst/>
              <a:rect l="l" t="t" r="r" b="b"/>
              <a:pathLst>
                <a:path w="23952" h="8704" extrusionOk="0">
                  <a:moveTo>
                    <a:pt x="23951" y="0"/>
                  </a:moveTo>
                  <a:cubicBezTo>
                    <a:pt x="23951" y="1"/>
                    <a:pt x="22634" y="3408"/>
                    <a:pt x="19794" y="3408"/>
                  </a:cubicBezTo>
                  <a:cubicBezTo>
                    <a:pt x="18907" y="3408"/>
                    <a:pt x="17871" y="3075"/>
                    <a:pt x="16679" y="2202"/>
                  </a:cubicBezTo>
                  <a:lnTo>
                    <a:pt x="16679" y="2202"/>
                  </a:lnTo>
                  <a:cubicBezTo>
                    <a:pt x="16679" y="2202"/>
                    <a:pt x="17679" y="6204"/>
                    <a:pt x="1" y="6538"/>
                  </a:cubicBezTo>
                  <a:cubicBezTo>
                    <a:pt x="4759" y="7887"/>
                    <a:pt x="8876" y="8704"/>
                    <a:pt x="12321" y="8704"/>
                  </a:cubicBezTo>
                  <a:cubicBezTo>
                    <a:pt x="18246" y="8704"/>
                    <a:pt x="22179" y="6286"/>
                    <a:pt x="23951" y="0"/>
                  </a:cubicBez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972" name="Google Shape;972;p38"/>
          <p:cNvGrpSpPr/>
          <p:nvPr/>
        </p:nvGrpSpPr>
        <p:grpSpPr>
          <a:xfrm rot="646640">
            <a:off x="2293599" y="1581231"/>
            <a:ext cx="4503101" cy="4835136"/>
            <a:chOff x="683398" y="2777187"/>
            <a:chExt cx="876552" cy="777046"/>
          </a:xfrm>
        </p:grpSpPr>
        <p:sp>
          <p:nvSpPr>
            <p:cNvPr id="973" name="Google Shape;973;p38"/>
            <p:cNvSpPr/>
            <p:nvPr/>
          </p:nvSpPr>
          <p:spPr>
            <a:xfrm>
              <a:off x="712814" y="2921258"/>
              <a:ext cx="731184" cy="632975"/>
            </a:xfrm>
            <a:custGeom>
              <a:avLst/>
              <a:gdLst/>
              <a:ahLst/>
              <a:cxnLst/>
              <a:rect l="l" t="t" r="r" b="b"/>
              <a:pathLst>
                <a:path w="56375" h="48803" extrusionOk="0">
                  <a:moveTo>
                    <a:pt x="48235" y="0"/>
                  </a:moveTo>
                  <a:lnTo>
                    <a:pt x="1" y="10141"/>
                  </a:lnTo>
                  <a:lnTo>
                    <a:pt x="8140" y="48802"/>
                  </a:lnTo>
                  <a:lnTo>
                    <a:pt x="56374" y="38661"/>
                  </a:lnTo>
                  <a:lnTo>
                    <a:pt x="48235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74" name="Google Shape;974;p38"/>
            <p:cNvSpPr/>
            <p:nvPr/>
          </p:nvSpPr>
          <p:spPr>
            <a:xfrm>
              <a:off x="683398" y="2777187"/>
              <a:ext cx="876552" cy="705659"/>
            </a:xfrm>
            <a:custGeom>
              <a:avLst/>
              <a:gdLst/>
              <a:ahLst/>
              <a:cxnLst/>
              <a:rect l="l" t="t" r="r" b="b"/>
              <a:pathLst>
                <a:path w="67583" h="54407" extrusionOk="0">
                  <a:moveTo>
                    <a:pt x="49836" y="0"/>
                  </a:moveTo>
                  <a:lnTo>
                    <a:pt x="0" y="10475"/>
                  </a:lnTo>
                  <a:cubicBezTo>
                    <a:pt x="0" y="10475"/>
                    <a:pt x="6071" y="46767"/>
                    <a:pt x="17780" y="54406"/>
                  </a:cubicBezTo>
                  <a:lnTo>
                    <a:pt x="67582" y="43932"/>
                  </a:lnTo>
                  <a:cubicBezTo>
                    <a:pt x="56374" y="36593"/>
                    <a:pt x="49836" y="0"/>
                    <a:pt x="49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975" name="Google Shape;975;p38"/>
            <p:cNvSpPr/>
            <p:nvPr/>
          </p:nvSpPr>
          <p:spPr>
            <a:xfrm>
              <a:off x="683398" y="2777187"/>
              <a:ext cx="669745" cy="248778"/>
            </a:xfrm>
            <a:custGeom>
              <a:avLst/>
              <a:gdLst/>
              <a:ahLst/>
              <a:cxnLst/>
              <a:rect l="l" t="t" r="r" b="b"/>
              <a:pathLst>
                <a:path w="51638" h="19181" extrusionOk="0">
                  <a:moveTo>
                    <a:pt x="49803" y="0"/>
                  </a:moveTo>
                  <a:lnTo>
                    <a:pt x="0" y="10475"/>
                  </a:lnTo>
                  <a:lnTo>
                    <a:pt x="1835" y="19181"/>
                  </a:lnTo>
                  <a:lnTo>
                    <a:pt x="51637" y="8673"/>
                  </a:lnTo>
                  <a:lnTo>
                    <a:pt x="49803" y="0"/>
                  </a:lnTo>
                  <a:close/>
                </a:path>
              </a:pathLst>
            </a:custGeom>
            <a:solidFill>
              <a:srgbClr val="FCB8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977" name="Google Shape;977;p38"/>
          <p:cNvSpPr txBox="1">
            <a:spLocks noGrp="1"/>
          </p:cNvSpPr>
          <p:nvPr>
            <p:ph type="subTitle" idx="2"/>
          </p:nvPr>
        </p:nvSpPr>
        <p:spPr>
          <a:xfrm>
            <a:off x="2712515" y="1934523"/>
            <a:ext cx="3501732" cy="36381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eaLnBrk="0" hangingPunct="0">
              <a:spcAft>
                <a:spcPts val="600"/>
              </a:spcAft>
            </a:pP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SGK,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hoạch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dạy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bảng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phụ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máy</a:t>
            </a:r>
            <a:r>
              <a:rPr lang="en-US" alt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chiếu</a:t>
            </a:r>
            <a:r>
              <a:rPr lang="en-US" altLang="en-US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phiếu bài tập (các bài tập bổ sung).</a:t>
            </a:r>
            <a:endParaRPr lang="en-US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0" name="Google Shape;980;p38"/>
          <p:cNvSpPr txBox="1">
            <a:spLocks noGrp="1"/>
          </p:cNvSpPr>
          <p:nvPr>
            <p:ph type="title"/>
          </p:nvPr>
        </p:nvSpPr>
        <p:spPr>
          <a:xfrm>
            <a:off x="1903229" y="1174815"/>
            <a:ext cx="802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Chuẩn bị</a:t>
            </a:r>
            <a:endParaRPr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" descr="Funny Teachers Cartoon image Collections by Style Merchant Pro | Girl  cartoon, Cartoon, Teacher cartoon"/>
          <p:cNvSpPr>
            <a:spLocks noChangeAspect="1" noChangeArrowheads="1"/>
          </p:cNvSpPr>
          <p:nvPr/>
        </p:nvSpPr>
        <p:spPr bwMode="auto">
          <a:xfrm>
            <a:off x="1679575" y="712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45" name="Picture 6" descr="Male Teacher Clipart Transparent Background - Novocom.to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020" y="3002507"/>
            <a:ext cx="2019982" cy="162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4"/>
          <p:cNvSpPr>
            <a:spLocks noGrp="1"/>
          </p:cNvSpPr>
          <p:nvPr>
            <p:ph type="subTitle" idx="3"/>
          </p:nvPr>
        </p:nvSpPr>
        <p:spPr>
          <a:xfrm>
            <a:off x="6602472" y="1896191"/>
            <a:ext cx="3054000" cy="560307"/>
          </a:xfrm>
        </p:spPr>
        <p:txBody>
          <a:bodyPr/>
          <a:lstStyle/>
          <a:p>
            <a:pPr algn="l"/>
            <a:r>
              <a:rPr lang="nl-NL" sz="36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SGK, Đồ dùng học tập</a:t>
            </a:r>
            <a:endParaRPr 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8" descr="School Boy"/>
          <p:cNvSpPr>
            <a:spLocks noChangeAspect="1" noChangeArrowheads="1"/>
          </p:cNvSpPr>
          <p:nvPr/>
        </p:nvSpPr>
        <p:spPr bwMode="auto">
          <a:xfrm>
            <a:off x="1831975" y="8651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2" name="Picture 2" descr="Cartoon student | Free SV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042" y="3002508"/>
            <a:ext cx="1220822" cy="140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5443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999026" y="32298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A5BD7BF1-E5A6-D89C-4B6F-4D58355DD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23" y="624399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ECDEE9B1-8E69-5DFD-02FA-AACC9AC0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23" y="1098155"/>
            <a:ext cx="682302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4/SGK/T72: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9102363-9939-1D14-9167-2A2E10750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77" y="5296270"/>
            <a:ext cx="1561730" cy="1561730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701858"/>
              </p:ext>
            </p:extLst>
          </p:nvPr>
        </p:nvGraphicFramePr>
        <p:xfrm>
          <a:off x="1936871" y="2411250"/>
          <a:ext cx="1536002" cy="1142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55385" imgH="1082150" progId="Equation.DSMT4">
                  <p:embed/>
                </p:oleObj>
              </mc:Choice>
              <mc:Fallback>
                <p:oleObj name="Equation" r:id="rId4" imgW="1455385" imgH="108215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6871" y="2411250"/>
                        <a:ext cx="1536002" cy="1142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508426"/>
              </p:ext>
            </p:extLst>
          </p:nvPr>
        </p:nvGraphicFramePr>
        <p:xfrm>
          <a:off x="3900552" y="2748914"/>
          <a:ext cx="1328853" cy="49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50443" imgH="426751" progId="Equation.DSMT4">
                  <p:embed/>
                </p:oleObj>
              </mc:Choice>
              <mc:Fallback>
                <p:oleObj name="Equation" r:id="rId6" imgW="1150443" imgH="42675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0552" y="2748914"/>
                        <a:ext cx="1328853" cy="49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053570"/>
              </p:ext>
            </p:extLst>
          </p:nvPr>
        </p:nvGraphicFramePr>
        <p:xfrm>
          <a:off x="2023774" y="4206822"/>
          <a:ext cx="1463057" cy="974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3126" imgH="868774" progId="Equation.DSMT4">
                  <p:embed/>
                </p:oleObj>
              </mc:Choice>
              <mc:Fallback>
                <p:oleObj name="Equation" r:id="rId8" imgW="1303126" imgH="86877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23774" y="4206822"/>
                        <a:ext cx="1463057" cy="974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372934"/>
              </p:ext>
            </p:extLst>
          </p:nvPr>
        </p:nvGraphicFramePr>
        <p:xfrm>
          <a:off x="3792544" y="4412403"/>
          <a:ext cx="1943238" cy="48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36455" imgH="457294" progId="Equation.DSMT4">
                  <p:embed/>
                </p:oleObj>
              </mc:Choice>
              <mc:Fallback>
                <p:oleObj name="Equation" r:id="rId10" imgW="1836455" imgH="45729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92544" y="4412403"/>
                        <a:ext cx="1943238" cy="483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688619"/>
              </p:ext>
            </p:extLst>
          </p:nvPr>
        </p:nvGraphicFramePr>
        <p:xfrm>
          <a:off x="6777523" y="2391560"/>
          <a:ext cx="1714790" cy="1102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00" imgH="457200" progId="Equation.DSMT4">
                  <p:embed/>
                </p:oleObj>
              </mc:Choice>
              <mc:Fallback>
                <p:oleObj name="Equation" r:id="rId12" imgW="7110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77523" y="2391560"/>
                        <a:ext cx="1714790" cy="1102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176603"/>
              </p:ext>
            </p:extLst>
          </p:nvPr>
        </p:nvGraphicFramePr>
        <p:xfrm>
          <a:off x="6807830" y="4106810"/>
          <a:ext cx="1684483" cy="986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53575" imgH="967614" progId="Equation.DSMT4">
                  <p:embed/>
                </p:oleObj>
              </mc:Choice>
              <mc:Fallback>
                <p:oleObj name="Equation" r:id="rId14" imgW="1653575" imgH="96761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07830" y="4106810"/>
                        <a:ext cx="1684483" cy="986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71418"/>
              </p:ext>
            </p:extLst>
          </p:nvPr>
        </p:nvGraphicFramePr>
        <p:xfrm>
          <a:off x="9014980" y="4393353"/>
          <a:ext cx="20113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11680" imgH="495473" progId="Equation.DSMT4">
                  <p:embed/>
                </p:oleObj>
              </mc:Choice>
              <mc:Fallback>
                <p:oleObj name="Equation" r:id="rId16" imgW="2011680" imgH="495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14980" y="4393353"/>
                        <a:ext cx="20113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03883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999026" y="32298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A5BD7BF1-E5A6-D89C-4B6F-4D58355DD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23" y="624399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ECDEE9B1-8E69-5DFD-02FA-AACC9AC0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23" y="1098155"/>
            <a:ext cx="682302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4/SGK/T72: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45BE091B-69DA-FD33-4BD7-EFEC028A3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014" y="177435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102363-9939-1D14-9167-2A2E10750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77" y="5296270"/>
            <a:ext cx="1561730" cy="156173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105399"/>
              </p:ext>
            </p:extLst>
          </p:nvPr>
        </p:nvGraphicFramePr>
        <p:xfrm>
          <a:off x="2244725" y="2035001"/>
          <a:ext cx="1468293" cy="1089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90253" imgH="438021" progId="Equation.DSMT4">
                  <p:embed/>
                </p:oleObj>
              </mc:Choice>
              <mc:Fallback>
                <p:oleObj name="Equation" r:id="rId3" imgW="590253" imgH="4380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4725" y="2035001"/>
                        <a:ext cx="1468293" cy="1089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719596"/>
              </p:ext>
            </p:extLst>
          </p:nvPr>
        </p:nvGraphicFramePr>
        <p:xfrm>
          <a:off x="4247310" y="2297570"/>
          <a:ext cx="1155411" cy="440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3160" imgH="203040" progId="Equation.DSMT4">
                  <p:embed/>
                </p:oleObj>
              </mc:Choice>
              <mc:Fallback>
                <p:oleObj name="Equation" r:id="rId5" imgW="533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47310" y="2297570"/>
                        <a:ext cx="1155411" cy="440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2569"/>
              </p:ext>
            </p:extLst>
          </p:nvPr>
        </p:nvGraphicFramePr>
        <p:xfrm>
          <a:off x="2244724" y="3118714"/>
          <a:ext cx="4617893" cy="1026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56887" imgH="457097" progId="Equation.DSMT4">
                  <p:embed/>
                </p:oleObj>
              </mc:Choice>
              <mc:Fallback>
                <p:oleObj name="Equation" r:id="rId7" imgW="2056887" imgH="45709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44724" y="3118714"/>
                        <a:ext cx="4617893" cy="1026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324892"/>
              </p:ext>
            </p:extLst>
          </p:nvPr>
        </p:nvGraphicFramePr>
        <p:xfrm>
          <a:off x="2244724" y="4144912"/>
          <a:ext cx="1311632" cy="874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8403" imgH="418946" progId="Equation.DSMT4">
                  <p:embed/>
                </p:oleObj>
              </mc:Choice>
              <mc:Fallback>
                <p:oleObj name="Equation" r:id="rId9" imgW="628403" imgH="4189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44724" y="4144912"/>
                        <a:ext cx="1311632" cy="874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214189"/>
              </p:ext>
            </p:extLst>
          </p:nvPr>
        </p:nvGraphicFramePr>
        <p:xfrm>
          <a:off x="4124325" y="4252913"/>
          <a:ext cx="18446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12520" imgH="203040" progId="Equation.DSMT4">
                  <p:embed/>
                </p:oleObj>
              </mc:Choice>
              <mc:Fallback>
                <p:oleObj name="Equation" r:id="rId11" imgW="8125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24325" y="4252913"/>
                        <a:ext cx="184467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889482"/>
              </p:ext>
            </p:extLst>
          </p:nvPr>
        </p:nvGraphicFramePr>
        <p:xfrm>
          <a:off x="2394361" y="5127334"/>
          <a:ext cx="5371453" cy="104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37672" imgH="476173" progId="Equation.DSMT4">
                  <p:embed/>
                </p:oleObj>
              </mc:Choice>
              <mc:Fallback>
                <p:oleObj name="Equation" r:id="rId13" imgW="2437672" imgH="4761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94361" y="5127334"/>
                        <a:ext cx="5371453" cy="104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225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999026" y="32298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A5BD7BF1-E5A6-D89C-4B6F-4D58355DD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23" y="624399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ECDEE9B1-8E69-5DFD-02FA-AACC9AC0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23" y="1098155"/>
            <a:ext cx="682302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4/SGK/T72: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45BE091B-69DA-FD33-4BD7-EFEC028A3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7514" y="1749308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2800" b="1" u="sng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102363-9939-1D14-9167-2A2E10750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77" y="5296270"/>
            <a:ext cx="1561730" cy="156173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128809"/>
              </p:ext>
            </p:extLst>
          </p:nvPr>
        </p:nvGraphicFramePr>
        <p:xfrm>
          <a:off x="2630449" y="2983282"/>
          <a:ext cx="5300597" cy="231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038" imgH="914194" progId="Equation.DSMT4">
                  <p:embed/>
                </p:oleObj>
              </mc:Choice>
              <mc:Fallback>
                <p:oleObj name="Equation" r:id="rId3" imgW="2095038" imgH="91419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0449" y="2983282"/>
                        <a:ext cx="5300597" cy="2312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430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999026" y="32298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A5BD7BF1-E5A6-D89C-4B6F-4D58355DD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523" y="624399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Rút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gọn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5">
            <a:extLst>
              <a:ext uri="{FF2B5EF4-FFF2-40B4-BE49-F238E27FC236}">
                <a16:creationId xmlns:a16="http://schemas.microsoft.com/office/drawing/2014/main" id="{ECDEE9B1-8E69-5DFD-02FA-AACC9AC09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23" y="1098155"/>
            <a:ext cx="6823023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4/SGK/T72: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căn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mẫu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13">
            <a:extLst>
              <a:ext uri="{FF2B5EF4-FFF2-40B4-BE49-F238E27FC236}">
                <a16:creationId xmlns:a16="http://schemas.microsoft.com/office/drawing/2014/main" id="{45BE091B-69DA-FD33-4BD7-EFEC028A3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804" y="1989454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9102363-9939-1D14-9167-2A2E10750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877" y="5296270"/>
            <a:ext cx="1561730" cy="1561730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228887"/>
              </p:ext>
            </p:extLst>
          </p:nvPr>
        </p:nvGraphicFramePr>
        <p:xfrm>
          <a:off x="2556452" y="2521910"/>
          <a:ext cx="1657466" cy="977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2855" imgH="438021" progId="Equation.DSMT4">
                  <p:embed/>
                </p:oleObj>
              </mc:Choice>
              <mc:Fallback>
                <p:oleObj name="Equation" r:id="rId4" imgW="742855" imgH="43802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56452" y="2521910"/>
                        <a:ext cx="1657466" cy="977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966998"/>
              </p:ext>
            </p:extLst>
          </p:nvPr>
        </p:nvGraphicFramePr>
        <p:xfrm>
          <a:off x="5167313" y="2758786"/>
          <a:ext cx="20161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2520" imgH="203040" progId="Equation.DSMT4">
                  <p:embed/>
                </p:oleObj>
              </mc:Choice>
              <mc:Fallback>
                <p:oleObj name="Equation" r:id="rId6" imgW="8125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67313" y="2758786"/>
                        <a:ext cx="201612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643925"/>
              </p:ext>
            </p:extLst>
          </p:nvPr>
        </p:nvGraphicFramePr>
        <p:xfrm>
          <a:off x="2556452" y="3730192"/>
          <a:ext cx="6117405" cy="1645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61592" imgH="742873" progId="Equation.DSMT4">
                  <p:embed/>
                </p:oleObj>
              </mc:Choice>
              <mc:Fallback>
                <p:oleObj name="Equation" r:id="rId8" imgW="2761592" imgH="7428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6452" y="3730192"/>
                        <a:ext cx="6117405" cy="1645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831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1015712" y="147781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5B1B37-65BD-DDC3-6D8C-DC6F37274499}"/>
              </a:ext>
            </a:extLst>
          </p:cNvPr>
          <p:cNvSpPr txBox="1"/>
          <p:nvPr/>
        </p:nvSpPr>
        <p:spPr>
          <a:xfrm>
            <a:off x="1045756" y="1575232"/>
            <a:ext cx="9684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(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SGK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trang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2 )</a:t>
            </a:r>
            <a:r>
              <a:rPr lang="vi-VN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: </a:t>
            </a:r>
            <a:r>
              <a:rPr lang="en-US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So </a:t>
            </a:r>
            <a:r>
              <a:rPr lang="en-US" sz="2800" b="1" dirty="0" err="1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sánh</a:t>
            </a:r>
            <a:endParaRPr lang="en-US" sz="2800" b="1" dirty="0">
              <a:solidFill>
                <a:srgbClr val="0070C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3330645" y="2706954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55F8E2FF-9D05-ED3D-80FB-12711B120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756" y="855351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sánh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BF92E58-C0B3-8504-174D-2A2D72B0F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56" y="5311875"/>
            <a:ext cx="1621677" cy="1621677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35592"/>
              </p:ext>
            </p:extLst>
          </p:nvPr>
        </p:nvGraphicFramePr>
        <p:xfrm>
          <a:off x="2116586" y="2581209"/>
          <a:ext cx="1139955" cy="64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8011" imgH="247624" progId="Equation.DSMT4">
                  <p:embed/>
                </p:oleObj>
              </mc:Choice>
              <mc:Fallback>
                <p:oleObj name="Equation" r:id="rId3" imgW="438011" imgH="24762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6586" y="2581209"/>
                        <a:ext cx="1139955" cy="644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489254"/>
              </p:ext>
            </p:extLst>
          </p:nvPr>
        </p:nvGraphicFramePr>
        <p:xfrm>
          <a:off x="3860795" y="2588117"/>
          <a:ext cx="819243" cy="588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844" imgH="219191" progId="Equation.DSMT4">
                  <p:embed/>
                </p:oleObj>
              </mc:Choice>
              <mc:Fallback>
                <p:oleObj name="Equation" r:id="rId5" imgW="304844" imgH="21919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0795" y="2588117"/>
                        <a:ext cx="819243" cy="588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736830"/>
              </p:ext>
            </p:extLst>
          </p:nvPr>
        </p:nvGraphicFramePr>
        <p:xfrm>
          <a:off x="2218744" y="3357400"/>
          <a:ext cx="1111901" cy="104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76161" imgH="447739" progId="Equation.DSMT4">
                  <p:embed/>
                </p:oleObj>
              </mc:Choice>
              <mc:Fallback>
                <p:oleObj name="Equation" r:id="rId7" imgW="476161" imgH="44773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18744" y="3357400"/>
                        <a:ext cx="1111901" cy="104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3375887" y="3590586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676916"/>
              </p:ext>
            </p:extLst>
          </p:nvPr>
        </p:nvGraphicFramePr>
        <p:xfrm>
          <a:off x="4040904" y="3513326"/>
          <a:ext cx="1314565" cy="559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14312" imgH="219191" progId="Equation.DSMT4">
                  <p:embed/>
                </p:oleObj>
              </mc:Choice>
              <mc:Fallback>
                <p:oleObj name="Equation" r:id="rId9" imgW="514312" imgH="219191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0904" y="3513326"/>
                        <a:ext cx="1314565" cy="559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018757"/>
              </p:ext>
            </p:extLst>
          </p:nvPr>
        </p:nvGraphicFramePr>
        <p:xfrm>
          <a:off x="2218745" y="4440658"/>
          <a:ext cx="839323" cy="971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710" imgH="418946" progId="Equation.DSMT4">
                  <p:embed/>
                </p:oleObj>
              </mc:Choice>
              <mc:Fallback>
                <p:oleObj name="Equation" r:id="rId11" imgW="361710" imgH="4189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8745" y="4440658"/>
                        <a:ext cx="839323" cy="971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3179564" y="4698445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212808"/>
              </p:ext>
            </p:extLst>
          </p:nvPr>
        </p:nvGraphicFramePr>
        <p:xfrm>
          <a:off x="3918019" y="4522889"/>
          <a:ext cx="727869" cy="889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2995" imgH="418946" progId="Equation.DSMT4">
                  <p:embed/>
                </p:oleObj>
              </mc:Choice>
              <mc:Fallback>
                <p:oleObj name="Equation" r:id="rId13" imgW="342995" imgH="4189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18019" y="4522889"/>
                        <a:ext cx="727869" cy="889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18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1015712" y="147781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5B1B37-65BD-DDC3-6D8C-DC6F37274499}"/>
              </a:ext>
            </a:extLst>
          </p:cNvPr>
          <p:cNvSpPr txBox="1"/>
          <p:nvPr/>
        </p:nvSpPr>
        <p:spPr>
          <a:xfrm>
            <a:off x="1045756" y="1575232"/>
            <a:ext cx="9684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(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SGK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trang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2 )</a:t>
            </a:r>
            <a:r>
              <a:rPr lang="vi-VN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: </a:t>
            </a:r>
            <a:r>
              <a:rPr lang="en-US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So </a:t>
            </a:r>
            <a:r>
              <a:rPr lang="en-US" sz="2800" b="1" dirty="0" err="1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sánh</a:t>
            </a:r>
            <a:endParaRPr lang="en-US" sz="2800" b="1" dirty="0">
              <a:solidFill>
                <a:srgbClr val="0070C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3330645" y="2623830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55F8E2FF-9D05-ED3D-80FB-12711B120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756" y="855351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sánh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F92E58-C0B3-8504-174D-2A2D72B0F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56" y="5311875"/>
            <a:ext cx="1621677" cy="1621677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18917"/>
              </p:ext>
            </p:extLst>
          </p:nvPr>
        </p:nvGraphicFramePr>
        <p:xfrm>
          <a:off x="2116586" y="2498085"/>
          <a:ext cx="1139955" cy="64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8011" imgH="247624" progId="Equation.DSMT4">
                  <p:embed/>
                </p:oleObj>
              </mc:Choice>
              <mc:Fallback>
                <p:oleObj name="Equation" r:id="rId3" imgW="438011" imgH="247624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6586" y="2498085"/>
                        <a:ext cx="1139955" cy="644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4029"/>
              </p:ext>
            </p:extLst>
          </p:nvPr>
        </p:nvGraphicFramePr>
        <p:xfrm>
          <a:off x="3860795" y="2504993"/>
          <a:ext cx="819243" cy="588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844" imgH="219191" progId="Equation.DSMT4">
                  <p:embed/>
                </p:oleObj>
              </mc:Choice>
              <mc:Fallback>
                <p:oleObj name="Equation" r:id="rId5" imgW="304844" imgH="219191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0795" y="2504993"/>
                        <a:ext cx="819243" cy="588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1626068" y="3442311"/>
            <a:ext cx="136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17839"/>
              </p:ext>
            </p:extLst>
          </p:nvPr>
        </p:nvGraphicFramePr>
        <p:xfrm>
          <a:off x="2016246" y="3870573"/>
          <a:ext cx="2677468" cy="1189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99941" imgH="533400" progId="Equation.DSMT4">
                  <p:embed/>
                </p:oleObj>
              </mc:Choice>
              <mc:Fallback>
                <p:oleObj name="Equation" r:id="rId7" imgW="1199941" imgH="533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6246" y="3870573"/>
                        <a:ext cx="2677468" cy="1189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1511081" y="5247238"/>
            <a:ext cx="798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558288"/>
              </p:ext>
            </p:extLst>
          </p:nvPr>
        </p:nvGraphicFramePr>
        <p:xfrm>
          <a:off x="1853583" y="5780439"/>
          <a:ext cx="2954124" cy="499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2183" imgH="228548" progId="Equation.DSMT4">
                  <p:embed/>
                </p:oleObj>
              </mc:Choice>
              <mc:Fallback>
                <p:oleObj name="Equation" r:id="rId9" imgW="1352183" imgH="228548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53583" y="5780439"/>
                        <a:ext cx="2954124" cy="499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812910"/>
              </p:ext>
            </p:extLst>
          </p:nvPr>
        </p:nvGraphicFramePr>
        <p:xfrm>
          <a:off x="6541077" y="2117889"/>
          <a:ext cx="1104900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04935" imgH="1036336" progId="Equation.DSMT4">
                  <p:embed/>
                </p:oleObj>
              </mc:Choice>
              <mc:Fallback>
                <p:oleObj name="Equation" r:id="rId11" imgW="1104935" imgH="103633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41077" y="2117889"/>
                        <a:ext cx="1104900" cy="1036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7748373" y="2322756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937530"/>
              </p:ext>
            </p:extLst>
          </p:nvPr>
        </p:nvGraphicFramePr>
        <p:xfrm>
          <a:off x="8236574" y="2228161"/>
          <a:ext cx="1325081" cy="539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14312" imgH="209473" progId="Equation.DSMT4">
                  <p:embed/>
                </p:oleObj>
              </mc:Choice>
              <mc:Fallback>
                <p:oleObj name="Equation" r:id="rId13" imgW="514312" imgH="209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36574" y="2228161"/>
                        <a:ext cx="1325081" cy="539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5842515" y="3313137"/>
            <a:ext cx="136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037415"/>
              </p:ext>
            </p:extLst>
          </p:nvPr>
        </p:nvGraphicFramePr>
        <p:xfrm>
          <a:off x="6395314" y="3768005"/>
          <a:ext cx="3166341" cy="152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47559" imgH="695003" progId="Equation.DSMT4">
                  <p:embed/>
                </p:oleObj>
              </mc:Choice>
              <mc:Fallback>
                <p:oleObj name="Equation" r:id="rId15" imgW="1447559" imgH="69500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5314" y="3768005"/>
                        <a:ext cx="3166341" cy="152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48358"/>
              </p:ext>
            </p:extLst>
          </p:nvPr>
        </p:nvGraphicFramePr>
        <p:xfrm>
          <a:off x="5842515" y="5698392"/>
          <a:ext cx="3606924" cy="551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71258" imgH="209473" progId="Equation.DSMT4">
                  <p:embed/>
                </p:oleObj>
              </mc:Choice>
              <mc:Fallback>
                <p:oleObj name="Equation" r:id="rId17" imgW="1371258" imgH="209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42515" y="5698392"/>
                        <a:ext cx="3606924" cy="551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5537135" y="5367166"/>
            <a:ext cx="875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9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25" grpId="0"/>
      <p:bldP spid="28" grpId="0"/>
      <p:bldP spid="30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1015712" y="147781"/>
            <a:ext cx="5717294" cy="493723"/>
          </a:xfrm>
          <a:prstGeom prst="roundRect">
            <a:avLst/>
          </a:prstGeom>
          <a:solidFill>
            <a:srgbClr val="1F4E79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HOẠT ĐỘNG LUYỆN TẬP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5B1B37-65BD-DDC3-6D8C-DC6F37274499}"/>
              </a:ext>
            </a:extLst>
          </p:cNvPr>
          <p:cNvSpPr txBox="1"/>
          <p:nvPr/>
        </p:nvSpPr>
        <p:spPr>
          <a:xfrm>
            <a:off x="1045756" y="1575232"/>
            <a:ext cx="9684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(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SGK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trang </a:t>
            </a:r>
            <a:r>
              <a:rPr lang="en-US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vi-VN" sz="2800" b="1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2 )</a:t>
            </a:r>
            <a:r>
              <a:rPr lang="vi-VN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: </a:t>
            </a:r>
            <a:r>
              <a:rPr lang="en-US" sz="2800" b="1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So </a:t>
            </a:r>
            <a:r>
              <a:rPr lang="en-US" sz="2800" b="1" dirty="0" err="1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sánh</a:t>
            </a:r>
            <a:endParaRPr lang="en-US" sz="2800" b="1" dirty="0">
              <a:solidFill>
                <a:srgbClr val="0070C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55F8E2FF-9D05-ED3D-80FB-12711B120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756" y="855351"/>
            <a:ext cx="1168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  <a:r>
              <a:rPr lang="en-US" sz="28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 </a:t>
            </a:r>
            <a:r>
              <a:rPr lang="en-US" sz="2800" b="1" u="sng" dirty="0" err="1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sánh</a:t>
            </a:r>
            <a:endParaRPr lang="en-US" sz="2800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F92E58-C0B3-8504-174D-2A2D72B0F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56" y="5311875"/>
            <a:ext cx="1621677" cy="1621677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612587"/>
              </p:ext>
            </p:extLst>
          </p:nvPr>
        </p:nvGraphicFramePr>
        <p:xfrm>
          <a:off x="3179564" y="2192643"/>
          <a:ext cx="839323" cy="971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1710" imgH="418946" progId="Equation.DSMT4">
                  <p:embed/>
                </p:oleObj>
              </mc:Choice>
              <mc:Fallback>
                <p:oleObj name="Equation" r:id="rId3" imgW="361710" imgH="418946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9564" y="2192643"/>
                        <a:ext cx="839323" cy="971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4313379" y="2346546"/>
            <a:ext cx="665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351281"/>
              </p:ext>
            </p:extLst>
          </p:nvPr>
        </p:nvGraphicFramePr>
        <p:xfrm>
          <a:off x="5160375" y="2233758"/>
          <a:ext cx="727869" cy="889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995" imgH="418946" progId="Equation.DSMT4">
                  <p:embed/>
                </p:oleObj>
              </mc:Choice>
              <mc:Fallback>
                <p:oleObj name="Equation" r:id="rId5" imgW="342995" imgH="418946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0375" y="2233758"/>
                        <a:ext cx="727869" cy="889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1478970" y="3331584"/>
            <a:ext cx="136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437840"/>
              </p:ext>
            </p:extLst>
          </p:nvPr>
        </p:nvGraphicFramePr>
        <p:xfrm>
          <a:off x="1683000" y="4066876"/>
          <a:ext cx="2324032" cy="1633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14033" imgH="923552" progId="Equation.DSMT4">
                  <p:embed/>
                </p:oleObj>
              </mc:Choice>
              <mc:Fallback>
                <p:oleObj name="Equation" r:id="rId7" imgW="1314033" imgH="92355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83000" y="4066876"/>
                        <a:ext cx="2324032" cy="1633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4634585" y="3331584"/>
            <a:ext cx="136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889321"/>
              </p:ext>
            </p:extLst>
          </p:nvPr>
        </p:nvGraphicFramePr>
        <p:xfrm>
          <a:off x="5389948" y="3854804"/>
          <a:ext cx="1870301" cy="277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09548" imgH="1495103" progId="Equation.DSMT4">
                  <p:embed/>
                </p:oleObj>
              </mc:Choice>
              <mc:Fallback>
                <p:oleObj name="Equation" r:id="rId9" imgW="1009548" imgH="149510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89948" y="3854804"/>
                        <a:ext cx="1870301" cy="2770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4535055" y="3371273"/>
            <a:ext cx="0" cy="2890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044873" y="3384985"/>
            <a:ext cx="9236" cy="2997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579137"/>
              </p:ext>
            </p:extLst>
          </p:nvPr>
        </p:nvGraphicFramePr>
        <p:xfrm>
          <a:off x="8838733" y="3739397"/>
          <a:ext cx="1395158" cy="852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85629" imgH="418946" progId="Equation.DSMT4">
                  <p:embed/>
                </p:oleObj>
              </mc:Choice>
              <mc:Fallback>
                <p:oleObj name="Equation" r:id="rId11" imgW="685629" imgH="4189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38733" y="3739397"/>
                        <a:ext cx="1395158" cy="8525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DB017FF0-2A25-FAD9-B60C-ACFC6A2245DB}"/>
              </a:ext>
            </a:extLst>
          </p:cNvPr>
          <p:cNvSpPr txBox="1"/>
          <p:nvPr/>
        </p:nvSpPr>
        <p:spPr>
          <a:xfrm>
            <a:off x="8280244" y="3164491"/>
            <a:ext cx="1366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41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Shape 2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2" name="Google Shape;2312;p40"/>
          <p:cNvGrpSpPr/>
          <p:nvPr/>
        </p:nvGrpSpPr>
        <p:grpSpPr>
          <a:xfrm rot="-3780534">
            <a:off x="1096874" y="-144739"/>
            <a:ext cx="804234" cy="959346"/>
            <a:chOff x="7663650" y="-223800"/>
            <a:chExt cx="1364498" cy="1627668"/>
          </a:xfrm>
        </p:grpSpPr>
        <p:sp>
          <p:nvSpPr>
            <p:cNvPr id="2313" name="Google Shape;2313;p40"/>
            <p:cNvSpPr/>
            <p:nvPr/>
          </p:nvSpPr>
          <p:spPr>
            <a:xfrm>
              <a:off x="7740403" y="-153961"/>
              <a:ext cx="1277105" cy="1463009"/>
            </a:xfrm>
            <a:custGeom>
              <a:avLst/>
              <a:gdLst/>
              <a:ahLst/>
              <a:cxnLst/>
              <a:rect l="l" t="t" r="r" b="b"/>
              <a:pathLst>
                <a:path w="25308" h="28992" extrusionOk="0">
                  <a:moveTo>
                    <a:pt x="21779" y="11898"/>
                  </a:moveTo>
                  <a:cubicBezTo>
                    <a:pt x="21827" y="12019"/>
                    <a:pt x="21862" y="12112"/>
                    <a:pt x="21883" y="12171"/>
                  </a:cubicBezTo>
                  <a:lnTo>
                    <a:pt x="21883" y="12171"/>
                  </a:lnTo>
                  <a:cubicBezTo>
                    <a:pt x="21849" y="12080"/>
                    <a:pt x="21814" y="11989"/>
                    <a:pt x="21779" y="11898"/>
                  </a:cubicBezTo>
                  <a:close/>
                  <a:moveTo>
                    <a:pt x="15590" y="0"/>
                  </a:moveTo>
                  <a:cubicBezTo>
                    <a:pt x="13044" y="0"/>
                    <a:pt x="11306" y="1796"/>
                    <a:pt x="11257" y="1845"/>
                  </a:cubicBezTo>
                  <a:cubicBezTo>
                    <a:pt x="10861" y="1735"/>
                    <a:pt x="10455" y="1681"/>
                    <a:pt x="10052" y="1681"/>
                  </a:cubicBezTo>
                  <a:cubicBezTo>
                    <a:pt x="9207" y="1681"/>
                    <a:pt x="8374" y="1919"/>
                    <a:pt x="7674" y="2383"/>
                  </a:cubicBezTo>
                  <a:cubicBezTo>
                    <a:pt x="7315" y="2620"/>
                    <a:pt x="6990" y="2917"/>
                    <a:pt x="6715" y="3271"/>
                  </a:cubicBezTo>
                  <a:cubicBezTo>
                    <a:pt x="6375" y="3710"/>
                    <a:pt x="6168" y="4150"/>
                    <a:pt x="6059" y="4570"/>
                  </a:cubicBezTo>
                  <a:cubicBezTo>
                    <a:pt x="5700" y="5868"/>
                    <a:pt x="6214" y="6935"/>
                    <a:pt x="6214" y="6935"/>
                  </a:cubicBezTo>
                  <a:cubicBezTo>
                    <a:pt x="6229" y="6940"/>
                    <a:pt x="6238" y="6944"/>
                    <a:pt x="6248" y="6950"/>
                  </a:cubicBezTo>
                  <a:lnTo>
                    <a:pt x="6248" y="6950"/>
                  </a:lnTo>
                  <a:cubicBezTo>
                    <a:pt x="6238" y="6944"/>
                    <a:pt x="6229" y="6940"/>
                    <a:pt x="6214" y="6940"/>
                  </a:cubicBezTo>
                  <a:cubicBezTo>
                    <a:pt x="6214" y="6940"/>
                    <a:pt x="4902" y="7936"/>
                    <a:pt x="3472" y="9863"/>
                  </a:cubicBezTo>
                  <a:cubicBezTo>
                    <a:pt x="3372" y="9844"/>
                    <a:pt x="3273" y="9834"/>
                    <a:pt x="3178" y="9834"/>
                  </a:cubicBezTo>
                  <a:cubicBezTo>
                    <a:pt x="2898" y="9834"/>
                    <a:pt x="2647" y="9918"/>
                    <a:pt x="2456" y="10095"/>
                  </a:cubicBezTo>
                  <a:cubicBezTo>
                    <a:pt x="2093" y="10435"/>
                    <a:pt x="2055" y="11030"/>
                    <a:pt x="2300" y="11638"/>
                  </a:cubicBezTo>
                  <a:cubicBezTo>
                    <a:pt x="1238" y="13475"/>
                    <a:pt x="299" y="15831"/>
                    <a:pt x="1" y="18684"/>
                  </a:cubicBezTo>
                  <a:lnTo>
                    <a:pt x="171" y="25327"/>
                  </a:lnTo>
                  <a:lnTo>
                    <a:pt x="265" y="28992"/>
                  </a:lnTo>
                  <a:lnTo>
                    <a:pt x="3760" y="27868"/>
                  </a:lnTo>
                  <a:lnTo>
                    <a:pt x="9662" y="25974"/>
                  </a:lnTo>
                  <a:lnTo>
                    <a:pt x="9662" y="25979"/>
                  </a:lnTo>
                  <a:cubicBezTo>
                    <a:pt x="9662" y="25979"/>
                    <a:pt x="12170" y="24954"/>
                    <a:pt x="15059" y="22064"/>
                  </a:cubicBezTo>
                  <a:cubicBezTo>
                    <a:pt x="15334" y="22183"/>
                    <a:pt x="15608" y="22245"/>
                    <a:pt x="15858" y="22245"/>
                  </a:cubicBezTo>
                  <a:cubicBezTo>
                    <a:pt x="16176" y="22245"/>
                    <a:pt x="16455" y="22146"/>
                    <a:pt x="16651" y="21937"/>
                  </a:cubicBezTo>
                  <a:cubicBezTo>
                    <a:pt x="17014" y="21554"/>
                    <a:pt x="16995" y="20912"/>
                    <a:pt x="16669" y="20289"/>
                  </a:cubicBezTo>
                  <a:cubicBezTo>
                    <a:pt x="17278" y="19547"/>
                    <a:pt x="17887" y="18721"/>
                    <a:pt x="18477" y="17801"/>
                  </a:cubicBezTo>
                  <a:cubicBezTo>
                    <a:pt x="18684" y="17842"/>
                    <a:pt x="18881" y="17862"/>
                    <a:pt x="19070" y="17862"/>
                  </a:cubicBezTo>
                  <a:cubicBezTo>
                    <a:pt x="19503" y="17862"/>
                    <a:pt x="19889" y="17761"/>
                    <a:pt x="20234" y="17592"/>
                  </a:cubicBezTo>
                  <a:cubicBezTo>
                    <a:pt x="20844" y="17305"/>
                    <a:pt x="21325" y="16818"/>
                    <a:pt x="21683" y="16313"/>
                  </a:cubicBezTo>
                  <a:cubicBezTo>
                    <a:pt x="22359" y="15378"/>
                    <a:pt x="22533" y="14179"/>
                    <a:pt x="22193" y="13079"/>
                  </a:cubicBezTo>
                  <a:cubicBezTo>
                    <a:pt x="22105" y="12795"/>
                    <a:pt x="22011" y="12518"/>
                    <a:pt x="21911" y="12247"/>
                  </a:cubicBezTo>
                  <a:lnTo>
                    <a:pt x="21911" y="12247"/>
                  </a:lnTo>
                  <a:cubicBezTo>
                    <a:pt x="22796" y="11281"/>
                    <a:pt x="25308" y="6938"/>
                    <a:pt x="20362" y="2204"/>
                  </a:cubicBezTo>
                  <a:cubicBezTo>
                    <a:pt x="18625" y="540"/>
                    <a:pt x="16986" y="0"/>
                    <a:pt x="155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4" name="Google Shape;2314;p40"/>
            <p:cNvSpPr/>
            <p:nvPr/>
          </p:nvSpPr>
          <p:spPr>
            <a:xfrm>
              <a:off x="7663650" y="-223800"/>
              <a:ext cx="1359258" cy="1627668"/>
            </a:xfrm>
            <a:custGeom>
              <a:avLst/>
              <a:gdLst/>
              <a:ahLst/>
              <a:cxnLst/>
              <a:rect l="l" t="t" r="r" b="b"/>
              <a:pathLst>
                <a:path w="26936" h="32255" extrusionOk="0">
                  <a:moveTo>
                    <a:pt x="17099" y="0"/>
                  </a:moveTo>
                  <a:cubicBezTo>
                    <a:pt x="15136" y="0"/>
                    <a:pt x="13458" y="842"/>
                    <a:pt x="12364" y="1737"/>
                  </a:cubicBezTo>
                  <a:cubicBezTo>
                    <a:pt x="12097" y="1701"/>
                    <a:pt x="11831" y="1683"/>
                    <a:pt x="11565" y="1683"/>
                  </a:cubicBezTo>
                  <a:cubicBezTo>
                    <a:pt x="10452" y="1683"/>
                    <a:pt x="9363" y="2001"/>
                    <a:pt x="8439" y="2611"/>
                  </a:cubicBezTo>
                  <a:cubicBezTo>
                    <a:pt x="7944" y="2932"/>
                    <a:pt x="7509" y="3333"/>
                    <a:pt x="7146" y="3806"/>
                  </a:cubicBezTo>
                  <a:cubicBezTo>
                    <a:pt x="6715" y="4357"/>
                    <a:pt x="6414" y="4963"/>
                    <a:pt x="6244" y="5590"/>
                  </a:cubicBezTo>
                  <a:cubicBezTo>
                    <a:pt x="6003" y="6469"/>
                    <a:pt x="6046" y="7262"/>
                    <a:pt x="6159" y="7861"/>
                  </a:cubicBezTo>
                  <a:cubicBezTo>
                    <a:pt x="5682" y="8306"/>
                    <a:pt x="5021" y="8975"/>
                    <a:pt x="4313" y="9864"/>
                  </a:cubicBezTo>
                  <a:cubicBezTo>
                    <a:pt x="3826" y="9934"/>
                    <a:pt x="3387" y="10142"/>
                    <a:pt x="3038" y="10463"/>
                  </a:cubicBezTo>
                  <a:cubicBezTo>
                    <a:pt x="2415" y="11048"/>
                    <a:pt x="2169" y="11922"/>
                    <a:pt x="2339" y="12848"/>
                  </a:cubicBezTo>
                  <a:cubicBezTo>
                    <a:pt x="1328" y="14722"/>
                    <a:pt x="643" y="16714"/>
                    <a:pt x="299" y="18788"/>
                  </a:cubicBezTo>
                  <a:lnTo>
                    <a:pt x="105" y="18806"/>
                  </a:lnTo>
                  <a:lnTo>
                    <a:pt x="138" y="20011"/>
                  </a:lnTo>
                  <a:lnTo>
                    <a:pt x="1" y="21291"/>
                  </a:lnTo>
                  <a:lnTo>
                    <a:pt x="171" y="21310"/>
                  </a:lnTo>
                  <a:lnTo>
                    <a:pt x="450" y="32255"/>
                  </a:lnTo>
                  <a:lnTo>
                    <a:pt x="10008" y="29191"/>
                  </a:lnTo>
                  <a:lnTo>
                    <a:pt x="10021" y="29332"/>
                  </a:lnTo>
                  <a:lnTo>
                    <a:pt x="11707" y="28642"/>
                  </a:lnTo>
                  <a:cubicBezTo>
                    <a:pt x="11811" y="28600"/>
                    <a:pt x="14172" y="27613"/>
                    <a:pt x="16982" y="24983"/>
                  </a:cubicBezTo>
                  <a:cubicBezTo>
                    <a:pt x="17117" y="25001"/>
                    <a:pt x="17251" y="25010"/>
                    <a:pt x="17382" y="25010"/>
                  </a:cubicBezTo>
                  <a:cubicBezTo>
                    <a:pt x="18078" y="25010"/>
                    <a:pt x="18713" y="24760"/>
                    <a:pt x="19177" y="24274"/>
                  </a:cubicBezTo>
                  <a:cubicBezTo>
                    <a:pt x="19739" y="23680"/>
                    <a:pt x="19942" y="22821"/>
                    <a:pt x="19748" y="21933"/>
                  </a:cubicBezTo>
                  <a:cubicBezTo>
                    <a:pt x="20074" y="21508"/>
                    <a:pt x="20395" y="21073"/>
                    <a:pt x="20698" y="20630"/>
                  </a:cubicBezTo>
                  <a:cubicBezTo>
                    <a:pt x="21273" y="20615"/>
                    <a:pt x="21826" y="20478"/>
                    <a:pt x="22345" y="20228"/>
                  </a:cubicBezTo>
                  <a:cubicBezTo>
                    <a:pt x="23097" y="19874"/>
                    <a:pt x="23762" y="19293"/>
                    <a:pt x="24329" y="18505"/>
                  </a:cubicBezTo>
                  <a:cubicBezTo>
                    <a:pt x="25240" y="17235"/>
                    <a:pt x="25505" y="15572"/>
                    <a:pt x="25032" y="14057"/>
                  </a:cubicBezTo>
                  <a:cubicBezTo>
                    <a:pt x="25018" y="13995"/>
                    <a:pt x="24995" y="13938"/>
                    <a:pt x="24976" y="13877"/>
                  </a:cubicBezTo>
                  <a:cubicBezTo>
                    <a:pt x="25972" y="12366"/>
                    <a:pt x="26935" y="9542"/>
                    <a:pt x="25547" y="6336"/>
                  </a:cubicBezTo>
                  <a:cubicBezTo>
                    <a:pt x="24985" y="5028"/>
                    <a:pt x="24074" y="3767"/>
                    <a:pt x="22836" y="2587"/>
                  </a:cubicBezTo>
                  <a:cubicBezTo>
                    <a:pt x="20839" y="674"/>
                    <a:pt x="18855" y="0"/>
                    <a:pt x="170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5" name="Google Shape;2315;p40"/>
            <p:cNvSpPr/>
            <p:nvPr/>
          </p:nvSpPr>
          <p:spPr>
            <a:xfrm>
              <a:off x="8213836" y="535551"/>
              <a:ext cx="469503" cy="627905"/>
            </a:xfrm>
            <a:custGeom>
              <a:avLst/>
              <a:gdLst/>
              <a:ahLst/>
              <a:cxnLst/>
              <a:rect l="l" t="t" r="r" b="b"/>
              <a:pathLst>
                <a:path w="9304" h="12443" extrusionOk="0">
                  <a:moveTo>
                    <a:pt x="7363" y="1"/>
                  </a:moveTo>
                  <a:lnTo>
                    <a:pt x="1" y="9128"/>
                  </a:lnTo>
                  <a:lnTo>
                    <a:pt x="487" y="12443"/>
                  </a:lnTo>
                  <a:cubicBezTo>
                    <a:pt x="487" y="12443"/>
                    <a:pt x="5318" y="10469"/>
                    <a:pt x="9304" y="4264"/>
                  </a:cubicBezTo>
                  <a:cubicBezTo>
                    <a:pt x="9304" y="4264"/>
                    <a:pt x="8930" y="2300"/>
                    <a:pt x="73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6" name="Google Shape;2316;p40"/>
            <p:cNvSpPr/>
            <p:nvPr/>
          </p:nvSpPr>
          <p:spPr>
            <a:xfrm>
              <a:off x="7954159" y="297926"/>
              <a:ext cx="631235" cy="704002"/>
            </a:xfrm>
            <a:custGeom>
              <a:avLst/>
              <a:gdLst/>
              <a:ahLst/>
              <a:cxnLst/>
              <a:rect l="l" t="t" r="r" b="b"/>
              <a:pathLst>
                <a:path w="12509" h="13951" extrusionOk="0">
                  <a:moveTo>
                    <a:pt x="7305" y="1"/>
                  </a:moveTo>
                  <a:lnTo>
                    <a:pt x="1" y="10030"/>
                  </a:lnTo>
                  <a:lnTo>
                    <a:pt x="1001" y="13950"/>
                  </a:lnTo>
                  <a:lnTo>
                    <a:pt x="5147" y="13837"/>
                  </a:lnTo>
                  <a:lnTo>
                    <a:pt x="12509" y="4710"/>
                  </a:lnTo>
                  <a:cubicBezTo>
                    <a:pt x="11432" y="3123"/>
                    <a:pt x="9789" y="1376"/>
                    <a:pt x="73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7" name="Google Shape;2317;p40"/>
            <p:cNvSpPr/>
            <p:nvPr/>
          </p:nvSpPr>
          <p:spPr>
            <a:xfrm>
              <a:off x="7750646" y="202654"/>
              <a:ext cx="572144" cy="601463"/>
            </a:xfrm>
            <a:custGeom>
              <a:avLst/>
              <a:gdLst/>
              <a:ahLst/>
              <a:cxnLst/>
              <a:rect l="l" t="t" r="r" b="b"/>
              <a:pathLst>
                <a:path w="11338" h="11919" extrusionOk="0">
                  <a:moveTo>
                    <a:pt x="6220" y="1"/>
                  </a:moveTo>
                  <a:cubicBezTo>
                    <a:pt x="6220" y="1"/>
                    <a:pt x="809" y="4099"/>
                    <a:pt x="1" y="11744"/>
                  </a:cubicBezTo>
                  <a:lnTo>
                    <a:pt x="4034" y="11918"/>
                  </a:lnTo>
                  <a:lnTo>
                    <a:pt x="11338" y="1889"/>
                  </a:lnTo>
                  <a:cubicBezTo>
                    <a:pt x="9921" y="1106"/>
                    <a:pt x="8231" y="444"/>
                    <a:pt x="6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8" name="Google Shape;2318;p40"/>
            <p:cNvSpPr/>
            <p:nvPr/>
          </p:nvSpPr>
          <p:spPr>
            <a:xfrm>
              <a:off x="7854547" y="348741"/>
              <a:ext cx="71556" cy="91287"/>
            </a:xfrm>
            <a:custGeom>
              <a:avLst/>
              <a:gdLst/>
              <a:ahLst/>
              <a:cxnLst/>
              <a:rect l="l" t="t" r="r" b="b"/>
              <a:pathLst>
                <a:path w="1418" h="1809" extrusionOk="0">
                  <a:moveTo>
                    <a:pt x="1" y="0"/>
                  </a:moveTo>
                  <a:lnTo>
                    <a:pt x="1" y="1809"/>
                  </a:lnTo>
                  <a:lnTo>
                    <a:pt x="1417" y="1809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19" name="Google Shape;2319;p40"/>
            <p:cNvSpPr/>
            <p:nvPr/>
          </p:nvSpPr>
          <p:spPr>
            <a:xfrm>
              <a:off x="7866961" y="350154"/>
              <a:ext cx="178234" cy="177779"/>
            </a:xfrm>
            <a:custGeom>
              <a:avLst/>
              <a:gdLst/>
              <a:ahLst/>
              <a:cxnLst/>
              <a:rect l="l" t="t" r="r" b="b"/>
              <a:pathLst>
                <a:path w="3532" h="3523" extrusionOk="0">
                  <a:moveTo>
                    <a:pt x="1171" y="1"/>
                  </a:moveTo>
                  <a:cubicBezTo>
                    <a:pt x="779" y="524"/>
                    <a:pt x="383" y="1119"/>
                    <a:pt x="1" y="1781"/>
                  </a:cubicBezTo>
                  <a:cubicBezTo>
                    <a:pt x="123" y="2088"/>
                    <a:pt x="317" y="2394"/>
                    <a:pt x="576" y="2673"/>
                  </a:cubicBezTo>
                  <a:cubicBezTo>
                    <a:pt x="1086" y="3221"/>
                    <a:pt x="1729" y="3523"/>
                    <a:pt x="2261" y="3523"/>
                  </a:cubicBezTo>
                  <a:cubicBezTo>
                    <a:pt x="2540" y="3523"/>
                    <a:pt x="2795" y="3442"/>
                    <a:pt x="2984" y="3263"/>
                  </a:cubicBezTo>
                  <a:cubicBezTo>
                    <a:pt x="3532" y="2753"/>
                    <a:pt x="3344" y="1657"/>
                    <a:pt x="2564" y="822"/>
                  </a:cubicBezTo>
                  <a:cubicBezTo>
                    <a:pt x="2144" y="369"/>
                    <a:pt x="1634" y="86"/>
                    <a:pt x="11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0" name="Google Shape;2320;p40"/>
            <p:cNvSpPr/>
            <p:nvPr/>
          </p:nvSpPr>
          <p:spPr>
            <a:xfrm>
              <a:off x="8510754" y="876269"/>
              <a:ext cx="98705" cy="98705"/>
            </a:xfrm>
            <a:custGeom>
              <a:avLst/>
              <a:gdLst/>
              <a:ahLst/>
              <a:cxnLst/>
              <a:rect l="l" t="t" r="r" b="b"/>
              <a:pathLst>
                <a:path w="1956" h="1956" extrusionOk="0">
                  <a:moveTo>
                    <a:pt x="1611" y="1"/>
                  </a:moveTo>
                  <a:lnTo>
                    <a:pt x="1611" y="1"/>
                  </a:lnTo>
                  <a:cubicBezTo>
                    <a:pt x="1068" y="657"/>
                    <a:pt x="530" y="1247"/>
                    <a:pt x="1" y="1776"/>
                  </a:cubicBezTo>
                  <a:cubicBezTo>
                    <a:pt x="275" y="1894"/>
                    <a:pt x="548" y="1955"/>
                    <a:pt x="799" y="1955"/>
                  </a:cubicBezTo>
                  <a:cubicBezTo>
                    <a:pt x="1115" y="1955"/>
                    <a:pt x="1394" y="1856"/>
                    <a:pt x="1592" y="1648"/>
                  </a:cubicBezTo>
                  <a:cubicBezTo>
                    <a:pt x="1956" y="1266"/>
                    <a:pt x="1936" y="624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1" name="Google Shape;2321;p40"/>
            <p:cNvSpPr/>
            <p:nvPr/>
          </p:nvSpPr>
          <p:spPr>
            <a:xfrm>
              <a:off x="8413312" y="800022"/>
              <a:ext cx="178789" cy="165921"/>
            </a:xfrm>
            <a:custGeom>
              <a:avLst/>
              <a:gdLst/>
              <a:ahLst/>
              <a:cxnLst/>
              <a:rect l="l" t="t" r="r" b="b"/>
              <a:pathLst>
                <a:path w="3543" h="3288" extrusionOk="0">
                  <a:moveTo>
                    <a:pt x="1313" y="1"/>
                  </a:moveTo>
                  <a:cubicBezTo>
                    <a:pt x="992" y="1"/>
                    <a:pt x="714" y="100"/>
                    <a:pt x="515" y="307"/>
                  </a:cubicBezTo>
                  <a:cubicBezTo>
                    <a:pt x="1" y="851"/>
                    <a:pt x="256" y="1932"/>
                    <a:pt x="1086" y="2721"/>
                  </a:cubicBezTo>
                  <a:cubicBezTo>
                    <a:pt x="1351" y="2970"/>
                    <a:pt x="1639" y="3159"/>
                    <a:pt x="1932" y="3287"/>
                  </a:cubicBezTo>
                  <a:cubicBezTo>
                    <a:pt x="2461" y="2758"/>
                    <a:pt x="2999" y="2168"/>
                    <a:pt x="3542" y="1512"/>
                  </a:cubicBezTo>
                  <a:cubicBezTo>
                    <a:pt x="3401" y="1248"/>
                    <a:pt x="3202" y="982"/>
                    <a:pt x="2956" y="747"/>
                  </a:cubicBezTo>
                  <a:cubicBezTo>
                    <a:pt x="2442" y="260"/>
                    <a:pt x="1828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2" name="Google Shape;2322;p40"/>
            <p:cNvSpPr/>
            <p:nvPr/>
          </p:nvSpPr>
          <p:spPr>
            <a:xfrm>
              <a:off x="8318746" y="-147502"/>
              <a:ext cx="709402" cy="618014"/>
            </a:xfrm>
            <a:custGeom>
              <a:avLst/>
              <a:gdLst/>
              <a:ahLst/>
              <a:cxnLst/>
              <a:rect l="l" t="t" r="r" b="b"/>
              <a:pathLst>
                <a:path w="14058" h="12247" extrusionOk="0">
                  <a:moveTo>
                    <a:pt x="4334" y="1"/>
                  </a:moveTo>
                  <a:cubicBezTo>
                    <a:pt x="1751" y="1"/>
                    <a:pt x="0" y="1849"/>
                    <a:pt x="0" y="1849"/>
                  </a:cubicBezTo>
                  <a:cubicBezTo>
                    <a:pt x="8387" y="5188"/>
                    <a:pt x="10653" y="12247"/>
                    <a:pt x="10653" y="12247"/>
                  </a:cubicBezTo>
                  <a:cubicBezTo>
                    <a:pt x="11540" y="11288"/>
                    <a:pt x="14057" y="6940"/>
                    <a:pt x="9104" y="2204"/>
                  </a:cubicBezTo>
                  <a:cubicBezTo>
                    <a:pt x="7368" y="541"/>
                    <a:pt x="5729" y="1"/>
                    <a:pt x="4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3" name="Google Shape;2323;p40"/>
            <p:cNvSpPr/>
            <p:nvPr/>
          </p:nvSpPr>
          <p:spPr>
            <a:xfrm>
              <a:off x="8038531" y="81848"/>
              <a:ext cx="733472" cy="672009"/>
            </a:xfrm>
            <a:custGeom>
              <a:avLst/>
              <a:gdLst/>
              <a:ahLst/>
              <a:cxnLst/>
              <a:rect l="l" t="t" r="r" b="b"/>
              <a:pathLst>
                <a:path w="14535" h="13317" extrusionOk="0">
                  <a:moveTo>
                    <a:pt x="486" y="1"/>
                  </a:moveTo>
                  <a:cubicBezTo>
                    <a:pt x="405" y="1"/>
                    <a:pt x="360" y="11"/>
                    <a:pt x="354" y="29"/>
                  </a:cubicBezTo>
                  <a:cubicBezTo>
                    <a:pt x="0" y="1327"/>
                    <a:pt x="515" y="2395"/>
                    <a:pt x="515" y="2395"/>
                  </a:cubicBezTo>
                  <a:cubicBezTo>
                    <a:pt x="11837" y="5743"/>
                    <a:pt x="12778" y="13255"/>
                    <a:pt x="12778" y="13255"/>
                  </a:cubicBezTo>
                  <a:cubicBezTo>
                    <a:pt x="12983" y="13297"/>
                    <a:pt x="13180" y="13316"/>
                    <a:pt x="13368" y="13316"/>
                  </a:cubicBezTo>
                  <a:cubicBezTo>
                    <a:pt x="13799" y="13316"/>
                    <a:pt x="14186" y="13215"/>
                    <a:pt x="14534" y="13048"/>
                  </a:cubicBezTo>
                  <a:cubicBezTo>
                    <a:pt x="10729" y="2188"/>
                    <a:pt x="1687" y="1"/>
                    <a:pt x="4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4" name="Google Shape;2324;p40"/>
            <p:cNvSpPr/>
            <p:nvPr/>
          </p:nvSpPr>
          <p:spPr>
            <a:xfrm>
              <a:off x="8056345" y="-27251"/>
              <a:ext cx="788779" cy="767535"/>
            </a:xfrm>
            <a:custGeom>
              <a:avLst/>
              <a:gdLst/>
              <a:ahLst/>
              <a:cxnLst/>
              <a:rect l="l" t="t" r="r" b="b"/>
              <a:pathLst>
                <a:path w="15631" h="15210" extrusionOk="0">
                  <a:moveTo>
                    <a:pt x="1620" y="0"/>
                  </a:moveTo>
                  <a:cubicBezTo>
                    <a:pt x="1262" y="236"/>
                    <a:pt x="936" y="534"/>
                    <a:pt x="662" y="887"/>
                  </a:cubicBezTo>
                  <a:cubicBezTo>
                    <a:pt x="322" y="1327"/>
                    <a:pt x="114" y="1766"/>
                    <a:pt x="1" y="2191"/>
                  </a:cubicBezTo>
                  <a:cubicBezTo>
                    <a:pt x="7" y="2173"/>
                    <a:pt x="52" y="2163"/>
                    <a:pt x="133" y="2163"/>
                  </a:cubicBezTo>
                  <a:cubicBezTo>
                    <a:pt x="1334" y="2163"/>
                    <a:pt x="10376" y="4350"/>
                    <a:pt x="14181" y="15210"/>
                  </a:cubicBezTo>
                  <a:cubicBezTo>
                    <a:pt x="14790" y="14922"/>
                    <a:pt x="15272" y="14434"/>
                    <a:pt x="15631" y="13930"/>
                  </a:cubicBezTo>
                  <a:cubicBezTo>
                    <a:pt x="12641" y="1927"/>
                    <a:pt x="2098" y="81"/>
                    <a:pt x="16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5" name="Google Shape;2325;p40"/>
            <p:cNvSpPr/>
            <p:nvPr/>
          </p:nvSpPr>
          <p:spPr>
            <a:xfrm>
              <a:off x="8138093" y="-62625"/>
              <a:ext cx="749923" cy="738367"/>
            </a:xfrm>
            <a:custGeom>
              <a:avLst/>
              <a:gdLst/>
              <a:ahLst/>
              <a:cxnLst/>
              <a:rect l="l" t="t" r="r" b="b"/>
              <a:pathLst>
                <a:path w="14861" h="14632" extrusionOk="0">
                  <a:moveTo>
                    <a:pt x="2375" y="1"/>
                  </a:moveTo>
                  <a:cubicBezTo>
                    <a:pt x="1530" y="1"/>
                    <a:pt x="701" y="239"/>
                    <a:pt x="0" y="701"/>
                  </a:cubicBezTo>
                  <a:cubicBezTo>
                    <a:pt x="478" y="782"/>
                    <a:pt x="11021" y="2628"/>
                    <a:pt x="14011" y="14631"/>
                  </a:cubicBezTo>
                  <a:cubicBezTo>
                    <a:pt x="14681" y="13696"/>
                    <a:pt x="14861" y="12501"/>
                    <a:pt x="14516" y="11401"/>
                  </a:cubicBezTo>
                  <a:cubicBezTo>
                    <a:pt x="12438" y="4667"/>
                    <a:pt x="7112" y="1588"/>
                    <a:pt x="4099" y="342"/>
                  </a:cubicBezTo>
                  <a:cubicBezTo>
                    <a:pt x="3542" y="113"/>
                    <a:pt x="2955" y="1"/>
                    <a:pt x="23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6" name="Google Shape;2326;p40"/>
            <p:cNvSpPr/>
            <p:nvPr/>
          </p:nvSpPr>
          <p:spPr>
            <a:xfrm>
              <a:off x="7750646" y="763336"/>
              <a:ext cx="492817" cy="552110"/>
            </a:xfrm>
            <a:custGeom>
              <a:avLst/>
              <a:gdLst/>
              <a:ahLst/>
              <a:cxnLst/>
              <a:rect l="l" t="t" r="r" b="b"/>
              <a:pathLst>
                <a:path w="9766" h="10941" extrusionOk="0">
                  <a:moveTo>
                    <a:pt x="4623" y="0"/>
                  </a:moveTo>
                  <a:lnTo>
                    <a:pt x="1" y="633"/>
                  </a:lnTo>
                  <a:lnTo>
                    <a:pt x="266" y="10941"/>
                  </a:lnTo>
                  <a:lnTo>
                    <a:pt x="9666" y="7929"/>
                  </a:lnTo>
                  <a:lnTo>
                    <a:pt x="9766" y="3882"/>
                  </a:lnTo>
                  <a:lnTo>
                    <a:pt x="9766" y="3882"/>
                  </a:lnTo>
                  <a:lnTo>
                    <a:pt x="5870" y="4028"/>
                  </a:lnTo>
                  <a:lnTo>
                    <a:pt x="462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7" name="Google Shape;2327;p40"/>
            <p:cNvSpPr/>
            <p:nvPr/>
          </p:nvSpPr>
          <p:spPr>
            <a:xfrm>
              <a:off x="7759225" y="1130547"/>
              <a:ext cx="181413" cy="184895"/>
            </a:xfrm>
            <a:custGeom>
              <a:avLst/>
              <a:gdLst/>
              <a:ahLst/>
              <a:cxnLst/>
              <a:rect l="l" t="t" r="r" b="b"/>
              <a:pathLst>
                <a:path w="3595" h="3664" extrusionOk="0">
                  <a:moveTo>
                    <a:pt x="1" y="0"/>
                  </a:moveTo>
                  <a:lnTo>
                    <a:pt x="96" y="3664"/>
                  </a:lnTo>
                  <a:lnTo>
                    <a:pt x="3594" y="25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8" name="Google Shape;2328;p40"/>
            <p:cNvSpPr/>
            <p:nvPr/>
          </p:nvSpPr>
          <p:spPr>
            <a:xfrm>
              <a:off x="8024705" y="261543"/>
              <a:ext cx="209722" cy="197561"/>
            </a:xfrm>
            <a:custGeom>
              <a:avLst/>
              <a:gdLst/>
              <a:ahLst/>
              <a:cxnLst/>
              <a:rect l="l" t="t" r="r" b="b"/>
              <a:pathLst>
                <a:path w="4156" h="3915" extrusionOk="0">
                  <a:moveTo>
                    <a:pt x="1935" y="0"/>
                  </a:moveTo>
                  <a:cubicBezTo>
                    <a:pt x="1918" y="0"/>
                    <a:pt x="1901" y="2"/>
                    <a:pt x="1884" y="5"/>
                  </a:cubicBezTo>
                  <a:cubicBezTo>
                    <a:pt x="1714" y="33"/>
                    <a:pt x="1596" y="194"/>
                    <a:pt x="1624" y="364"/>
                  </a:cubicBezTo>
                  <a:cubicBezTo>
                    <a:pt x="1639" y="444"/>
                    <a:pt x="1907" y="1959"/>
                    <a:pt x="2814" y="3097"/>
                  </a:cubicBezTo>
                  <a:cubicBezTo>
                    <a:pt x="2224" y="2937"/>
                    <a:pt x="1417" y="2654"/>
                    <a:pt x="510" y="2138"/>
                  </a:cubicBezTo>
                  <a:cubicBezTo>
                    <a:pt x="461" y="2111"/>
                    <a:pt x="408" y="2098"/>
                    <a:pt x="356" y="2098"/>
                  </a:cubicBezTo>
                  <a:cubicBezTo>
                    <a:pt x="248" y="2098"/>
                    <a:pt x="143" y="2155"/>
                    <a:pt x="85" y="2257"/>
                  </a:cubicBezTo>
                  <a:cubicBezTo>
                    <a:pt x="0" y="2408"/>
                    <a:pt x="52" y="2597"/>
                    <a:pt x="203" y="2682"/>
                  </a:cubicBezTo>
                  <a:cubicBezTo>
                    <a:pt x="2210" y="3816"/>
                    <a:pt x="3731" y="3910"/>
                    <a:pt x="3797" y="3914"/>
                  </a:cubicBezTo>
                  <a:lnTo>
                    <a:pt x="3810" y="3914"/>
                  </a:lnTo>
                  <a:cubicBezTo>
                    <a:pt x="3947" y="3914"/>
                    <a:pt x="4065" y="3829"/>
                    <a:pt x="4108" y="3697"/>
                  </a:cubicBezTo>
                  <a:cubicBezTo>
                    <a:pt x="4156" y="3565"/>
                    <a:pt x="4104" y="3419"/>
                    <a:pt x="3980" y="3339"/>
                  </a:cubicBezTo>
                  <a:cubicBezTo>
                    <a:pt x="2630" y="2460"/>
                    <a:pt x="2247" y="283"/>
                    <a:pt x="2243" y="260"/>
                  </a:cubicBezTo>
                  <a:cubicBezTo>
                    <a:pt x="2217" y="107"/>
                    <a:pt x="2082" y="0"/>
                    <a:pt x="1935" y="0"/>
                  </a:cubicBezTo>
                  <a:close/>
                </a:path>
              </a:pathLst>
            </a:custGeom>
            <a:solidFill>
              <a:srgbClr val="1F26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29" name="Google Shape;2329;p40"/>
            <p:cNvSpPr/>
            <p:nvPr/>
          </p:nvSpPr>
          <p:spPr>
            <a:xfrm>
              <a:off x="8430923" y="631075"/>
              <a:ext cx="221429" cy="181867"/>
            </a:xfrm>
            <a:custGeom>
              <a:avLst/>
              <a:gdLst/>
              <a:ahLst/>
              <a:cxnLst/>
              <a:rect l="l" t="t" r="r" b="b"/>
              <a:pathLst>
                <a:path w="4388" h="3604" extrusionOk="0">
                  <a:moveTo>
                    <a:pt x="343" y="0"/>
                  </a:moveTo>
                  <a:cubicBezTo>
                    <a:pt x="270" y="0"/>
                    <a:pt x="197" y="25"/>
                    <a:pt x="138" y="76"/>
                  </a:cubicBezTo>
                  <a:cubicBezTo>
                    <a:pt x="34" y="166"/>
                    <a:pt x="1" y="312"/>
                    <a:pt x="58" y="435"/>
                  </a:cubicBezTo>
                  <a:cubicBezTo>
                    <a:pt x="95" y="534"/>
                    <a:pt x="1101" y="2829"/>
                    <a:pt x="2457" y="3565"/>
                  </a:cubicBezTo>
                  <a:cubicBezTo>
                    <a:pt x="2503" y="3594"/>
                    <a:pt x="2551" y="3604"/>
                    <a:pt x="2603" y="3604"/>
                  </a:cubicBezTo>
                  <a:cubicBezTo>
                    <a:pt x="2716" y="3604"/>
                    <a:pt x="2820" y="3547"/>
                    <a:pt x="2877" y="3438"/>
                  </a:cubicBezTo>
                  <a:cubicBezTo>
                    <a:pt x="2962" y="3287"/>
                    <a:pt x="2905" y="3098"/>
                    <a:pt x="2754" y="3018"/>
                  </a:cubicBezTo>
                  <a:cubicBezTo>
                    <a:pt x="2050" y="2635"/>
                    <a:pt x="1426" y="1696"/>
                    <a:pt x="1040" y="1002"/>
                  </a:cubicBezTo>
                  <a:lnTo>
                    <a:pt x="1040" y="1002"/>
                  </a:lnTo>
                  <a:cubicBezTo>
                    <a:pt x="2015" y="1381"/>
                    <a:pt x="2959" y="1451"/>
                    <a:pt x="3534" y="1451"/>
                  </a:cubicBezTo>
                  <a:cubicBezTo>
                    <a:pt x="3861" y="1451"/>
                    <a:pt x="4069" y="1429"/>
                    <a:pt x="4095" y="1427"/>
                  </a:cubicBezTo>
                  <a:cubicBezTo>
                    <a:pt x="4265" y="1403"/>
                    <a:pt x="4388" y="1247"/>
                    <a:pt x="4368" y="1077"/>
                  </a:cubicBezTo>
                  <a:cubicBezTo>
                    <a:pt x="4346" y="919"/>
                    <a:pt x="4210" y="802"/>
                    <a:pt x="4055" y="802"/>
                  </a:cubicBezTo>
                  <a:cubicBezTo>
                    <a:pt x="4043" y="802"/>
                    <a:pt x="4031" y="802"/>
                    <a:pt x="4019" y="804"/>
                  </a:cubicBezTo>
                  <a:cubicBezTo>
                    <a:pt x="4014" y="804"/>
                    <a:pt x="3835" y="823"/>
                    <a:pt x="3544" y="823"/>
                  </a:cubicBezTo>
                  <a:cubicBezTo>
                    <a:pt x="2877" y="823"/>
                    <a:pt x="1621" y="720"/>
                    <a:pt x="506" y="43"/>
                  </a:cubicBezTo>
                  <a:cubicBezTo>
                    <a:pt x="455" y="15"/>
                    <a:pt x="399" y="0"/>
                    <a:pt x="343" y="0"/>
                  </a:cubicBezTo>
                  <a:close/>
                </a:path>
              </a:pathLst>
            </a:custGeom>
            <a:solidFill>
              <a:srgbClr val="1F26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30" name="Google Shape;2330;p40"/>
            <p:cNvSpPr/>
            <p:nvPr/>
          </p:nvSpPr>
          <p:spPr>
            <a:xfrm>
              <a:off x="7953200" y="501893"/>
              <a:ext cx="581076" cy="457897"/>
            </a:xfrm>
            <a:custGeom>
              <a:avLst/>
              <a:gdLst/>
              <a:ahLst/>
              <a:cxnLst/>
              <a:rect l="l" t="t" r="r" b="b"/>
              <a:pathLst>
                <a:path w="11515" h="9074" extrusionOk="0">
                  <a:moveTo>
                    <a:pt x="1580" y="1"/>
                  </a:moveTo>
                  <a:cubicBezTo>
                    <a:pt x="295" y="1"/>
                    <a:pt x="1" y="1824"/>
                    <a:pt x="1" y="1824"/>
                  </a:cubicBezTo>
                  <a:cubicBezTo>
                    <a:pt x="86" y="5909"/>
                    <a:pt x="4194" y="7986"/>
                    <a:pt x="6734" y="8897"/>
                  </a:cubicBezTo>
                  <a:cubicBezTo>
                    <a:pt x="7073" y="9018"/>
                    <a:pt x="7417" y="9073"/>
                    <a:pt x="7747" y="9073"/>
                  </a:cubicBezTo>
                  <a:cubicBezTo>
                    <a:pt x="9894" y="9073"/>
                    <a:pt x="11515" y="6768"/>
                    <a:pt x="8066" y="5328"/>
                  </a:cubicBezTo>
                  <a:cubicBezTo>
                    <a:pt x="4085" y="3665"/>
                    <a:pt x="4802" y="1574"/>
                    <a:pt x="2621" y="328"/>
                  </a:cubicBezTo>
                  <a:cubicBezTo>
                    <a:pt x="2217" y="95"/>
                    <a:pt x="1873" y="1"/>
                    <a:pt x="15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31" name="Google Shape;2331;p40"/>
            <p:cNvSpPr/>
            <p:nvPr/>
          </p:nvSpPr>
          <p:spPr>
            <a:xfrm>
              <a:off x="7953200" y="557703"/>
              <a:ext cx="137763" cy="134432"/>
            </a:xfrm>
            <a:custGeom>
              <a:avLst/>
              <a:gdLst/>
              <a:ahLst/>
              <a:cxnLst/>
              <a:rect l="l" t="t" r="r" b="b"/>
              <a:pathLst>
                <a:path w="2730" h="2664" extrusionOk="0">
                  <a:moveTo>
                    <a:pt x="218" y="0"/>
                  </a:moveTo>
                  <a:lnTo>
                    <a:pt x="1" y="718"/>
                  </a:lnTo>
                  <a:cubicBezTo>
                    <a:pt x="650" y="1441"/>
                    <a:pt x="1742" y="2113"/>
                    <a:pt x="2329" y="2445"/>
                  </a:cubicBezTo>
                  <a:lnTo>
                    <a:pt x="2329" y="2445"/>
                  </a:lnTo>
                  <a:cubicBezTo>
                    <a:pt x="1095" y="1654"/>
                    <a:pt x="218" y="0"/>
                    <a:pt x="218" y="0"/>
                  </a:cubicBezTo>
                  <a:close/>
                  <a:moveTo>
                    <a:pt x="2329" y="2445"/>
                  </a:moveTo>
                  <a:cubicBezTo>
                    <a:pt x="2459" y="2528"/>
                    <a:pt x="2592" y="2602"/>
                    <a:pt x="2729" y="2663"/>
                  </a:cubicBezTo>
                  <a:cubicBezTo>
                    <a:pt x="2729" y="2663"/>
                    <a:pt x="2573" y="2584"/>
                    <a:pt x="2329" y="2445"/>
                  </a:cubicBezTo>
                  <a:close/>
                </a:path>
              </a:pathLst>
            </a:custGeom>
            <a:solidFill>
              <a:srgbClr val="1E22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32" name="Google Shape;2332;p40"/>
            <p:cNvSpPr/>
            <p:nvPr/>
          </p:nvSpPr>
          <p:spPr>
            <a:xfrm>
              <a:off x="8249159" y="834083"/>
              <a:ext cx="195138" cy="114903"/>
            </a:xfrm>
            <a:custGeom>
              <a:avLst/>
              <a:gdLst/>
              <a:ahLst/>
              <a:cxnLst/>
              <a:rect l="l" t="t" r="r" b="b"/>
              <a:pathLst>
                <a:path w="3867" h="2277" extrusionOk="0">
                  <a:moveTo>
                    <a:pt x="0" y="0"/>
                  </a:moveTo>
                  <a:cubicBezTo>
                    <a:pt x="1" y="1"/>
                    <a:pt x="1351" y="1767"/>
                    <a:pt x="2762" y="2277"/>
                  </a:cubicBezTo>
                  <a:lnTo>
                    <a:pt x="3867" y="1649"/>
                  </a:lnTo>
                  <a:cubicBezTo>
                    <a:pt x="3867" y="1649"/>
                    <a:pt x="1473" y="1408"/>
                    <a:pt x="0" y="0"/>
                  </a:cubicBezTo>
                  <a:close/>
                </a:path>
              </a:pathLst>
            </a:custGeom>
            <a:solidFill>
              <a:srgbClr val="1E22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0" y="457200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700" imgH="139700" progId="Equation.DSMT4">
                  <p:embed/>
                </p:oleObj>
              </mc:Choice>
              <mc:Fallback>
                <p:oleObj name="Equation" r:id="rId3" imgW="139700" imgH="1397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42875" cy="142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Picture 18" descr="How to Make Homework Fun With These Fun Ways | Horizon Tesol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163" y="37967"/>
            <a:ext cx="4821176" cy="161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!!4">
            <a:extLst>
              <a:ext uri="{FF2B5EF4-FFF2-40B4-BE49-F238E27FC236}">
                <a16:creationId xmlns:a16="http://schemas.microsoft.com/office/drawing/2014/main" id="{1725280A-CA8F-87D9-B4F8-49A0A284A832}"/>
              </a:ext>
            </a:extLst>
          </p:cNvPr>
          <p:cNvSpPr/>
          <p:nvPr/>
        </p:nvSpPr>
        <p:spPr>
          <a:xfrm>
            <a:off x="3225504" y="40938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3" name="Rectangle 2"/>
          <p:cNvSpPr/>
          <p:nvPr/>
        </p:nvSpPr>
        <p:spPr>
          <a:xfrm>
            <a:off x="1779382" y="2197737"/>
            <a:ext cx="9295218" cy="1822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Xem lại toàn bộ các bài tập đã chữa trong tiết học.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Ôn tập các kiến thức về căn bậc hai, căn bậc ba, các phép biến đổi.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626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ình nền Powerpoint thank you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834" y="857250"/>
            <a:ext cx="8397551" cy="498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100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2389222" y="2945746"/>
            <a:ext cx="2050385" cy="232767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4117602" y="2286003"/>
            <a:ext cx="3433139" cy="343313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7194376" y="2696018"/>
            <a:ext cx="2455455" cy="2798034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494" y="2389108"/>
            <a:ext cx="2327672" cy="23276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124701" y="2838733"/>
            <a:ext cx="2327672" cy="23276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70" y="3094805"/>
            <a:ext cx="1561730" cy="156173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1383069" y="995895"/>
            <a:ext cx="232767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>
              <a:solidFill>
                <a:prstClr val="white"/>
              </a:solidFill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669872">
            <a:off x="1285441" y="1425796"/>
            <a:ext cx="2050385" cy="5204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58363" y="1483727"/>
            <a:ext cx="2025572" cy="1385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89973" y="918105"/>
            <a:ext cx="2025572" cy="13854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0502" y="1239225"/>
            <a:ext cx="2176461" cy="13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4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584839" y="933973"/>
            <a:ext cx="4320207" cy="4327958"/>
            <a:chOff x="5440479" y="283098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0479" y="283098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394928">
              <a:off x="6689232" y="1222812"/>
              <a:ext cx="1941060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6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665689" y="2193726"/>
              <a:ext cx="2025648" cy="40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35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35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7</a:t>
              </a:r>
              <a:endParaRPr lang="vi-VN" sz="135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859370">
              <a:off x="8118304" y="1244334"/>
              <a:ext cx="2081033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5</a:t>
              </a:r>
              <a:endParaRPr lang="vi-VN" sz="1500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9209149">
              <a:off x="9045351" y="2196662"/>
              <a:ext cx="2025648" cy="43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4</a:t>
              </a:r>
              <a:endParaRPr lang="vi-VN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529797" y="3424092"/>
              <a:ext cx="2025648" cy="746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8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685783">
                <a:defRPr/>
              </a:pPr>
              <a:endParaRPr lang="vi-VN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816358" y="4710551"/>
              <a:ext cx="1708754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3" y="4612557"/>
              <a:ext cx="2025649" cy="45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75" b="1" dirty="0" err="1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75" b="1" dirty="0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</a:t>
              </a:r>
              <a:endParaRPr lang="vi-VN" sz="1575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72757" y="3612471"/>
              <a:ext cx="2025648" cy="43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3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606" y="1491400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05" y="1762856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64" y="1367460"/>
            <a:ext cx="371475" cy="32861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875" y="1216133"/>
            <a:ext cx="535781" cy="8929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303" y="2604759"/>
            <a:ext cx="1183998" cy="975905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09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0037718" y="279708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1F8A346-A9B6-4B06-BBDB-07948843C8E4}"/>
              </a:ext>
            </a:extLst>
          </p:cNvPr>
          <p:cNvSpPr/>
          <p:nvPr/>
        </p:nvSpPr>
        <p:spPr>
          <a:xfrm>
            <a:off x="2288724" y="1092890"/>
            <a:ext cx="3833422" cy="145424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783">
              <a:defRPr/>
            </a:pPr>
            <a:r>
              <a:rPr lang="en-US" sz="4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defTabSz="685783">
              <a:defRPr/>
            </a:pPr>
            <a:r>
              <a:rPr lang="en-US" sz="4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</p:spTree>
    <p:extLst>
      <p:ext uri="{BB962C8B-B14F-4D97-AF65-F5344CB8AC3E}">
        <p14:creationId xmlns:p14="http://schemas.microsoft.com/office/powerpoint/2010/main" val="174890771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46311" y="2108040"/>
            <a:ext cx="854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quay may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57168" indent="-25716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giây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57168" indent="-25716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57168" indent="-257168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180774" y="1284952"/>
            <a:ext cx="6037943" cy="582678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CH</a:t>
            </a:r>
            <a:r>
              <a:rPr lang="vi-VN" sz="27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endParaRPr lang="en-US" sz="27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Kết quả hình ảnh cho start 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248" y="5057606"/>
            <a:ext cx="2919414" cy="126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ết quả hình ảnh cho địa cầu 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904779"/>
            <a:ext cx="1866900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03566" y="151268"/>
            <a:ext cx="5717294" cy="4937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</a:p>
        </p:txBody>
      </p:sp>
    </p:spTree>
    <p:extLst>
      <p:ext uri="{BB962C8B-B14F-4D97-AF65-F5344CB8AC3E}">
        <p14:creationId xmlns:p14="http://schemas.microsoft.com/office/powerpoint/2010/main" val="84353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584839" y="933973"/>
            <a:ext cx="4320207" cy="4327958"/>
            <a:chOff x="5440479" y="283098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0479" y="283098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394928">
              <a:off x="6624773" y="1171629"/>
              <a:ext cx="1941060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6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665689" y="2193726"/>
              <a:ext cx="2025648" cy="40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35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35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7</a:t>
              </a:r>
              <a:endParaRPr lang="vi-VN" sz="135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859370">
              <a:off x="8118304" y="1244334"/>
              <a:ext cx="2081033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5</a:t>
              </a:r>
              <a:endParaRPr lang="vi-VN" sz="1500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9209149">
              <a:off x="9045351" y="2196662"/>
              <a:ext cx="2025648" cy="43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4</a:t>
              </a:r>
              <a:endParaRPr lang="vi-VN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529797" y="3424092"/>
              <a:ext cx="2025648" cy="746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US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8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685783">
                <a:defRPr/>
              </a:pPr>
              <a:endParaRPr lang="vi-VN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816358" y="4710551"/>
              <a:ext cx="1708754" cy="436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3" y="4612557"/>
              <a:ext cx="2025649" cy="45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75" b="1" dirty="0" err="1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75" b="1" dirty="0">
                  <a:solidFill>
                    <a:srgbClr val="4472C4">
                      <a:lumMod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</a:t>
              </a:r>
              <a:endParaRPr lang="vi-VN" sz="1575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72757" y="3612471"/>
              <a:ext cx="2025648" cy="43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GB" sz="15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Câu</a:t>
              </a:r>
              <a:r>
                <a:rPr lang="en-GB" sz="15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3</a:t>
              </a:r>
              <a:endParaRPr lang="vi-VN" sz="15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8489769" y="5265966"/>
            <a:ext cx="2028009" cy="636814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135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sz="135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7" action="ppaction://hlinksldjump"/>
          </p:cNvPr>
          <p:cNvSpPr/>
          <p:nvPr/>
        </p:nvSpPr>
        <p:spPr>
          <a:xfrm>
            <a:off x="1720755" y="2087735"/>
            <a:ext cx="1003266" cy="100326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8" action="ppaction://hlinksldjump"/>
          </p:cNvPr>
          <p:cNvSpPr/>
          <p:nvPr/>
        </p:nvSpPr>
        <p:spPr>
          <a:xfrm>
            <a:off x="2590260" y="3007886"/>
            <a:ext cx="1003266" cy="1003266"/>
          </a:xfrm>
          <a:prstGeom prst="roundRect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9" action="ppaction://hlinksldjump"/>
          </p:cNvPr>
          <p:cNvSpPr/>
          <p:nvPr/>
        </p:nvSpPr>
        <p:spPr>
          <a:xfrm>
            <a:off x="3530203" y="3882116"/>
            <a:ext cx="1003266" cy="1003266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9" action="ppaction://hlinksldjump"/>
              </a:rPr>
              <a:t>7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606" y="1491400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305" y="1762856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64" y="1367460"/>
            <a:ext cx="371475" cy="32861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875" y="1216133"/>
            <a:ext cx="535781" cy="8929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303" y="2604759"/>
            <a:ext cx="1183998" cy="975905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809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9654405" y="2605237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0037718" y="279708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vi-VN" sz="1350">
              <a:solidFill>
                <a:prstClr val="white"/>
              </a:solidFill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1F8A346-A9B6-4B06-BBDB-07948843C8E4}"/>
              </a:ext>
            </a:extLst>
          </p:cNvPr>
          <p:cNvSpPr/>
          <p:nvPr/>
        </p:nvSpPr>
        <p:spPr>
          <a:xfrm>
            <a:off x="2288724" y="1092890"/>
            <a:ext cx="3833422" cy="145424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783">
              <a:defRPr/>
            </a:pPr>
            <a:r>
              <a:rPr lang="en-US" sz="4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defTabSz="685783">
              <a:defRPr/>
            </a:pPr>
            <a:r>
              <a:rPr lang="en-US" sz="4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sp>
        <p:nvSpPr>
          <p:cNvPr id="5" name="TextBox 4">
            <a:hlinkClick r:id="rId14" action="ppaction://hlinksldjump"/>
          </p:cNvPr>
          <p:cNvSpPr txBox="1"/>
          <p:nvPr/>
        </p:nvSpPr>
        <p:spPr>
          <a:xfrm>
            <a:off x="9647725" y="1396209"/>
            <a:ext cx="18243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BÀI HỌC</a:t>
            </a:r>
          </a:p>
        </p:txBody>
      </p:sp>
      <p:sp>
        <p:nvSpPr>
          <p:cNvPr id="62" name="Rounded Rectangle 27">
            <a:hlinkClick r:id="rId15" action="ppaction://hlinksldjump"/>
            <a:extLst>
              <a:ext uri="{FF2B5EF4-FFF2-40B4-BE49-F238E27FC236}">
                <a16:creationId xmlns:a16="http://schemas.microsoft.com/office/drawing/2014/main" id="{75C44353-B1AB-7459-65B9-1A39C4F5DD0E}"/>
              </a:ext>
            </a:extLst>
          </p:cNvPr>
          <p:cNvSpPr/>
          <p:nvPr/>
        </p:nvSpPr>
        <p:spPr>
          <a:xfrm>
            <a:off x="4529102" y="4664686"/>
            <a:ext cx="1003266" cy="1003266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ounded Rectangle 62">
            <a:hlinkClick r:id="rId16" action="ppaction://hlinksldjump"/>
          </p:cNvPr>
          <p:cNvSpPr/>
          <p:nvPr/>
        </p:nvSpPr>
        <p:spPr>
          <a:xfrm>
            <a:off x="276875" y="2139630"/>
            <a:ext cx="1003266" cy="100326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Rounded Rectangle 63">
            <a:hlinkClick r:id="rId17" action="ppaction://hlinksldjump"/>
          </p:cNvPr>
          <p:cNvSpPr/>
          <p:nvPr/>
        </p:nvSpPr>
        <p:spPr>
          <a:xfrm>
            <a:off x="982043" y="3142896"/>
            <a:ext cx="1003266" cy="1003266"/>
          </a:xfrm>
          <a:prstGeom prst="roundRect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Rounded Rectangle 64">
            <a:hlinkClick r:id="rId18" action="ppaction://hlinksldjump"/>
          </p:cNvPr>
          <p:cNvSpPr/>
          <p:nvPr/>
        </p:nvSpPr>
        <p:spPr>
          <a:xfrm>
            <a:off x="1877779" y="4011152"/>
            <a:ext cx="1003266" cy="1003266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Rounded Rectangle 27">
            <a:hlinkClick r:id="rId19" action="ppaction://hlinksldjump"/>
            <a:extLst>
              <a:ext uri="{FF2B5EF4-FFF2-40B4-BE49-F238E27FC236}">
                <a16:creationId xmlns:a16="http://schemas.microsoft.com/office/drawing/2014/main" id="{75C44353-B1AB-7459-65B9-1A39C4F5DD0E}"/>
              </a:ext>
            </a:extLst>
          </p:cNvPr>
          <p:cNvSpPr/>
          <p:nvPr/>
        </p:nvSpPr>
        <p:spPr>
          <a:xfrm>
            <a:off x="2820910" y="5007619"/>
            <a:ext cx="1003266" cy="1003266"/>
          </a:xfrm>
          <a:prstGeom prst="roundRect">
            <a:avLst/>
          </a:prstGeom>
          <a:solidFill>
            <a:srgbClr val="00B050"/>
          </a:solidFill>
          <a:ln w="7620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GB" sz="33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33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8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1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711200" y="5364480"/>
            <a:ext cx="304800" cy="685800"/>
            <a:chOff x="240" y="624"/>
            <a:chExt cx="96" cy="288"/>
          </a:xfrm>
        </p:grpSpPr>
        <p:sp>
          <p:nvSpPr>
            <p:cNvPr id="25741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42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4783" name="AutoShape 31"/>
          <p:cNvSpPr>
            <a:spLocks noChangeArrowheads="1"/>
          </p:cNvSpPr>
          <p:nvPr/>
        </p:nvSpPr>
        <p:spPr bwMode="gray">
          <a:xfrm>
            <a:off x="390338" y="852366"/>
            <a:ext cx="9786702" cy="101707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Căn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bậc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hai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25 </a:t>
            </a:r>
            <a:r>
              <a:rPr lang="en-US" sz="2800" b="1" kern="1200" dirty="0" err="1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2800" b="1" kern="1200" dirty="0">
                <a:solidFill>
                  <a:srgbClr val="1F4E7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2216" y="1783083"/>
            <a:ext cx="11291675" cy="1260475"/>
            <a:chOff x="109" y="1032"/>
            <a:chExt cx="5411" cy="698"/>
          </a:xfrm>
        </p:grpSpPr>
        <p:grpSp>
          <p:nvGrpSpPr>
            <p:cNvPr id="25689" name="Group 33"/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5710" name="AutoShape 34"/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11" name="AutoShape 35"/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788" name="Freeform 36"/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789" name="Text Box 37"/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  <p:sp>
            <p:nvSpPr>
              <p:cNvPr id="25714" name="Text Box 3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15" name="Rectangle 3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690" name="Group 40"/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25691" name="Group 41"/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74794" name="AutoShape 4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795" name="AutoShape 4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796" name="AutoShape 4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04" name="Oval 4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05" name="Oval 4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799" name="Oval 47"/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07" name="Oval 48"/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01" name="Oval 49"/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09" name="Oval 50"/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4803" name="AutoShape 5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04" name="AutoShape 52"/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05" name="AutoShape 53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95" name="Oval 5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96" name="Oval 5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08" name="Oval 56"/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98" name="Oval 57"/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10" name="Oval 58"/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00" name="Oval 59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607" name="Group 88"/>
          <p:cNvGrpSpPr>
            <a:grpSpLocks/>
          </p:cNvGrpSpPr>
          <p:nvPr/>
        </p:nvGrpSpPr>
        <p:grpSpPr bwMode="auto">
          <a:xfrm>
            <a:off x="624840" y="1529080"/>
            <a:ext cx="304800" cy="533400"/>
            <a:chOff x="240" y="624"/>
            <a:chExt cx="96" cy="288"/>
          </a:xfrm>
        </p:grpSpPr>
        <p:sp>
          <p:nvSpPr>
            <p:cNvPr id="25660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61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4879" name="Text Box 127"/>
          <p:cNvSpPr txBox="1">
            <a:spLocks noChangeArrowheads="1"/>
          </p:cNvSpPr>
          <p:nvPr/>
        </p:nvSpPr>
        <p:spPr bwMode="auto">
          <a:xfrm>
            <a:off x="3048000" y="2164083"/>
            <a:ext cx="3556000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2800" b="1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880" name="AutoShape 128"/>
          <p:cNvSpPr>
            <a:spLocks noChangeArrowheads="1"/>
          </p:cNvSpPr>
          <p:nvPr/>
        </p:nvSpPr>
        <p:spPr bwMode="gray">
          <a:xfrm>
            <a:off x="6984409" y="2050251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5621" name="Group 76"/>
          <p:cNvGrpSpPr>
            <a:grpSpLocks/>
          </p:cNvGrpSpPr>
          <p:nvPr/>
        </p:nvGrpSpPr>
        <p:grpSpPr bwMode="auto">
          <a:xfrm>
            <a:off x="170326" y="943505"/>
            <a:ext cx="1164193" cy="862960"/>
            <a:chOff x="1229" y="1344"/>
            <a:chExt cx="514" cy="419"/>
          </a:xfrm>
        </p:grpSpPr>
        <p:grpSp>
          <p:nvGrpSpPr>
            <p:cNvPr id="25624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25626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27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28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solidFill>
                    <a:srgbClr val="1F4E79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625" name="Text Box 81"/>
            <p:cNvSpPr txBox="1">
              <a:spLocks noChangeArrowheads="1"/>
            </p:cNvSpPr>
            <p:nvPr/>
          </p:nvSpPr>
          <p:spPr bwMode="gray">
            <a:xfrm>
              <a:off x="1229" y="1406"/>
              <a:ext cx="51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chemeClr val="bg1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chemeClr val="bg1"/>
                  </a:solidFill>
                  <a:cs typeface="Arial" panose="020B0604020202020204" pitchFamily="34" charset="0"/>
                </a:rPr>
                <a:t> 1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53" name="Flowchart: Connector 15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lowchart: Connector 15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lowchart: Connector 154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57" name="Flowchart: Connector 15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lowchart: Connector 15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lowchart: Connector 158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61" name="Flowchart: Connector 16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lowchart: Connector 16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lowchart: Connector 16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65" name="Flowchart: Connector 16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lowchart: Connector 16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lowchart: Connector 166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69" name="Flowchart: Connector 16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lowchart: Connector 16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lowchart: Connector 170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73" name="Flowchart: Connector 17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lowchart: Connector 174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77" name="Flowchart: Connector 17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lowchart: Connector 17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lowchart: Connector 178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81" name="Flowchart: Connector 18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lowchart: Connector 18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lowchart: Connector 18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85" name="Flowchart: Connector 18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Flowchart: Connector 186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0208334" y="-3235"/>
            <a:ext cx="1118827" cy="1368876"/>
            <a:chOff x="3048000" y="1219200"/>
            <a:chExt cx="2209800" cy="2209800"/>
          </a:xfrm>
        </p:grpSpPr>
        <p:sp>
          <p:nvSpPr>
            <p:cNvPr id="189" name="Flowchart: Connector 18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lowchart: Connector 18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lowchart: Connector 190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9980050" y="-3235"/>
            <a:ext cx="1766750" cy="1368876"/>
            <a:chOff x="3048000" y="1219200"/>
            <a:chExt cx="2209800" cy="2209800"/>
          </a:xfrm>
        </p:grpSpPr>
        <p:sp>
          <p:nvSpPr>
            <p:cNvPr id="193" name="Flowchart: Connector 19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lowchart: Connector 19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lowchart: Connector 194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6" name="Rectangle 195"/>
          <p:cNvSpPr/>
          <p:nvPr/>
        </p:nvSpPr>
        <p:spPr>
          <a:xfrm>
            <a:off x="276528" y="190334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8" name="Text Box 25"/>
          <p:cNvSpPr txBox="1">
            <a:spLocks noChangeArrowheads="1"/>
          </p:cNvSpPr>
          <p:nvPr/>
        </p:nvSpPr>
        <p:spPr bwMode="gray">
          <a:xfrm>
            <a:off x="2182161" y="2216545"/>
            <a:ext cx="2999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5</a:t>
            </a:r>
          </a:p>
        </p:txBody>
      </p:sp>
      <p:grpSp>
        <p:nvGrpSpPr>
          <p:cNvPr id="197" name="Group 32">
            <a:extLst>
              <a:ext uri="{FF2B5EF4-FFF2-40B4-BE49-F238E27FC236}">
                <a16:creationId xmlns:a16="http://schemas.microsoft.com/office/drawing/2014/main" id="{C8885828-FB02-DA32-5D68-9BD576CC6B8B}"/>
              </a:ext>
            </a:extLst>
          </p:cNvPr>
          <p:cNvGrpSpPr>
            <a:grpSpLocks/>
          </p:cNvGrpSpPr>
          <p:nvPr/>
        </p:nvGrpSpPr>
        <p:grpSpPr bwMode="auto">
          <a:xfrm>
            <a:off x="35486" y="3138964"/>
            <a:ext cx="11291675" cy="1260475"/>
            <a:chOff x="109" y="1032"/>
            <a:chExt cx="5411" cy="698"/>
          </a:xfrm>
        </p:grpSpPr>
        <p:grpSp>
          <p:nvGrpSpPr>
            <p:cNvPr id="202" name="Group 33">
              <a:extLst>
                <a:ext uri="{FF2B5EF4-FFF2-40B4-BE49-F238E27FC236}">
                  <a16:creationId xmlns:a16="http://schemas.microsoft.com/office/drawing/2014/main" id="{0EAD1DCF-4419-9B4C-C5CF-3FA5F48660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26" name="AutoShape 34">
                <a:extLst>
                  <a:ext uri="{FF2B5EF4-FFF2-40B4-BE49-F238E27FC236}">
                    <a16:creationId xmlns:a16="http://schemas.microsoft.com/office/drawing/2014/main" id="{E90A4DB1-27C0-2F09-4AE3-BFA8F76E7F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AutoShape 35">
                <a:extLst>
                  <a:ext uri="{FF2B5EF4-FFF2-40B4-BE49-F238E27FC236}">
                    <a16:creationId xmlns:a16="http://schemas.microsoft.com/office/drawing/2014/main" id="{18C535D6-1DD0-6883-E54D-B0A782FF39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36">
                <a:extLst>
                  <a:ext uri="{FF2B5EF4-FFF2-40B4-BE49-F238E27FC236}">
                    <a16:creationId xmlns:a16="http://schemas.microsoft.com/office/drawing/2014/main" id="{0CA403D8-C80B-DE3C-113E-C0890C9F51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Text Box 37">
                <a:extLst>
                  <a:ext uri="{FF2B5EF4-FFF2-40B4-BE49-F238E27FC236}">
                    <a16:creationId xmlns:a16="http://schemas.microsoft.com/office/drawing/2014/main" id="{4F7E007E-7DF7-9E70-2369-64BCF7FD4D1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Text Box 38">
                <a:extLst>
                  <a:ext uri="{FF2B5EF4-FFF2-40B4-BE49-F238E27FC236}">
                    <a16:creationId xmlns:a16="http://schemas.microsoft.com/office/drawing/2014/main" id="{48C22C22-77F4-FB82-71C6-F84AC1F19DD6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Rectangle 39">
                <a:extLst>
                  <a:ext uri="{FF2B5EF4-FFF2-40B4-BE49-F238E27FC236}">
                    <a16:creationId xmlns:a16="http://schemas.microsoft.com/office/drawing/2014/main" id="{73A115F3-2A01-C3EB-AAB6-47A9552B4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3" name="Group 40">
              <a:extLst>
                <a:ext uri="{FF2B5EF4-FFF2-40B4-BE49-F238E27FC236}">
                  <a16:creationId xmlns:a16="http://schemas.microsoft.com/office/drawing/2014/main" id="{5F6C9391-E533-44F4-0714-AEDEC8AFE1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204" name="Group 41">
                <a:extLst>
                  <a:ext uri="{FF2B5EF4-FFF2-40B4-BE49-F238E27FC236}">
                    <a16:creationId xmlns:a16="http://schemas.microsoft.com/office/drawing/2014/main" id="{7C1D4E31-5B8D-24B5-775B-5961F0AEDF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217" name="AutoShape 42">
                  <a:extLst>
                    <a:ext uri="{FF2B5EF4-FFF2-40B4-BE49-F238E27FC236}">
                      <a16:creationId xmlns:a16="http://schemas.microsoft.com/office/drawing/2014/main" id="{AE1C5E03-79A0-78AC-310F-79CE3B1E86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8" name="AutoShape 43">
                  <a:extLst>
                    <a:ext uri="{FF2B5EF4-FFF2-40B4-BE49-F238E27FC236}">
                      <a16:creationId xmlns:a16="http://schemas.microsoft.com/office/drawing/2014/main" id="{1040B406-111A-ED21-A56B-4920F5704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9" name="AutoShape 44">
                  <a:extLst>
                    <a:ext uri="{FF2B5EF4-FFF2-40B4-BE49-F238E27FC236}">
                      <a16:creationId xmlns:a16="http://schemas.microsoft.com/office/drawing/2014/main" id="{648919A1-B748-0314-B20C-DD607A30D8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0" name="Oval 45">
                  <a:extLst>
                    <a:ext uri="{FF2B5EF4-FFF2-40B4-BE49-F238E27FC236}">
                      <a16:creationId xmlns:a16="http://schemas.microsoft.com/office/drawing/2014/main" id="{ED3DFC56-C7D1-84C8-51B0-BB2A41D7E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Oval 46">
                  <a:extLst>
                    <a:ext uri="{FF2B5EF4-FFF2-40B4-BE49-F238E27FC236}">
                      <a16:creationId xmlns:a16="http://schemas.microsoft.com/office/drawing/2014/main" id="{A1B21BE4-A077-56DC-EE2F-7090121DEF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Oval 47">
                  <a:extLst>
                    <a:ext uri="{FF2B5EF4-FFF2-40B4-BE49-F238E27FC236}">
                      <a16:creationId xmlns:a16="http://schemas.microsoft.com/office/drawing/2014/main" id="{CC79303C-E6E2-CC8E-0298-E6F6112ED3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Oval 48">
                  <a:extLst>
                    <a:ext uri="{FF2B5EF4-FFF2-40B4-BE49-F238E27FC236}">
                      <a16:creationId xmlns:a16="http://schemas.microsoft.com/office/drawing/2014/main" id="{D8988964-FFB4-662E-A437-72554F8058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Oval 49">
                  <a:extLst>
                    <a:ext uri="{FF2B5EF4-FFF2-40B4-BE49-F238E27FC236}">
                      <a16:creationId xmlns:a16="http://schemas.microsoft.com/office/drawing/2014/main" id="{958FD72A-DF46-360A-0D00-C60E3F8100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Oval 50">
                  <a:extLst>
                    <a:ext uri="{FF2B5EF4-FFF2-40B4-BE49-F238E27FC236}">
                      <a16:creationId xmlns:a16="http://schemas.microsoft.com/office/drawing/2014/main" id="{B0F03BB9-DB2B-EDA7-F935-9AD43AF9C2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06" name="AutoShape 51">
                <a:extLst>
                  <a:ext uri="{FF2B5EF4-FFF2-40B4-BE49-F238E27FC236}">
                    <a16:creationId xmlns:a16="http://schemas.microsoft.com/office/drawing/2014/main" id="{B3C525C3-C848-6CE3-0000-D21562AE2F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AutoShape 52">
                <a:extLst>
                  <a:ext uri="{FF2B5EF4-FFF2-40B4-BE49-F238E27FC236}">
                    <a16:creationId xmlns:a16="http://schemas.microsoft.com/office/drawing/2014/main" id="{72183589-120E-3EBA-D0F2-8BDC2639B7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AutoShape 53">
                <a:extLst>
                  <a:ext uri="{FF2B5EF4-FFF2-40B4-BE49-F238E27FC236}">
                    <a16:creationId xmlns:a16="http://schemas.microsoft.com/office/drawing/2014/main" id="{B9045890-716C-A734-72B6-F4098EF0E4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Oval 54">
                <a:extLst>
                  <a:ext uri="{FF2B5EF4-FFF2-40B4-BE49-F238E27FC236}">
                    <a16:creationId xmlns:a16="http://schemas.microsoft.com/office/drawing/2014/main" id="{45FE0457-1C92-DE09-FC91-5651006645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Oval 55">
                <a:extLst>
                  <a:ext uri="{FF2B5EF4-FFF2-40B4-BE49-F238E27FC236}">
                    <a16:creationId xmlns:a16="http://schemas.microsoft.com/office/drawing/2014/main" id="{1A656883-5A4B-65D0-2F62-F00C077F0C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Oval 56">
                <a:extLst>
                  <a:ext uri="{FF2B5EF4-FFF2-40B4-BE49-F238E27FC236}">
                    <a16:creationId xmlns:a16="http://schemas.microsoft.com/office/drawing/2014/main" id="{BECC898D-5F8C-2D4A-6882-972B01CCCF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Oval 57">
                <a:extLst>
                  <a:ext uri="{FF2B5EF4-FFF2-40B4-BE49-F238E27FC236}">
                    <a16:creationId xmlns:a16="http://schemas.microsoft.com/office/drawing/2014/main" id="{505A14AB-C342-B911-1F6E-C2343F0D48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Oval 58">
                <a:extLst>
                  <a:ext uri="{FF2B5EF4-FFF2-40B4-BE49-F238E27FC236}">
                    <a16:creationId xmlns:a16="http://schemas.microsoft.com/office/drawing/2014/main" id="{A792526D-F9AB-0277-C5FB-34CCB83B2A9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Oval 59">
                <a:extLst>
                  <a:ext uri="{FF2B5EF4-FFF2-40B4-BE49-F238E27FC236}">
                    <a16:creationId xmlns:a16="http://schemas.microsoft.com/office/drawing/2014/main" id="{117C0373-8EA4-41EE-F2C1-EF40C6521C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2" name="Text Box 127">
            <a:extLst>
              <a:ext uri="{FF2B5EF4-FFF2-40B4-BE49-F238E27FC236}">
                <a16:creationId xmlns:a16="http://schemas.microsoft.com/office/drawing/2014/main" id="{637CDDAD-26A2-1C4F-D6E5-E14A1E616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1270" y="3519964"/>
            <a:ext cx="3556000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2800" b="1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AutoShape 128">
            <a:extLst>
              <a:ext uri="{FF2B5EF4-FFF2-40B4-BE49-F238E27FC236}">
                <a16:creationId xmlns:a16="http://schemas.microsoft.com/office/drawing/2014/main" id="{DD838FDC-BD28-51DA-0147-9772340169C3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67712" y="3438906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4" name="Text Box 25">
            <a:extLst>
              <a:ext uri="{FF2B5EF4-FFF2-40B4-BE49-F238E27FC236}">
                <a16:creationId xmlns:a16="http://schemas.microsoft.com/office/drawing/2014/main" id="{B00FDB09-75AB-904F-77BC-0870F5BBD06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15431" y="3572426"/>
            <a:ext cx="2999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625</a:t>
            </a:r>
          </a:p>
        </p:txBody>
      </p:sp>
      <p:grpSp>
        <p:nvGrpSpPr>
          <p:cNvPr id="235" name="Group 88">
            <a:extLst>
              <a:ext uri="{FF2B5EF4-FFF2-40B4-BE49-F238E27FC236}">
                <a16:creationId xmlns:a16="http://schemas.microsoft.com/office/drawing/2014/main" id="{DFA9954B-B38D-CE46-20FB-39A538375AE8}"/>
              </a:ext>
            </a:extLst>
          </p:cNvPr>
          <p:cNvGrpSpPr>
            <a:grpSpLocks/>
          </p:cNvGrpSpPr>
          <p:nvPr/>
        </p:nvGrpSpPr>
        <p:grpSpPr bwMode="auto">
          <a:xfrm>
            <a:off x="640322" y="2774810"/>
            <a:ext cx="304800" cy="533400"/>
            <a:chOff x="240" y="624"/>
            <a:chExt cx="96" cy="288"/>
          </a:xfrm>
        </p:grpSpPr>
        <p:sp>
          <p:nvSpPr>
            <p:cNvPr id="236" name="Rectangle 89">
              <a:extLst>
                <a:ext uri="{FF2B5EF4-FFF2-40B4-BE49-F238E27FC236}">
                  <a16:creationId xmlns:a16="http://schemas.microsoft.com/office/drawing/2014/main" id="{A8C67C3E-2C68-57A1-700F-C81447FDD0F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Rectangle 90">
              <a:extLst>
                <a:ext uri="{FF2B5EF4-FFF2-40B4-BE49-F238E27FC236}">
                  <a16:creationId xmlns:a16="http://schemas.microsoft.com/office/drawing/2014/main" id="{769C6E53-768B-4672-EBA1-17AD0F3DFBF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1" name="Group 32">
            <a:extLst>
              <a:ext uri="{FF2B5EF4-FFF2-40B4-BE49-F238E27FC236}">
                <a16:creationId xmlns:a16="http://schemas.microsoft.com/office/drawing/2014/main" id="{DD19EB22-253A-FC71-119A-E36DDA40BA9A}"/>
              </a:ext>
            </a:extLst>
          </p:cNvPr>
          <p:cNvGrpSpPr>
            <a:grpSpLocks/>
          </p:cNvGrpSpPr>
          <p:nvPr/>
        </p:nvGrpSpPr>
        <p:grpSpPr bwMode="auto">
          <a:xfrm>
            <a:off x="-3330" y="5849608"/>
            <a:ext cx="11291675" cy="1260475"/>
            <a:chOff x="109" y="1032"/>
            <a:chExt cx="5411" cy="698"/>
          </a:xfrm>
        </p:grpSpPr>
        <p:grpSp>
          <p:nvGrpSpPr>
            <p:cNvPr id="242" name="Group 33">
              <a:extLst>
                <a:ext uri="{FF2B5EF4-FFF2-40B4-BE49-F238E27FC236}">
                  <a16:creationId xmlns:a16="http://schemas.microsoft.com/office/drawing/2014/main" id="{9929B473-9C3D-3F1C-17C7-5958C9A6A2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032"/>
              <a:ext cx="5088" cy="698"/>
              <a:chOff x="900" y="990"/>
              <a:chExt cx="4512" cy="500"/>
            </a:xfrm>
          </p:grpSpPr>
          <p:sp>
            <p:nvSpPr>
              <p:cNvPr id="263" name="AutoShape 34">
                <a:extLst>
                  <a:ext uri="{FF2B5EF4-FFF2-40B4-BE49-F238E27FC236}">
                    <a16:creationId xmlns:a16="http://schemas.microsoft.com/office/drawing/2014/main" id="{23D5D7C1-D7A1-D1B3-76DD-1387C58443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96" y="1059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AutoShape 35">
                <a:extLst>
                  <a:ext uri="{FF2B5EF4-FFF2-40B4-BE49-F238E27FC236}">
                    <a16:creationId xmlns:a16="http://schemas.microsoft.com/office/drawing/2014/main" id="{12402C9E-9687-4EAB-7A0E-6D1D8E3C48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44" y="1106"/>
                <a:ext cx="515" cy="288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36">
                <a:extLst>
                  <a:ext uri="{FF2B5EF4-FFF2-40B4-BE49-F238E27FC236}">
                    <a16:creationId xmlns:a16="http://schemas.microsoft.com/office/drawing/2014/main" id="{1D61B259-A4EF-4096-0EFC-9BF8A9E493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4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Text Box 37">
                <a:extLst>
                  <a:ext uri="{FF2B5EF4-FFF2-40B4-BE49-F238E27FC236}">
                    <a16:creationId xmlns:a16="http://schemas.microsoft.com/office/drawing/2014/main" id="{C44922C5-EFB4-CA17-CD6E-1D00B9D8474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79" y="1128"/>
                <a:ext cx="189" cy="20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Text Box 38">
                <a:extLst>
                  <a:ext uri="{FF2B5EF4-FFF2-40B4-BE49-F238E27FC236}">
                    <a16:creationId xmlns:a16="http://schemas.microsoft.com/office/drawing/2014/main" id="{F4D540D0-5E3A-E29C-D52D-654064AEE818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Rectangle 39">
                <a:extLst>
                  <a:ext uri="{FF2B5EF4-FFF2-40B4-BE49-F238E27FC236}">
                    <a16:creationId xmlns:a16="http://schemas.microsoft.com/office/drawing/2014/main" id="{81620250-81A4-F710-88DB-FE6FA7B81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3" name="Group 40">
              <a:extLst>
                <a:ext uri="{FF2B5EF4-FFF2-40B4-BE49-F238E27FC236}">
                  <a16:creationId xmlns:a16="http://schemas.microsoft.com/office/drawing/2014/main" id="{4E2F4AAD-3919-9F3E-C343-B40441B78E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4"/>
              <a:chOff x="-143" y="1056"/>
              <a:chExt cx="585" cy="626"/>
            </a:xfrm>
          </p:grpSpPr>
          <p:grpSp>
            <p:nvGrpSpPr>
              <p:cNvPr id="244" name="Group 41">
                <a:extLst>
                  <a:ext uri="{FF2B5EF4-FFF2-40B4-BE49-F238E27FC236}">
                    <a16:creationId xmlns:a16="http://schemas.microsoft.com/office/drawing/2014/main" id="{87A14118-3F93-FDC1-405B-6BFAF8FDA1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9" y="1233"/>
                <a:ext cx="172" cy="317"/>
                <a:chOff x="1870" y="988"/>
                <a:chExt cx="2006" cy="3393"/>
              </a:xfrm>
            </p:grpSpPr>
            <p:sp>
              <p:nvSpPr>
                <p:cNvPr id="254" name="AutoShape 42">
                  <a:extLst>
                    <a:ext uri="{FF2B5EF4-FFF2-40B4-BE49-F238E27FC236}">
                      <a16:creationId xmlns:a16="http://schemas.microsoft.com/office/drawing/2014/main" id="{F29E0B61-6BC5-0033-42F4-6F3391227D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1" y="2530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5" name="AutoShape 43">
                  <a:extLst>
                    <a:ext uri="{FF2B5EF4-FFF2-40B4-BE49-F238E27FC236}">
                      <a16:creationId xmlns:a16="http://schemas.microsoft.com/office/drawing/2014/main" id="{306AD6A1-E0D3-2FEB-F538-04256477E1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7" y="2495"/>
                  <a:ext cx="298" cy="20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" name="AutoShape 44">
                  <a:extLst>
                    <a:ext uri="{FF2B5EF4-FFF2-40B4-BE49-F238E27FC236}">
                      <a16:creationId xmlns:a16="http://schemas.microsoft.com/office/drawing/2014/main" id="{49050EF5-D66B-0845-D579-A21948013A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6" y="3340"/>
                  <a:ext cx="304" cy="210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7" name="Oval 45">
                  <a:extLst>
                    <a:ext uri="{FF2B5EF4-FFF2-40B4-BE49-F238E27FC236}">
                      <a16:creationId xmlns:a16="http://schemas.microsoft.com/office/drawing/2014/main" id="{270A2B5F-DF9E-415F-2560-1CD044F53D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8" name="Oval 46">
                  <a:extLst>
                    <a:ext uri="{FF2B5EF4-FFF2-40B4-BE49-F238E27FC236}">
                      <a16:creationId xmlns:a16="http://schemas.microsoft.com/office/drawing/2014/main" id="{34B0E179-5727-75D1-4735-5F5B022FE7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9" name="Oval 47">
                  <a:extLst>
                    <a:ext uri="{FF2B5EF4-FFF2-40B4-BE49-F238E27FC236}">
                      <a16:creationId xmlns:a16="http://schemas.microsoft.com/office/drawing/2014/main" id="{93400C3A-76CA-DE72-0DAB-C38F48D107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3" y="992"/>
                  <a:ext cx="1558" cy="32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0" name="Oval 48">
                  <a:extLst>
                    <a:ext uri="{FF2B5EF4-FFF2-40B4-BE49-F238E27FC236}">
                      <a16:creationId xmlns:a16="http://schemas.microsoft.com/office/drawing/2014/main" id="{7E6C8334-51E5-B52B-4D38-1C38D5B002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6" y="992"/>
                  <a:ext cx="1558" cy="32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1" name="Oval 49">
                  <a:extLst>
                    <a:ext uri="{FF2B5EF4-FFF2-40B4-BE49-F238E27FC236}">
                      <a16:creationId xmlns:a16="http://schemas.microsoft.com/office/drawing/2014/main" id="{4B3B0653-89F7-F39C-CA0A-248C1A7EB6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97"/>
                  <a:ext cx="1093" cy="32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2" name="Oval 50">
                  <a:extLst>
                    <a:ext uri="{FF2B5EF4-FFF2-40B4-BE49-F238E27FC236}">
                      <a16:creationId xmlns:a16="http://schemas.microsoft.com/office/drawing/2014/main" id="{53FF1864-9C6E-320D-1CCD-4F3EAA80FF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988"/>
                  <a:ext cx="1096" cy="328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45" name="AutoShape 51">
                <a:extLst>
                  <a:ext uri="{FF2B5EF4-FFF2-40B4-BE49-F238E27FC236}">
                    <a16:creationId xmlns:a16="http://schemas.microsoft.com/office/drawing/2014/main" id="{36750045-6068-9BE8-C2E9-3346120F64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AutoShape 52">
                <a:extLst>
                  <a:ext uri="{FF2B5EF4-FFF2-40B4-BE49-F238E27FC236}">
                    <a16:creationId xmlns:a16="http://schemas.microsoft.com/office/drawing/2014/main" id="{97411B94-D438-6A5C-F4EF-4DAA6B8D6B1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8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AutoShape 53">
                <a:extLst>
                  <a:ext uri="{FF2B5EF4-FFF2-40B4-BE49-F238E27FC236}">
                    <a16:creationId xmlns:a16="http://schemas.microsoft.com/office/drawing/2014/main" id="{C839B765-8AB4-1254-B6A0-96793D932A7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Oval 54">
                <a:extLst>
                  <a:ext uri="{FF2B5EF4-FFF2-40B4-BE49-F238E27FC236}">
                    <a16:creationId xmlns:a16="http://schemas.microsoft.com/office/drawing/2014/main" id="{97DD688F-ADD8-40BF-23EC-30A3514D357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val 55">
                <a:extLst>
                  <a:ext uri="{FF2B5EF4-FFF2-40B4-BE49-F238E27FC236}">
                    <a16:creationId xmlns:a16="http://schemas.microsoft.com/office/drawing/2014/main" id="{A5306A6B-CC23-C3E6-5128-1554E8B87D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val 56">
                <a:extLst>
                  <a:ext uri="{FF2B5EF4-FFF2-40B4-BE49-F238E27FC236}">
                    <a16:creationId xmlns:a16="http://schemas.microsoft.com/office/drawing/2014/main" id="{C6A47AD5-4164-7DBA-304A-0497DF79DAD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7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val 57">
                <a:extLst>
                  <a:ext uri="{FF2B5EF4-FFF2-40B4-BE49-F238E27FC236}">
                    <a16:creationId xmlns:a16="http://schemas.microsoft.com/office/drawing/2014/main" id="{5C5D830B-B80D-78B4-7B45-BB56F35FFB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5" y="1217"/>
                <a:ext cx="134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val 58">
                <a:extLst>
                  <a:ext uri="{FF2B5EF4-FFF2-40B4-BE49-F238E27FC236}">
                    <a16:creationId xmlns:a16="http://schemas.microsoft.com/office/drawing/2014/main" id="{3817971E-9CF2-8DBA-3023-CE682F7326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val 59">
                <a:extLst>
                  <a:ext uri="{FF2B5EF4-FFF2-40B4-BE49-F238E27FC236}">
                    <a16:creationId xmlns:a16="http://schemas.microsoft.com/office/drawing/2014/main" id="{08B57004-AF9C-04A0-75FB-E3AF2D2B2F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9" name="Text Box 127">
            <a:extLst>
              <a:ext uri="{FF2B5EF4-FFF2-40B4-BE49-F238E27FC236}">
                <a16:creationId xmlns:a16="http://schemas.microsoft.com/office/drawing/2014/main" id="{927BF96C-73A1-EC09-649F-ECF75776E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2454" y="6230608"/>
            <a:ext cx="3556000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endParaRPr lang="en-US" sz="2800" b="1">
              <a:solidFill>
                <a:srgbClr val="1F4E7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AutoShape 128">
            <a:extLst>
              <a:ext uri="{FF2B5EF4-FFF2-40B4-BE49-F238E27FC236}">
                <a16:creationId xmlns:a16="http://schemas.microsoft.com/office/drawing/2014/main" id="{DAD71DEA-6986-EF9C-A692-B8389A31821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78863" y="6116776"/>
            <a:ext cx="3414233" cy="6858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1" name="Text Box 25">
            <a:extLst>
              <a:ext uri="{FF2B5EF4-FFF2-40B4-BE49-F238E27FC236}">
                <a16:creationId xmlns:a16="http://schemas.microsoft.com/office/drawing/2014/main" id="{2FC357C4-DF26-AC1A-412C-11817B5A2AE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76615" y="6283070"/>
            <a:ext cx="2999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625 </a:t>
            </a:r>
            <a:r>
              <a:rPr lang="en-US" sz="28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-625</a:t>
            </a:r>
          </a:p>
        </p:txBody>
      </p:sp>
      <p:sp>
        <p:nvSpPr>
          <p:cNvPr id="328" name="Text Box 91">
            <a:extLst>
              <a:ext uri="{FF2B5EF4-FFF2-40B4-BE49-F238E27FC236}">
                <a16:creationId xmlns:a16="http://schemas.microsoft.com/office/drawing/2014/main" id="{A2618A2A-911C-5737-10B8-C211BC7AA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464" y="5043907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329" name="Group 92">
            <a:extLst>
              <a:ext uri="{FF2B5EF4-FFF2-40B4-BE49-F238E27FC236}">
                <a16:creationId xmlns:a16="http://schemas.microsoft.com/office/drawing/2014/main" id="{6C696287-EF8B-1D5C-A49D-B34D45B788D7}"/>
              </a:ext>
            </a:extLst>
          </p:cNvPr>
          <p:cNvGrpSpPr>
            <a:grpSpLocks/>
          </p:cNvGrpSpPr>
          <p:nvPr/>
        </p:nvGrpSpPr>
        <p:grpSpPr bwMode="auto">
          <a:xfrm>
            <a:off x="75912" y="4540520"/>
            <a:ext cx="11281042" cy="1184275"/>
            <a:chOff x="109" y="1032"/>
            <a:chExt cx="5411" cy="698"/>
          </a:xfrm>
        </p:grpSpPr>
        <p:grpSp>
          <p:nvGrpSpPr>
            <p:cNvPr id="330" name="Group 93">
              <a:extLst>
                <a:ext uri="{FF2B5EF4-FFF2-40B4-BE49-F238E27FC236}">
                  <a16:creationId xmlns:a16="http://schemas.microsoft.com/office/drawing/2014/main" id="{3C6AADF3-BE10-D3E2-8FED-4F3BA1107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351" name="AutoShape 94">
                <a:extLst>
                  <a:ext uri="{FF2B5EF4-FFF2-40B4-BE49-F238E27FC236}">
                    <a16:creationId xmlns:a16="http://schemas.microsoft.com/office/drawing/2014/main" id="{8D096338-7E10-2B30-F585-F93C7E9F4AF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AutoShape 95">
                <a:extLst>
                  <a:ext uri="{FF2B5EF4-FFF2-40B4-BE49-F238E27FC236}">
                    <a16:creationId xmlns:a16="http://schemas.microsoft.com/office/drawing/2014/main" id="{15E27CE0-B5A8-3536-B753-19335E8897F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498" cy="28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96">
                <a:extLst>
                  <a:ext uri="{FF2B5EF4-FFF2-40B4-BE49-F238E27FC236}">
                    <a16:creationId xmlns:a16="http://schemas.microsoft.com/office/drawing/2014/main" id="{05EFE664-11AA-106F-31FD-6142032A79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Text Box 97">
                <a:extLst>
                  <a:ext uri="{FF2B5EF4-FFF2-40B4-BE49-F238E27FC236}">
                    <a16:creationId xmlns:a16="http://schemas.microsoft.com/office/drawing/2014/main" id="{95C382A6-4FCA-0CD2-6D1E-EAECEB96D13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Text Box 98">
                <a:extLst>
                  <a:ext uri="{FF2B5EF4-FFF2-40B4-BE49-F238E27FC236}">
                    <a16:creationId xmlns:a16="http://schemas.microsoft.com/office/drawing/2014/main" id="{D28E3411-6E5A-DB58-5B39-D7F41B29CF99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Rectangle 99">
                <a:extLst>
                  <a:ext uri="{FF2B5EF4-FFF2-40B4-BE49-F238E27FC236}">
                    <a16:creationId xmlns:a16="http://schemas.microsoft.com/office/drawing/2014/main" id="{1FADD467-2DC8-DF53-62C3-044B38D19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1" name="Group 100">
              <a:extLst>
                <a:ext uri="{FF2B5EF4-FFF2-40B4-BE49-F238E27FC236}">
                  <a16:creationId xmlns:a16="http://schemas.microsoft.com/office/drawing/2014/main" id="{413D0788-5F30-49A9-1238-185BC45017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332" name="Group 101">
                <a:extLst>
                  <a:ext uri="{FF2B5EF4-FFF2-40B4-BE49-F238E27FC236}">
                    <a16:creationId xmlns:a16="http://schemas.microsoft.com/office/drawing/2014/main" id="{385D3A99-D5DC-280A-7399-D70EF496E8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342" name="AutoShape 102">
                  <a:extLst>
                    <a:ext uri="{FF2B5EF4-FFF2-40B4-BE49-F238E27FC236}">
                      <a16:creationId xmlns:a16="http://schemas.microsoft.com/office/drawing/2014/main" id="{C2DDB29F-550A-8463-154A-03FE82E7A9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3" name="AutoShape 103">
                  <a:extLst>
                    <a:ext uri="{FF2B5EF4-FFF2-40B4-BE49-F238E27FC236}">
                      <a16:creationId xmlns:a16="http://schemas.microsoft.com/office/drawing/2014/main" id="{28DB7D76-8D7A-E9AB-A804-8FC9B143D2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4" name="AutoShape 104">
                  <a:extLst>
                    <a:ext uri="{FF2B5EF4-FFF2-40B4-BE49-F238E27FC236}">
                      <a16:creationId xmlns:a16="http://schemas.microsoft.com/office/drawing/2014/main" id="{DC8F5246-4669-6798-F7D1-9E73D8997B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5" name="Oval 105">
                  <a:extLst>
                    <a:ext uri="{FF2B5EF4-FFF2-40B4-BE49-F238E27FC236}">
                      <a16:creationId xmlns:a16="http://schemas.microsoft.com/office/drawing/2014/main" id="{22611164-E6A0-E72F-5967-108D706F70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6" name="Oval 106">
                  <a:extLst>
                    <a:ext uri="{FF2B5EF4-FFF2-40B4-BE49-F238E27FC236}">
                      <a16:creationId xmlns:a16="http://schemas.microsoft.com/office/drawing/2014/main" id="{C9EB86ED-1A43-6F72-8130-A361908C0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7" name="Oval 107">
                  <a:extLst>
                    <a:ext uri="{FF2B5EF4-FFF2-40B4-BE49-F238E27FC236}">
                      <a16:creationId xmlns:a16="http://schemas.microsoft.com/office/drawing/2014/main" id="{4173BFE1-99EA-7CE4-8ADD-A33102180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8" name="Oval 108">
                  <a:extLst>
                    <a:ext uri="{FF2B5EF4-FFF2-40B4-BE49-F238E27FC236}">
                      <a16:creationId xmlns:a16="http://schemas.microsoft.com/office/drawing/2014/main" id="{1BE4668F-C89C-4CE4-9096-23690F6EA1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9" name="Oval 109">
                  <a:extLst>
                    <a:ext uri="{FF2B5EF4-FFF2-40B4-BE49-F238E27FC236}">
                      <a16:creationId xmlns:a16="http://schemas.microsoft.com/office/drawing/2014/main" id="{3096F8EC-4984-18CD-B0BC-C9138ED80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0" name="Oval 110">
                  <a:extLst>
                    <a:ext uri="{FF2B5EF4-FFF2-40B4-BE49-F238E27FC236}">
                      <a16:creationId xmlns:a16="http://schemas.microsoft.com/office/drawing/2014/main" id="{9FAF3002-3E90-22C3-DA1E-E8E8507434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3" name="AutoShape 111">
                <a:extLst>
                  <a:ext uri="{FF2B5EF4-FFF2-40B4-BE49-F238E27FC236}">
                    <a16:creationId xmlns:a16="http://schemas.microsoft.com/office/drawing/2014/main" id="{24CC0901-10F6-A627-D7C0-2D1CFFE6841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AutoShape 112">
                <a:extLst>
                  <a:ext uri="{FF2B5EF4-FFF2-40B4-BE49-F238E27FC236}">
                    <a16:creationId xmlns:a16="http://schemas.microsoft.com/office/drawing/2014/main" id="{71EDC62E-D225-F136-42AF-02C6B1F8E0C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AutoShape 113">
                <a:extLst>
                  <a:ext uri="{FF2B5EF4-FFF2-40B4-BE49-F238E27FC236}">
                    <a16:creationId xmlns:a16="http://schemas.microsoft.com/office/drawing/2014/main" id="{02EF39A3-E4FC-9318-4F3F-91C9869471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114">
                <a:extLst>
                  <a:ext uri="{FF2B5EF4-FFF2-40B4-BE49-F238E27FC236}">
                    <a16:creationId xmlns:a16="http://schemas.microsoft.com/office/drawing/2014/main" id="{55053BCD-946D-569C-63A1-3E06FCA9F8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115">
                <a:extLst>
                  <a:ext uri="{FF2B5EF4-FFF2-40B4-BE49-F238E27FC236}">
                    <a16:creationId xmlns:a16="http://schemas.microsoft.com/office/drawing/2014/main" id="{408C6A26-DEA9-7604-1FF8-3DF5C74B91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116">
                <a:extLst>
                  <a:ext uri="{FF2B5EF4-FFF2-40B4-BE49-F238E27FC236}">
                    <a16:creationId xmlns:a16="http://schemas.microsoft.com/office/drawing/2014/main" id="{237116D5-D04D-5FDD-EEA1-5D799E26F1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117">
                <a:extLst>
                  <a:ext uri="{FF2B5EF4-FFF2-40B4-BE49-F238E27FC236}">
                    <a16:creationId xmlns:a16="http://schemas.microsoft.com/office/drawing/2014/main" id="{A1B165B0-1500-5F40-1FB5-E947F3E14E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118">
                <a:extLst>
                  <a:ext uri="{FF2B5EF4-FFF2-40B4-BE49-F238E27FC236}">
                    <a16:creationId xmlns:a16="http://schemas.microsoft.com/office/drawing/2014/main" id="{D535784C-5351-7CD8-ED17-CA0F1EB127F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119">
                <a:extLst>
                  <a:ext uri="{FF2B5EF4-FFF2-40B4-BE49-F238E27FC236}">
                    <a16:creationId xmlns:a16="http://schemas.microsoft.com/office/drawing/2014/main" id="{7A4F3678-1269-CC2C-13A4-61FFC83E0D3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7" name="Group 123">
            <a:extLst>
              <a:ext uri="{FF2B5EF4-FFF2-40B4-BE49-F238E27FC236}">
                <a16:creationId xmlns:a16="http://schemas.microsoft.com/office/drawing/2014/main" id="{23F5BE88-68FC-1579-F1DE-ABFEE335853F}"/>
              </a:ext>
            </a:extLst>
          </p:cNvPr>
          <p:cNvGrpSpPr>
            <a:grpSpLocks/>
          </p:cNvGrpSpPr>
          <p:nvPr/>
        </p:nvGrpSpPr>
        <p:grpSpPr bwMode="auto">
          <a:xfrm>
            <a:off x="645160" y="4187310"/>
            <a:ext cx="304800" cy="533400"/>
            <a:chOff x="240" y="624"/>
            <a:chExt cx="96" cy="288"/>
          </a:xfrm>
        </p:grpSpPr>
        <p:sp>
          <p:nvSpPr>
            <p:cNvPr id="358" name="Rectangle 124">
              <a:extLst>
                <a:ext uri="{FF2B5EF4-FFF2-40B4-BE49-F238E27FC236}">
                  <a16:creationId xmlns:a16="http://schemas.microsoft.com/office/drawing/2014/main" id="{0DBB0D94-2D2F-956A-F56D-34679C2B47E6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Rectangle 125">
              <a:extLst>
                <a:ext uri="{FF2B5EF4-FFF2-40B4-BE49-F238E27FC236}">
                  <a16:creationId xmlns:a16="http://schemas.microsoft.com/office/drawing/2014/main" id="{5929EBB1-61D8-A42B-A698-83AFAC4268D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0" name="Text Box 129">
            <a:extLst>
              <a:ext uri="{FF2B5EF4-FFF2-40B4-BE49-F238E27FC236}">
                <a16:creationId xmlns:a16="http://schemas.microsoft.com/office/drawing/2014/main" id="{2CF68C72-C8DC-AA27-D845-7127188B2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4202" y="4854716"/>
            <a:ext cx="497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0000"/>
              <a:defRPr/>
            </a:pP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5 </a:t>
            </a:r>
            <a:r>
              <a:rPr lang="en-US" sz="28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-5</a:t>
            </a:r>
          </a:p>
        </p:txBody>
      </p:sp>
      <p:sp>
        <p:nvSpPr>
          <p:cNvPr id="361" name="AutoShape 130">
            <a:extLst>
              <a:ext uri="{FF2B5EF4-FFF2-40B4-BE49-F238E27FC236}">
                <a16:creationId xmlns:a16="http://schemas.microsoft.com/office/drawing/2014/main" id="{BAA26D7D-719B-695B-6574-35F5776C40E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52922" y="4751657"/>
            <a:ext cx="377024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Pentagon 7">
            <a:hlinkClick r:id="rId7" action="ppaction://hlinksldjump"/>
            <a:extLst>
              <a:ext uri="{FF2B5EF4-FFF2-40B4-BE49-F238E27FC236}">
                <a16:creationId xmlns:a16="http://schemas.microsoft.com/office/drawing/2014/main" id="{3EF3C0FE-3B7D-963F-DE73-58698F87F958}"/>
              </a:ext>
            </a:extLst>
          </p:cNvPr>
          <p:cNvSpPr/>
          <p:nvPr/>
        </p:nvSpPr>
        <p:spPr>
          <a:xfrm flipH="1">
            <a:off x="8096964" y="226119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082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48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</p:childTnLst>
        </p:cTn>
      </p:par>
    </p:tnLst>
    <p:bldLst>
      <p:bldP spid="74880" grpId="0" animBg="1"/>
      <p:bldP spid="196" grpId="0" animBg="1"/>
      <p:bldP spid="233" grpId="0" animBg="1"/>
      <p:bldP spid="270" grpId="0" animBg="1"/>
      <p:bldP spid="3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711200" y="5364480"/>
            <a:ext cx="304800" cy="685800"/>
            <a:chOff x="240" y="624"/>
            <a:chExt cx="96" cy="288"/>
          </a:xfrm>
        </p:grpSpPr>
        <p:sp>
          <p:nvSpPr>
            <p:cNvPr id="25741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42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4783" name="AutoShape 31"/>
          <p:cNvSpPr>
            <a:spLocks noChangeArrowheads="1"/>
          </p:cNvSpPr>
          <p:nvPr/>
        </p:nvSpPr>
        <p:spPr bwMode="gray">
          <a:xfrm>
            <a:off x="838246" y="844310"/>
            <a:ext cx="10931147" cy="101707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sánh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7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ta </a:t>
            </a:r>
            <a:r>
              <a:rPr lang="en-US" sz="2800" b="1" kern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2800" b="1" kern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2201" y="4450081"/>
            <a:ext cx="11291689" cy="1338263"/>
            <a:chOff x="109" y="2508"/>
            <a:chExt cx="5411" cy="747"/>
          </a:xfrm>
        </p:grpSpPr>
        <p:grpSp>
          <p:nvGrpSpPr>
            <p:cNvPr id="25662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5683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84" name="AutoShape 63"/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16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17" name="Text Box 65"/>
              <p:cNvSpPr txBox="1">
                <a:spLocks noChangeArrowheads="1"/>
              </p:cNvSpPr>
              <p:nvPr/>
            </p:nvSpPr>
            <p:spPr bwMode="gray">
              <a:xfrm>
                <a:off x="1288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  <p:sp>
            <p:nvSpPr>
              <p:cNvPr id="25687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88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663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25664" name="Group 69"/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74822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23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24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77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78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27" name="Oval 75"/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80" name="Oval 76"/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29" name="Oval 77"/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82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4831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32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33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68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69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36" name="Oval 84"/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71" name="Oval 85"/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38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73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5608" name="Text Box 91"/>
          <p:cNvSpPr txBox="1">
            <a:spLocks noChangeArrowheads="1"/>
          </p:cNvSpPr>
          <p:nvPr/>
        </p:nvSpPr>
        <p:spPr bwMode="auto">
          <a:xfrm>
            <a:off x="3454400" y="36880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14" name="Group 92"/>
          <p:cNvGrpSpPr>
            <a:grpSpLocks/>
          </p:cNvGrpSpPr>
          <p:nvPr/>
        </p:nvGrpSpPr>
        <p:grpSpPr bwMode="auto">
          <a:xfrm>
            <a:off x="12848" y="3184694"/>
            <a:ext cx="11281042" cy="1184275"/>
            <a:chOff x="109" y="1032"/>
            <a:chExt cx="5411" cy="698"/>
          </a:xfrm>
        </p:grpSpPr>
        <p:grpSp>
          <p:nvGrpSpPr>
            <p:cNvPr id="25633" name="Group 93"/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25654" name="AutoShape 94"/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55" name="AutoShape 95"/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498" cy="28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48" name="Freeform 96"/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49" name="Text Box 97"/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</a:p>
            </p:txBody>
          </p:sp>
          <p:sp>
            <p:nvSpPr>
              <p:cNvPr id="25658" name="Text Box 98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59" name="Rectangle 99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634" name="Group 100"/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25635" name="Group 101"/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74854" name="AutoShape 102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55" name="AutoShape 103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56" name="AutoShape 104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48" name="Oval 105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49" name="Oval 106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59" name="Oval 107"/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51" name="Oval 108"/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861" name="Oval 109"/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53" name="Oval 110"/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4863" name="AutoShape 111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64" name="AutoShape 112"/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65" name="AutoShape 113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39" name="Oval 114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40" name="Oval 115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68" name="Oval 116"/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42" name="Oval 117"/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870" name="Oval 118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44" name="Oval 119"/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610" name="Group 120"/>
          <p:cNvGrpSpPr>
            <a:grpSpLocks/>
          </p:cNvGrpSpPr>
          <p:nvPr/>
        </p:nvGrpSpPr>
        <p:grpSpPr bwMode="auto">
          <a:xfrm>
            <a:off x="675640" y="4164330"/>
            <a:ext cx="304800" cy="533400"/>
            <a:chOff x="240" y="624"/>
            <a:chExt cx="96" cy="288"/>
          </a:xfrm>
        </p:grpSpPr>
        <p:sp>
          <p:nvSpPr>
            <p:cNvPr id="25631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32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611" name="Group 123"/>
          <p:cNvGrpSpPr>
            <a:grpSpLocks/>
          </p:cNvGrpSpPr>
          <p:nvPr/>
        </p:nvGrpSpPr>
        <p:grpSpPr bwMode="auto">
          <a:xfrm>
            <a:off x="612483" y="2847318"/>
            <a:ext cx="304800" cy="533400"/>
            <a:chOff x="240" y="624"/>
            <a:chExt cx="96" cy="288"/>
          </a:xfrm>
        </p:grpSpPr>
        <p:sp>
          <p:nvSpPr>
            <p:cNvPr id="25629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30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4882" name="AutoShape 130"/>
          <p:cNvSpPr>
            <a:spLocks noChangeArrowheads="1"/>
          </p:cNvSpPr>
          <p:nvPr/>
        </p:nvSpPr>
        <p:spPr bwMode="gray">
          <a:xfrm>
            <a:off x="7189858" y="3395831"/>
            <a:ext cx="377024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885" name="AutoShape 133"/>
          <p:cNvSpPr>
            <a:spLocks noChangeArrowheads="1"/>
          </p:cNvSpPr>
          <p:nvPr/>
        </p:nvSpPr>
        <p:spPr bwMode="gray">
          <a:xfrm>
            <a:off x="7407442" y="4585158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5621" name="Group 76"/>
          <p:cNvGrpSpPr>
            <a:grpSpLocks/>
          </p:cNvGrpSpPr>
          <p:nvPr/>
        </p:nvGrpSpPr>
        <p:grpSpPr bwMode="auto">
          <a:xfrm>
            <a:off x="168061" y="943505"/>
            <a:ext cx="1164193" cy="862960"/>
            <a:chOff x="1228" y="1344"/>
            <a:chExt cx="514" cy="419"/>
          </a:xfrm>
        </p:grpSpPr>
        <p:grpSp>
          <p:nvGrpSpPr>
            <p:cNvPr id="25624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25626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27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28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625" name="Text Box 81"/>
            <p:cNvSpPr txBox="1">
              <a:spLocks noChangeArrowheads="1"/>
            </p:cNvSpPr>
            <p:nvPr/>
          </p:nvSpPr>
          <p:spPr bwMode="gray">
            <a:xfrm>
              <a:off x="1228" y="1406"/>
              <a:ext cx="51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lang="vi-VN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2</a:t>
              </a:r>
              <a:endParaRPr lang="en-US" sz="2800" b="1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53" name="Flowchart: Connector 15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lowchart: Connector 15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lowchart: Connector 154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57" name="Flowchart: Connector 15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lowchart: Connector 15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lowchart: Connector 158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61" name="Flowchart: Connector 16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lowchart: Connector 16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lowchart: Connector 16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65" name="Flowchart: Connector 16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lowchart: Connector 16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lowchart: Connector 166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69" name="Flowchart: Connector 16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lowchart: Connector 16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lowchart: Connector 170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73" name="Flowchart: Connector 17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lowchart: Connector 174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77" name="Flowchart: Connector 176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lowchart: Connector 177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lowchart: Connector 178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81" name="Flowchart: Connector 180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lowchart: Connector 181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lowchart: Connector 182"/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85" name="Flowchart: Connector 184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Flowchart: Connector 186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89" name="Flowchart: Connector 188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lowchart: Connector 189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lowchart: Connector 190"/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193" name="Flowchart: Connector 192"/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lowchart: Connector 193"/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lowchart: Connector 194"/>
            <p:cNvSpPr/>
            <p:nvPr/>
          </p:nvSpPr>
          <p:spPr>
            <a:xfrm>
              <a:off x="3340200" y="1522805"/>
              <a:ext cx="1676400" cy="164380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6" name="Rectangle 195"/>
          <p:cNvSpPr/>
          <p:nvPr/>
        </p:nvSpPr>
        <p:spPr>
          <a:xfrm>
            <a:off x="276528" y="190332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9" name="Group 60">
            <a:extLst>
              <a:ext uri="{FF2B5EF4-FFF2-40B4-BE49-F238E27FC236}">
                <a16:creationId xmlns:a16="http://schemas.microsoft.com/office/drawing/2014/main" id="{116035EC-12CE-B999-4B57-C36FEC4BEBBF}"/>
              </a:ext>
            </a:extLst>
          </p:cNvPr>
          <p:cNvGrpSpPr>
            <a:grpSpLocks/>
          </p:cNvGrpSpPr>
          <p:nvPr/>
        </p:nvGrpSpPr>
        <p:grpSpPr bwMode="auto">
          <a:xfrm>
            <a:off x="0" y="1991787"/>
            <a:ext cx="11291689" cy="1338263"/>
            <a:chOff x="109" y="2508"/>
            <a:chExt cx="5411" cy="747"/>
          </a:xfrm>
        </p:grpSpPr>
        <p:grpSp>
          <p:nvGrpSpPr>
            <p:cNvPr id="200" name="Group 61">
              <a:extLst>
                <a:ext uri="{FF2B5EF4-FFF2-40B4-BE49-F238E27FC236}">
                  <a16:creationId xmlns:a16="http://schemas.microsoft.com/office/drawing/2014/main" id="{6D2A10C2-B57F-16AF-BBA7-54164FF2E0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21" name="AutoShape 62">
                <a:extLst>
                  <a:ext uri="{FF2B5EF4-FFF2-40B4-BE49-F238E27FC236}">
                    <a16:creationId xmlns:a16="http://schemas.microsoft.com/office/drawing/2014/main" id="{FED0F86B-2763-C1D2-7855-7A3962A458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AutoShape 63">
                <a:extLst>
                  <a:ext uri="{FF2B5EF4-FFF2-40B4-BE49-F238E27FC236}">
                    <a16:creationId xmlns:a16="http://schemas.microsoft.com/office/drawing/2014/main" id="{319FEE1A-8566-79F0-3F76-3939958301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64">
                <a:extLst>
                  <a:ext uri="{FF2B5EF4-FFF2-40B4-BE49-F238E27FC236}">
                    <a16:creationId xmlns:a16="http://schemas.microsoft.com/office/drawing/2014/main" id="{E529E5F7-47C5-D434-FD39-F927256C73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Text Box 65">
                <a:extLst>
                  <a:ext uri="{FF2B5EF4-FFF2-40B4-BE49-F238E27FC236}">
                    <a16:creationId xmlns:a16="http://schemas.microsoft.com/office/drawing/2014/main" id="{9F2DEBEA-1947-BE75-615A-AB5C1EAB24BF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9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Text Box 66">
                <a:extLst>
                  <a:ext uri="{FF2B5EF4-FFF2-40B4-BE49-F238E27FC236}">
                    <a16:creationId xmlns:a16="http://schemas.microsoft.com/office/drawing/2014/main" id="{890259D9-1E40-F6EA-5DB3-A28400F260F1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Rectangle 67">
                <a:extLst>
                  <a:ext uri="{FF2B5EF4-FFF2-40B4-BE49-F238E27FC236}">
                    <a16:creationId xmlns:a16="http://schemas.microsoft.com/office/drawing/2014/main" id="{C31DECE2-6FD9-95F6-558A-0BDFA61E8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1" name="Group 68">
              <a:extLst>
                <a:ext uri="{FF2B5EF4-FFF2-40B4-BE49-F238E27FC236}">
                  <a16:creationId xmlns:a16="http://schemas.microsoft.com/office/drawing/2014/main" id="{206EC876-5A5F-A2A9-CB3E-F5C6D216DE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202" name="Group 69">
                <a:extLst>
                  <a:ext uri="{FF2B5EF4-FFF2-40B4-BE49-F238E27FC236}">
                    <a16:creationId xmlns:a16="http://schemas.microsoft.com/office/drawing/2014/main" id="{C7F14C6E-8FB0-7D30-2E9F-951D010B2A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212" name="AutoShape 70">
                  <a:extLst>
                    <a:ext uri="{FF2B5EF4-FFF2-40B4-BE49-F238E27FC236}">
                      <a16:creationId xmlns:a16="http://schemas.microsoft.com/office/drawing/2014/main" id="{FB53163F-7C9E-3E79-5A00-718994378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3" name="AutoShape 71">
                  <a:extLst>
                    <a:ext uri="{FF2B5EF4-FFF2-40B4-BE49-F238E27FC236}">
                      <a16:creationId xmlns:a16="http://schemas.microsoft.com/office/drawing/2014/main" id="{E87C02AE-6156-99D5-6933-04D1D50844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4" name="AutoShape 72">
                  <a:extLst>
                    <a:ext uri="{FF2B5EF4-FFF2-40B4-BE49-F238E27FC236}">
                      <a16:creationId xmlns:a16="http://schemas.microsoft.com/office/drawing/2014/main" id="{19D9D869-F0A2-6022-4550-4C011C00C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5" name="Oval 73">
                  <a:extLst>
                    <a:ext uri="{FF2B5EF4-FFF2-40B4-BE49-F238E27FC236}">
                      <a16:creationId xmlns:a16="http://schemas.microsoft.com/office/drawing/2014/main" id="{6887D0EA-11AA-5F43-E82F-3267F58A21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6" name="Oval 74">
                  <a:extLst>
                    <a:ext uri="{FF2B5EF4-FFF2-40B4-BE49-F238E27FC236}">
                      <a16:creationId xmlns:a16="http://schemas.microsoft.com/office/drawing/2014/main" id="{355D850E-E591-9A99-CB81-02CA74DA19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7" name="Oval 75">
                  <a:extLst>
                    <a:ext uri="{FF2B5EF4-FFF2-40B4-BE49-F238E27FC236}">
                      <a16:creationId xmlns:a16="http://schemas.microsoft.com/office/drawing/2014/main" id="{CDA33040-33FD-3039-239C-5BBA5CA296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8" name="Oval 76">
                  <a:extLst>
                    <a:ext uri="{FF2B5EF4-FFF2-40B4-BE49-F238E27FC236}">
                      <a16:creationId xmlns:a16="http://schemas.microsoft.com/office/drawing/2014/main" id="{701BA9E6-86B4-4DA1-DC22-254B76EA9A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9" name="Oval 77">
                  <a:extLst>
                    <a:ext uri="{FF2B5EF4-FFF2-40B4-BE49-F238E27FC236}">
                      <a16:creationId xmlns:a16="http://schemas.microsoft.com/office/drawing/2014/main" id="{EF700E0B-F19A-8C82-FF1E-D3B1DECBA0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0" name="Oval 78">
                  <a:extLst>
                    <a:ext uri="{FF2B5EF4-FFF2-40B4-BE49-F238E27FC236}">
                      <a16:creationId xmlns:a16="http://schemas.microsoft.com/office/drawing/2014/main" id="{D381DE9B-1FA5-2810-6D04-31320C0E8A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03" name="AutoShape 79">
                <a:extLst>
                  <a:ext uri="{FF2B5EF4-FFF2-40B4-BE49-F238E27FC236}">
                    <a16:creationId xmlns:a16="http://schemas.microsoft.com/office/drawing/2014/main" id="{20A9FF47-97A3-20D2-B357-993D8C20529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AutoShape 80">
                <a:extLst>
                  <a:ext uri="{FF2B5EF4-FFF2-40B4-BE49-F238E27FC236}">
                    <a16:creationId xmlns:a16="http://schemas.microsoft.com/office/drawing/2014/main" id="{CA6606CA-29C1-7EAA-CBB3-F19BE52117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AutoShape 81">
                <a:extLst>
                  <a:ext uri="{FF2B5EF4-FFF2-40B4-BE49-F238E27FC236}">
                    <a16:creationId xmlns:a16="http://schemas.microsoft.com/office/drawing/2014/main" id="{4C1542ED-92F6-5920-E8EA-D4F371AFD99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Oval 82">
                <a:extLst>
                  <a:ext uri="{FF2B5EF4-FFF2-40B4-BE49-F238E27FC236}">
                    <a16:creationId xmlns:a16="http://schemas.microsoft.com/office/drawing/2014/main" id="{54D77F3E-94CE-D647-5031-129C86D45EE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Oval 83">
                <a:extLst>
                  <a:ext uri="{FF2B5EF4-FFF2-40B4-BE49-F238E27FC236}">
                    <a16:creationId xmlns:a16="http://schemas.microsoft.com/office/drawing/2014/main" id="{55AE516B-6214-2FFA-C0FB-7967FDF847B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Oval 84">
                <a:extLst>
                  <a:ext uri="{FF2B5EF4-FFF2-40B4-BE49-F238E27FC236}">
                    <a16:creationId xmlns:a16="http://schemas.microsoft.com/office/drawing/2014/main" id="{53B7DB3D-21B0-3549-EDEF-0B75C6F73C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Oval 85">
                <a:extLst>
                  <a:ext uri="{FF2B5EF4-FFF2-40B4-BE49-F238E27FC236}">
                    <a16:creationId xmlns:a16="http://schemas.microsoft.com/office/drawing/2014/main" id="{44FDA2BF-6C1B-4B49-A38A-AF6BAD8C202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Oval 86">
                <a:extLst>
                  <a:ext uri="{FF2B5EF4-FFF2-40B4-BE49-F238E27FC236}">
                    <a16:creationId xmlns:a16="http://schemas.microsoft.com/office/drawing/2014/main" id="{4ABC24A9-9C9E-D0DF-6612-EC626D5344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Oval 87">
                <a:extLst>
                  <a:ext uri="{FF2B5EF4-FFF2-40B4-BE49-F238E27FC236}">
                    <a16:creationId xmlns:a16="http://schemas.microsoft.com/office/drawing/2014/main" id="{747F0543-B63B-1A7B-6B4A-75790BBA94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27" name="Group 120">
            <a:extLst>
              <a:ext uri="{FF2B5EF4-FFF2-40B4-BE49-F238E27FC236}">
                <a16:creationId xmlns:a16="http://schemas.microsoft.com/office/drawing/2014/main" id="{F49070E7-8CB8-812C-6FDB-39D5FBF27EE0}"/>
              </a:ext>
            </a:extLst>
          </p:cNvPr>
          <p:cNvGrpSpPr>
            <a:grpSpLocks/>
          </p:cNvGrpSpPr>
          <p:nvPr/>
        </p:nvGrpSpPr>
        <p:grpSpPr bwMode="auto">
          <a:xfrm>
            <a:off x="594608" y="1769100"/>
            <a:ext cx="338021" cy="419759"/>
            <a:chOff x="240" y="624"/>
            <a:chExt cx="96" cy="288"/>
          </a:xfrm>
        </p:grpSpPr>
        <p:sp>
          <p:nvSpPr>
            <p:cNvPr id="228" name="Rectangle 121">
              <a:extLst>
                <a:ext uri="{FF2B5EF4-FFF2-40B4-BE49-F238E27FC236}">
                  <a16:creationId xmlns:a16="http://schemas.microsoft.com/office/drawing/2014/main" id="{E3F1CBA4-DC76-356E-ABF4-2893C88ADBB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Rectangle 122">
              <a:extLst>
                <a:ext uri="{FF2B5EF4-FFF2-40B4-BE49-F238E27FC236}">
                  <a16:creationId xmlns:a16="http://schemas.microsoft.com/office/drawing/2014/main" id="{4B34309B-35FA-39DF-1AEB-A2F62B65DDA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1" name="AutoShape 133">
            <a:extLst>
              <a:ext uri="{FF2B5EF4-FFF2-40B4-BE49-F238E27FC236}">
                <a16:creationId xmlns:a16="http://schemas.microsoft.com/office/drawing/2014/main" id="{82565974-3C87-78D5-5D62-D5687DAE24C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2126864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32" name="Group 60">
            <a:extLst>
              <a:ext uri="{FF2B5EF4-FFF2-40B4-BE49-F238E27FC236}">
                <a16:creationId xmlns:a16="http://schemas.microsoft.com/office/drawing/2014/main" id="{89DA0F52-FB6E-7FBE-7CC7-49F4652D8EB6}"/>
              </a:ext>
            </a:extLst>
          </p:cNvPr>
          <p:cNvGrpSpPr>
            <a:grpSpLocks/>
          </p:cNvGrpSpPr>
          <p:nvPr/>
        </p:nvGrpSpPr>
        <p:grpSpPr bwMode="auto">
          <a:xfrm>
            <a:off x="0" y="5784619"/>
            <a:ext cx="11291689" cy="1338263"/>
            <a:chOff x="109" y="2508"/>
            <a:chExt cx="5411" cy="747"/>
          </a:xfrm>
        </p:grpSpPr>
        <p:grpSp>
          <p:nvGrpSpPr>
            <p:cNvPr id="233" name="Group 61">
              <a:extLst>
                <a:ext uri="{FF2B5EF4-FFF2-40B4-BE49-F238E27FC236}">
                  <a16:creationId xmlns:a16="http://schemas.microsoft.com/office/drawing/2014/main" id="{5C7F7220-8FFD-41D2-B57E-45AD5FB568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54" name="AutoShape 62">
                <a:extLst>
                  <a:ext uri="{FF2B5EF4-FFF2-40B4-BE49-F238E27FC236}">
                    <a16:creationId xmlns:a16="http://schemas.microsoft.com/office/drawing/2014/main" id="{32B9392B-4142-8D64-C607-1A4F8D570F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AutoShape 63">
                <a:extLst>
                  <a:ext uri="{FF2B5EF4-FFF2-40B4-BE49-F238E27FC236}">
                    <a16:creationId xmlns:a16="http://schemas.microsoft.com/office/drawing/2014/main" id="{B109AC40-0B70-72E0-FA1F-9ABF6A6342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77"/>
                <a:ext cx="520" cy="274"/>
              </a:xfrm>
              <a:prstGeom prst="roundRect">
                <a:avLst>
                  <a:gd name="adj" fmla="val 11921"/>
                </a:avLst>
              </a:prstGeom>
              <a:solidFill>
                <a:srgbClr val="3366FF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64">
                <a:extLst>
                  <a:ext uri="{FF2B5EF4-FFF2-40B4-BE49-F238E27FC236}">
                    <a16:creationId xmlns:a16="http://schemas.microsoft.com/office/drawing/2014/main" id="{75B64E5D-1BAA-CE77-D5E7-B54F19F177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Text Box 65">
                <a:extLst>
                  <a:ext uri="{FF2B5EF4-FFF2-40B4-BE49-F238E27FC236}">
                    <a16:creationId xmlns:a16="http://schemas.microsoft.com/office/drawing/2014/main" id="{C7D47841-E15D-73EF-63E0-AC173C40F47C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90" y="1117"/>
                <a:ext cx="189" cy="2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Text Box 66">
                <a:extLst>
                  <a:ext uri="{FF2B5EF4-FFF2-40B4-BE49-F238E27FC236}">
                    <a16:creationId xmlns:a16="http://schemas.microsoft.com/office/drawing/2014/main" id="{E360EDA9-7639-8F72-2867-BBAC21AA93FA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Rectangle 67">
                <a:extLst>
                  <a:ext uri="{FF2B5EF4-FFF2-40B4-BE49-F238E27FC236}">
                    <a16:creationId xmlns:a16="http://schemas.microsoft.com/office/drawing/2014/main" id="{698FB3BB-96FD-F6A0-F84D-B2B42D63A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4" name="Group 68">
              <a:extLst>
                <a:ext uri="{FF2B5EF4-FFF2-40B4-BE49-F238E27FC236}">
                  <a16:creationId xmlns:a16="http://schemas.microsoft.com/office/drawing/2014/main" id="{B3E3224E-E8E2-B768-F78E-D40FD9881C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2"/>
              <a:chOff x="-143" y="1056"/>
              <a:chExt cx="585" cy="624"/>
            </a:xfrm>
          </p:grpSpPr>
          <p:grpSp>
            <p:nvGrpSpPr>
              <p:cNvPr id="235" name="Group 69">
                <a:extLst>
                  <a:ext uri="{FF2B5EF4-FFF2-40B4-BE49-F238E27FC236}">
                    <a16:creationId xmlns:a16="http://schemas.microsoft.com/office/drawing/2014/main" id="{C6966824-0A58-BFF2-03F1-B1A74379B1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3" y="1215"/>
                <a:ext cx="172" cy="323"/>
                <a:chOff x="1694" y="1018"/>
                <a:chExt cx="2002" cy="3393"/>
              </a:xfrm>
            </p:grpSpPr>
            <p:sp>
              <p:nvSpPr>
                <p:cNvPr id="245" name="AutoShape 70">
                  <a:extLst>
                    <a:ext uri="{FF2B5EF4-FFF2-40B4-BE49-F238E27FC236}">
                      <a16:creationId xmlns:a16="http://schemas.microsoft.com/office/drawing/2014/main" id="{A0175BC0-36A4-F022-1C42-F04A9EB557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45" y="2570"/>
                  <a:ext cx="300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" name="AutoShape 71">
                  <a:extLst>
                    <a:ext uri="{FF2B5EF4-FFF2-40B4-BE49-F238E27FC236}">
                      <a16:creationId xmlns:a16="http://schemas.microsoft.com/office/drawing/2014/main" id="{C8BE8207-879C-9066-B338-8F789991AC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41" y="2662"/>
                  <a:ext cx="309" cy="201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7" name="AutoShape 72">
                  <a:extLst>
                    <a:ext uri="{FF2B5EF4-FFF2-40B4-BE49-F238E27FC236}">
                      <a16:creationId xmlns:a16="http://schemas.microsoft.com/office/drawing/2014/main" id="{DC9CDDBD-D345-674C-60F4-52CF9C69B6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47" y="3606"/>
                  <a:ext cx="307" cy="203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8" name="Oval 73">
                  <a:extLst>
                    <a:ext uri="{FF2B5EF4-FFF2-40B4-BE49-F238E27FC236}">
                      <a16:creationId xmlns:a16="http://schemas.microsoft.com/office/drawing/2014/main" id="{07A1B7FC-D88D-C9F9-600C-595A694D75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9" name="Oval 74">
                  <a:extLst>
                    <a:ext uri="{FF2B5EF4-FFF2-40B4-BE49-F238E27FC236}">
                      <a16:creationId xmlns:a16="http://schemas.microsoft.com/office/drawing/2014/main" id="{CD2B8557-C27E-C83A-BD99-8BDC103DE7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0" name="Oval 75">
                  <a:extLst>
                    <a:ext uri="{FF2B5EF4-FFF2-40B4-BE49-F238E27FC236}">
                      <a16:creationId xmlns:a16="http://schemas.microsoft.com/office/drawing/2014/main" id="{B5769F1C-FFB6-10D4-00BD-ED65D1D8D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17" y="1186"/>
                  <a:ext cx="1567" cy="322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1" name="Oval 76">
                  <a:extLst>
                    <a:ext uri="{FF2B5EF4-FFF2-40B4-BE49-F238E27FC236}">
                      <a16:creationId xmlns:a16="http://schemas.microsoft.com/office/drawing/2014/main" id="{7262C42B-B200-D700-7B9B-399EFBA741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01" y="1019"/>
                  <a:ext cx="1567" cy="32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2" name="Oval 77">
                  <a:extLst>
                    <a:ext uri="{FF2B5EF4-FFF2-40B4-BE49-F238E27FC236}">
                      <a16:creationId xmlns:a16="http://schemas.microsoft.com/office/drawing/2014/main" id="{BBA1B39B-79DD-5008-788A-61260175D0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54" y="1185"/>
                  <a:ext cx="1092" cy="322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3" name="Oval 78">
                  <a:extLst>
                    <a:ext uri="{FF2B5EF4-FFF2-40B4-BE49-F238E27FC236}">
                      <a16:creationId xmlns:a16="http://schemas.microsoft.com/office/drawing/2014/main" id="{AC9D8CF5-E831-535A-CFDA-A52474E3B2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18"/>
                  <a:ext cx="1096" cy="32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6" name="AutoShape 79">
                <a:extLst>
                  <a:ext uri="{FF2B5EF4-FFF2-40B4-BE49-F238E27FC236}">
                    <a16:creationId xmlns:a16="http://schemas.microsoft.com/office/drawing/2014/main" id="{F9EFA529-CFFE-1B56-8718-9534AE48CA1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AutoShape 80">
                <a:extLst>
                  <a:ext uri="{FF2B5EF4-FFF2-40B4-BE49-F238E27FC236}">
                    <a16:creationId xmlns:a16="http://schemas.microsoft.com/office/drawing/2014/main" id="{5AA14692-FE96-7E61-2F7D-05C372E2581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AutoShape 81">
                <a:extLst>
                  <a:ext uri="{FF2B5EF4-FFF2-40B4-BE49-F238E27FC236}">
                    <a16:creationId xmlns:a16="http://schemas.microsoft.com/office/drawing/2014/main" id="{2E89418B-4BDF-F046-462C-E1CAE4EA4AC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Oval 82">
                <a:extLst>
                  <a:ext uri="{FF2B5EF4-FFF2-40B4-BE49-F238E27FC236}">
                    <a16:creationId xmlns:a16="http://schemas.microsoft.com/office/drawing/2014/main" id="{0D47FA53-8BD9-2748-FB7A-07AF3DF2E9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Oval 83">
                <a:extLst>
                  <a:ext uri="{FF2B5EF4-FFF2-40B4-BE49-F238E27FC236}">
                    <a16:creationId xmlns:a16="http://schemas.microsoft.com/office/drawing/2014/main" id="{8E268EDC-31E9-8FF5-AA1E-D69747143C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Oval 84">
                <a:extLst>
                  <a:ext uri="{FF2B5EF4-FFF2-40B4-BE49-F238E27FC236}">
                    <a16:creationId xmlns:a16="http://schemas.microsoft.com/office/drawing/2014/main" id="{1D7E72AD-CFAA-3438-1635-62C928283ED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6" y="1210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val 85">
                <a:extLst>
                  <a:ext uri="{FF2B5EF4-FFF2-40B4-BE49-F238E27FC236}">
                    <a16:creationId xmlns:a16="http://schemas.microsoft.com/office/drawing/2014/main" id="{B0AC2035-C7E1-1F61-7C57-4A127AC49D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4" y="1218"/>
                <a:ext cx="135" cy="307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Oval 86">
                <a:extLst>
                  <a:ext uri="{FF2B5EF4-FFF2-40B4-BE49-F238E27FC236}">
                    <a16:creationId xmlns:a16="http://schemas.microsoft.com/office/drawing/2014/main" id="{395C581B-88C9-1E9A-C0C7-8D53EBB5689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Oval 87">
                <a:extLst>
                  <a:ext uri="{FF2B5EF4-FFF2-40B4-BE49-F238E27FC236}">
                    <a16:creationId xmlns:a16="http://schemas.microsoft.com/office/drawing/2014/main" id="{D68D0E91-61EF-385F-CC28-289D6D1A921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7"/>
                <a:ext cx="340" cy="307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0" name="Text Box 131">
            <a:extLst>
              <a:ext uri="{FF2B5EF4-FFF2-40B4-BE49-F238E27FC236}">
                <a16:creationId xmlns:a16="http://schemas.microsoft.com/office/drawing/2014/main" id="{4A47AD6C-AF76-199E-A356-B0B07ED5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362" y="6132503"/>
            <a:ext cx="52083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so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1" name="AutoShape 133">
            <a:extLst>
              <a:ext uri="{FF2B5EF4-FFF2-40B4-BE49-F238E27FC236}">
                <a16:creationId xmlns:a16="http://schemas.microsoft.com/office/drawing/2014/main" id="{3A399F42-4872-65DA-1A41-21D3447026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241" y="6031990"/>
            <a:ext cx="3444949" cy="762000"/>
          </a:xfrm>
          <a:prstGeom prst="roundRect">
            <a:avLst>
              <a:gd name="adj" fmla="val 10889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7" name="Pentagon 7">
            <a:hlinkClick r:id="rId7" action="ppaction://hlinksldjump"/>
            <a:extLst>
              <a:ext uri="{FF2B5EF4-FFF2-40B4-BE49-F238E27FC236}">
                <a16:creationId xmlns:a16="http://schemas.microsoft.com/office/drawing/2014/main" id="{F499FC85-6B44-4206-1ABA-91F8C3438DC9}"/>
              </a:ext>
            </a:extLst>
          </p:cNvPr>
          <p:cNvSpPr/>
          <p:nvPr/>
        </p:nvSpPr>
        <p:spPr>
          <a:xfrm flipH="1">
            <a:off x="8864677" y="237752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44147" y="-805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733924"/>
              </p:ext>
            </p:extLst>
          </p:nvPr>
        </p:nvGraphicFramePr>
        <p:xfrm>
          <a:off x="6429094" y="1165547"/>
          <a:ext cx="503382" cy="37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362" imgH="228501" progId="Equation.DSMT4">
                  <p:embed/>
                </p:oleObj>
              </mc:Choice>
              <mc:Fallback>
                <p:oleObj name="Equation" r:id="rId8" imgW="317362" imgH="22850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094" y="1165547"/>
                        <a:ext cx="503382" cy="374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291503"/>
              </p:ext>
            </p:extLst>
          </p:nvPr>
        </p:nvGraphicFramePr>
        <p:xfrm>
          <a:off x="5848350" y="3244850"/>
          <a:ext cx="4953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5477" imgH="365666" progId="Equation.DSMT4">
                  <p:embed/>
                </p:oleObj>
              </mc:Choice>
              <mc:Fallback>
                <p:oleObj name="Equation" r:id="rId10" imgW="495477" imgH="36566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48350" y="3244850"/>
                        <a:ext cx="4953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17435"/>
              </p:ext>
            </p:extLst>
          </p:nvPr>
        </p:nvGraphicFramePr>
        <p:xfrm>
          <a:off x="2417097" y="2351838"/>
          <a:ext cx="646363" cy="47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95477" imgH="365666" progId="Equation.DSMT4">
                  <p:embed/>
                </p:oleObj>
              </mc:Choice>
              <mc:Fallback>
                <p:oleObj name="Equation" r:id="rId12" imgW="495477" imgH="36566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17097" y="2351838"/>
                        <a:ext cx="646363" cy="476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" name="Text Box 131"/>
          <p:cNvSpPr txBox="1">
            <a:spLocks noChangeArrowheads="1"/>
          </p:cNvSpPr>
          <p:nvPr/>
        </p:nvSpPr>
        <p:spPr bwMode="auto">
          <a:xfrm>
            <a:off x="2832054" y="2301356"/>
            <a:ext cx="1031733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7</a:t>
            </a:r>
          </a:p>
        </p:txBody>
      </p:sp>
      <p:graphicFrame>
        <p:nvGraphicFramePr>
          <p:cNvPr id="262" name="Object 2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229602"/>
              </p:ext>
            </p:extLst>
          </p:nvPr>
        </p:nvGraphicFramePr>
        <p:xfrm>
          <a:off x="2401384" y="3454505"/>
          <a:ext cx="646363" cy="47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5477" imgH="365666" progId="Equation.DSMT4">
                  <p:embed/>
                </p:oleObj>
              </mc:Choice>
              <mc:Fallback>
                <p:oleObj name="Equation" r:id="rId14" imgW="495477" imgH="365666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01384" y="3454505"/>
                        <a:ext cx="646363" cy="476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3" name="Text Box 131"/>
          <p:cNvSpPr txBox="1">
            <a:spLocks noChangeArrowheads="1"/>
          </p:cNvSpPr>
          <p:nvPr/>
        </p:nvSpPr>
        <p:spPr bwMode="auto">
          <a:xfrm>
            <a:off x="2783223" y="3395067"/>
            <a:ext cx="1031733" cy="56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7</a:t>
            </a:r>
          </a:p>
        </p:txBody>
      </p:sp>
      <p:graphicFrame>
        <p:nvGraphicFramePr>
          <p:cNvPr id="264" name="Object 2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104240"/>
              </p:ext>
            </p:extLst>
          </p:nvPr>
        </p:nvGraphicFramePr>
        <p:xfrm>
          <a:off x="2417097" y="4808706"/>
          <a:ext cx="646363" cy="476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95477" imgH="365666" progId="Equation.DSMT4">
                  <p:embed/>
                </p:oleObj>
              </mc:Choice>
              <mc:Fallback>
                <p:oleObj name="Equation" r:id="rId15" imgW="495477" imgH="365666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17097" y="4808706"/>
                        <a:ext cx="646363" cy="476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5" name="Text Box 131"/>
          <p:cNvSpPr txBox="1">
            <a:spLocks noChangeArrowheads="1"/>
          </p:cNvSpPr>
          <p:nvPr/>
        </p:nvSpPr>
        <p:spPr bwMode="auto">
          <a:xfrm>
            <a:off x="2832054" y="4758224"/>
            <a:ext cx="1031733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7</a:t>
            </a:r>
          </a:p>
        </p:txBody>
      </p:sp>
    </p:spTree>
    <p:extLst>
      <p:ext uri="{BB962C8B-B14F-4D97-AF65-F5344CB8AC3E}">
        <p14:creationId xmlns:p14="http://schemas.microsoft.com/office/powerpoint/2010/main" val="18607274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1000"/>
                                        <p:tgtEl>
                                          <p:spTgt spid="748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48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</p:childTnLst>
        </p:cTn>
      </p:par>
    </p:tnLst>
    <p:bldLst>
      <p:bldP spid="74882" grpId="0" animBg="1"/>
      <p:bldP spid="74885" grpId="0" animBg="1"/>
      <p:bldP spid="196" grpId="0" animBg="1"/>
      <p:bldP spid="231" grpId="0" animBg="1"/>
      <p:bldP spid="2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711200" y="5161280"/>
            <a:ext cx="304800" cy="685800"/>
            <a:chOff x="240" y="624"/>
            <a:chExt cx="96" cy="288"/>
          </a:xfrm>
        </p:grpSpPr>
        <p:sp>
          <p:nvSpPr>
            <p:cNvPr id="28817" name="Rectangle 3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18" name="Rectangle 4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5743" name="AutoShape 31"/>
          <p:cNvSpPr>
            <a:spLocks noChangeArrowheads="1"/>
          </p:cNvSpPr>
          <p:nvPr/>
        </p:nvSpPr>
        <p:spPr bwMode="gray">
          <a:xfrm>
            <a:off x="428354" y="528226"/>
            <a:ext cx="10148378" cy="111645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round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</a:t>
            </a: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</p:txBody>
      </p:sp>
      <p:grpSp>
        <p:nvGrpSpPr>
          <p:cNvPr id="9" name="Group 60"/>
          <p:cNvGrpSpPr>
            <a:grpSpLocks/>
          </p:cNvGrpSpPr>
          <p:nvPr/>
        </p:nvGrpSpPr>
        <p:grpSpPr bwMode="auto">
          <a:xfrm>
            <a:off x="47837" y="3075322"/>
            <a:ext cx="11453283" cy="1185863"/>
            <a:chOff x="109" y="2508"/>
            <a:chExt cx="5411" cy="747"/>
          </a:xfrm>
        </p:grpSpPr>
        <p:grpSp>
          <p:nvGrpSpPr>
            <p:cNvPr id="28738" name="Group 61"/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8759" name="AutoShape 62"/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60" name="AutoShape 63"/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76" name="Freeform 64"/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77" name="Text Box 65"/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B</a:t>
                </a:r>
              </a:p>
            </p:txBody>
          </p:sp>
          <p:sp>
            <p:nvSpPr>
              <p:cNvPr id="28763" name="Text Box 66"/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64" name="Rectangle 67"/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739" name="Group 68"/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28740" name="Group 69"/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115782" name="AutoShape 70"/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3" name="AutoShape 71"/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4" name="AutoShape 72"/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3" name="Oval 73"/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4" name="Oval 74"/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7" name="Oval 75"/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6" name="Oval 76"/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789" name="Oval 77"/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58" name="Oval 78"/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5791" name="AutoShape 79"/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2" name="AutoShape 80"/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3" name="AutoShape 81"/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4" name="Oval 82"/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5" name="Oval 83"/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6" name="Oval 84"/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7" name="Oval 85"/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798" name="Oval 86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49" name="Oval 87"/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679" name="Group 88"/>
          <p:cNvGrpSpPr>
            <a:grpSpLocks/>
          </p:cNvGrpSpPr>
          <p:nvPr/>
        </p:nvGrpSpPr>
        <p:grpSpPr bwMode="auto">
          <a:xfrm>
            <a:off x="738413" y="1476467"/>
            <a:ext cx="304800" cy="533400"/>
            <a:chOff x="240" y="624"/>
            <a:chExt cx="96" cy="288"/>
          </a:xfrm>
        </p:grpSpPr>
        <p:sp>
          <p:nvSpPr>
            <p:cNvPr id="28736" name="Rectangle 89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37" name="Rectangle 90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680" name="Text Box 91"/>
          <p:cNvSpPr txBox="1">
            <a:spLocks noChangeArrowheads="1"/>
          </p:cNvSpPr>
          <p:nvPr/>
        </p:nvSpPr>
        <p:spPr bwMode="auto">
          <a:xfrm>
            <a:off x="3454400" y="348488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28682" name="Group 120"/>
          <p:cNvGrpSpPr>
            <a:grpSpLocks/>
          </p:cNvGrpSpPr>
          <p:nvPr/>
        </p:nvGrpSpPr>
        <p:grpSpPr bwMode="auto">
          <a:xfrm>
            <a:off x="632822" y="3975281"/>
            <a:ext cx="304800" cy="533400"/>
            <a:chOff x="240" y="624"/>
            <a:chExt cx="96" cy="288"/>
          </a:xfrm>
        </p:grpSpPr>
        <p:sp>
          <p:nvSpPr>
            <p:cNvPr id="28707" name="Rectangle 121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08" name="Rectangle 122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683" name="Group 123"/>
          <p:cNvGrpSpPr>
            <a:grpSpLocks/>
          </p:cNvGrpSpPr>
          <p:nvPr/>
        </p:nvGrpSpPr>
        <p:grpSpPr bwMode="auto">
          <a:xfrm>
            <a:off x="726440" y="2722880"/>
            <a:ext cx="304800" cy="533400"/>
            <a:chOff x="240" y="624"/>
            <a:chExt cx="96" cy="288"/>
          </a:xfrm>
        </p:grpSpPr>
        <p:sp>
          <p:nvSpPr>
            <p:cNvPr id="28705" name="Rectangle 124"/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06" name="Rectangle 125"/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5845" name="AutoShape 133"/>
          <p:cNvSpPr>
            <a:spLocks noChangeArrowheads="1"/>
          </p:cNvSpPr>
          <p:nvPr/>
        </p:nvSpPr>
        <p:spPr bwMode="gray">
          <a:xfrm>
            <a:off x="6639808" y="3171821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28692" name="Group 76"/>
          <p:cNvGrpSpPr>
            <a:grpSpLocks/>
          </p:cNvGrpSpPr>
          <p:nvPr/>
        </p:nvGrpSpPr>
        <p:grpSpPr bwMode="auto">
          <a:xfrm>
            <a:off x="360681" y="751841"/>
            <a:ext cx="1164167" cy="665163"/>
            <a:chOff x="1212" y="1344"/>
            <a:chExt cx="550" cy="419"/>
          </a:xfrm>
        </p:grpSpPr>
        <p:grpSp>
          <p:nvGrpSpPr>
            <p:cNvPr id="28700" name="Group 77"/>
            <p:cNvGrpSpPr>
              <a:grpSpLocks/>
            </p:cNvGrpSpPr>
            <p:nvPr/>
          </p:nvGrpSpPr>
          <p:grpSpPr bwMode="auto">
            <a:xfrm>
              <a:off x="1248" y="1344"/>
              <a:ext cx="480" cy="419"/>
              <a:chOff x="1110" y="2656"/>
              <a:chExt cx="1549" cy="1351"/>
            </a:xfrm>
          </p:grpSpPr>
          <p:sp>
            <p:nvSpPr>
              <p:cNvPr id="28702" name="AutoShape 7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03" name="AutoShape 7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04" name="AutoShape 8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r" rtl="1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701" name="Text Box 81"/>
            <p:cNvSpPr txBox="1">
              <a:spLocks noChangeArrowheads="1"/>
            </p:cNvSpPr>
            <p:nvPr/>
          </p:nvSpPr>
          <p:spPr bwMode="gray">
            <a:xfrm>
              <a:off x="1212" y="1406"/>
              <a:ext cx="55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sz="2800" b="1" dirty="0" err="1">
                  <a:solidFill>
                    <a:srgbClr val="FFFFFF"/>
                  </a:solidFill>
                  <a:cs typeface="Arial" panose="020B0604020202020204" pitchFamily="34" charset="0"/>
                </a:rPr>
                <a:t>Câu</a:t>
              </a:r>
              <a:r>
                <a:rPr lang="en-US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lang="vi-VN" sz="2800" b="1" dirty="0">
                  <a:solidFill>
                    <a:srgbClr val="FFFFFF"/>
                  </a:solidFill>
                  <a:cs typeface="Arial" panose="020B0604020202020204" pitchFamily="34" charset="0"/>
                </a:rPr>
                <a:t>3</a:t>
              </a:r>
              <a:endParaRPr lang="en-US" sz="2800" b="1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87" name="Rectangle 186"/>
          <p:cNvSpPr/>
          <p:nvPr/>
        </p:nvSpPr>
        <p:spPr>
          <a:xfrm>
            <a:off x="27585" y="0"/>
            <a:ext cx="2879240" cy="558725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2" name="Group 60">
            <a:extLst>
              <a:ext uri="{FF2B5EF4-FFF2-40B4-BE49-F238E27FC236}">
                <a16:creationId xmlns:a16="http://schemas.microsoft.com/office/drawing/2014/main" id="{214DF916-22B7-3E97-0F26-B4E3EAD0D15C}"/>
              </a:ext>
            </a:extLst>
          </p:cNvPr>
          <p:cNvGrpSpPr>
            <a:grpSpLocks/>
          </p:cNvGrpSpPr>
          <p:nvPr/>
        </p:nvGrpSpPr>
        <p:grpSpPr bwMode="auto">
          <a:xfrm>
            <a:off x="53663" y="1891615"/>
            <a:ext cx="11453283" cy="1185863"/>
            <a:chOff x="109" y="2508"/>
            <a:chExt cx="5411" cy="747"/>
          </a:xfrm>
        </p:grpSpPr>
        <p:grpSp>
          <p:nvGrpSpPr>
            <p:cNvPr id="193" name="Group 61">
              <a:extLst>
                <a:ext uri="{FF2B5EF4-FFF2-40B4-BE49-F238E27FC236}">
                  <a16:creationId xmlns:a16="http://schemas.microsoft.com/office/drawing/2014/main" id="{2AD3061F-E26C-7CAA-07EC-4C5F220ADA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14" name="AutoShape 62">
                <a:extLst>
                  <a:ext uri="{FF2B5EF4-FFF2-40B4-BE49-F238E27FC236}">
                    <a16:creationId xmlns:a16="http://schemas.microsoft.com/office/drawing/2014/main" id="{A88FD683-C6B1-4879-FCA6-C8A65C28DF7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AutoShape 63">
                <a:extLst>
                  <a:ext uri="{FF2B5EF4-FFF2-40B4-BE49-F238E27FC236}">
                    <a16:creationId xmlns:a16="http://schemas.microsoft.com/office/drawing/2014/main" id="{95E07187-74F6-6410-08F4-A9DC4F34AA5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64">
                <a:extLst>
                  <a:ext uri="{FF2B5EF4-FFF2-40B4-BE49-F238E27FC236}">
                    <a16:creationId xmlns:a16="http://schemas.microsoft.com/office/drawing/2014/main" id="{E18C6A8D-B8B7-14C8-0EA9-7340D23791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Text Box 65">
                <a:extLst>
                  <a:ext uri="{FF2B5EF4-FFF2-40B4-BE49-F238E27FC236}">
                    <a16:creationId xmlns:a16="http://schemas.microsoft.com/office/drawing/2014/main" id="{4BD9E6CA-29C4-0EF8-FDCC-693FF643272E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64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A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itchFamily="34" charset="0"/>
                </a:endParaRPr>
              </a:p>
            </p:txBody>
          </p:sp>
          <p:sp>
            <p:nvSpPr>
              <p:cNvPr id="218" name="Text Box 66">
                <a:extLst>
                  <a:ext uri="{FF2B5EF4-FFF2-40B4-BE49-F238E27FC236}">
                    <a16:creationId xmlns:a16="http://schemas.microsoft.com/office/drawing/2014/main" id="{64457B39-5FCC-3FA2-6CEF-1222E885F4FA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Rectangle 67">
                <a:extLst>
                  <a:ext uri="{FF2B5EF4-FFF2-40B4-BE49-F238E27FC236}">
                    <a16:creationId xmlns:a16="http://schemas.microsoft.com/office/drawing/2014/main" id="{4E9A0A5D-2419-6830-7629-28306DB42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4" name="Group 68">
              <a:extLst>
                <a:ext uri="{FF2B5EF4-FFF2-40B4-BE49-F238E27FC236}">
                  <a16:creationId xmlns:a16="http://schemas.microsoft.com/office/drawing/2014/main" id="{D3F88604-90F7-9B90-5F9D-27AF14C155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195" name="Group 69">
                <a:extLst>
                  <a:ext uri="{FF2B5EF4-FFF2-40B4-BE49-F238E27FC236}">
                    <a16:creationId xmlns:a16="http://schemas.microsoft.com/office/drawing/2014/main" id="{1C7C0E6D-3BD6-05A9-AE39-CB9796E281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205" name="AutoShape 70">
                  <a:extLst>
                    <a:ext uri="{FF2B5EF4-FFF2-40B4-BE49-F238E27FC236}">
                      <a16:creationId xmlns:a16="http://schemas.microsoft.com/office/drawing/2014/main" id="{84002B69-7940-D841-29D7-819629F471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6" name="AutoShape 71">
                  <a:extLst>
                    <a:ext uri="{FF2B5EF4-FFF2-40B4-BE49-F238E27FC236}">
                      <a16:creationId xmlns:a16="http://schemas.microsoft.com/office/drawing/2014/main" id="{38826C6D-C2D5-9C33-FEAA-6BA26AFB2F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7" name="AutoShape 72">
                  <a:extLst>
                    <a:ext uri="{FF2B5EF4-FFF2-40B4-BE49-F238E27FC236}">
                      <a16:creationId xmlns:a16="http://schemas.microsoft.com/office/drawing/2014/main" id="{C6784493-90B5-6439-17D5-8D5F9F459A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8" name="Oval 73">
                  <a:extLst>
                    <a:ext uri="{FF2B5EF4-FFF2-40B4-BE49-F238E27FC236}">
                      <a16:creationId xmlns:a16="http://schemas.microsoft.com/office/drawing/2014/main" id="{248BD6F9-6D79-2505-9ADA-356223558F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9" name="Oval 74">
                  <a:extLst>
                    <a:ext uri="{FF2B5EF4-FFF2-40B4-BE49-F238E27FC236}">
                      <a16:creationId xmlns:a16="http://schemas.microsoft.com/office/drawing/2014/main" id="{F5F9DD8F-2B07-B6CD-E000-DB8D7A21EF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0" name="Oval 75">
                  <a:extLst>
                    <a:ext uri="{FF2B5EF4-FFF2-40B4-BE49-F238E27FC236}">
                      <a16:creationId xmlns:a16="http://schemas.microsoft.com/office/drawing/2014/main" id="{525D498F-BCD0-0267-2355-184D1190EF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1" name="Oval 76">
                  <a:extLst>
                    <a:ext uri="{FF2B5EF4-FFF2-40B4-BE49-F238E27FC236}">
                      <a16:creationId xmlns:a16="http://schemas.microsoft.com/office/drawing/2014/main" id="{F0EFFCA0-C1FC-2362-27D6-06633CDA3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2" name="Oval 77">
                  <a:extLst>
                    <a:ext uri="{FF2B5EF4-FFF2-40B4-BE49-F238E27FC236}">
                      <a16:creationId xmlns:a16="http://schemas.microsoft.com/office/drawing/2014/main" id="{B0BD90AC-A924-B5AC-B1D6-3F4C115F63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3" name="Oval 78">
                  <a:extLst>
                    <a:ext uri="{FF2B5EF4-FFF2-40B4-BE49-F238E27FC236}">
                      <a16:creationId xmlns:a16="http://schemas.microsoft.com/office/drawing/2014/main" id="{9A36F484-614C-652F-8CA2-08A6591A2B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96" name="AutoShape 79">
                <a:extLst>
                  <a:ext uri="{FF2B5EF4-FFF2-40B4-BE49-F238E27FC236}">
                    <a16:creationId xmlns:a16="http://schemas.microsoft.com/office/drawing/2014/main" id="{F6D02477-AA48-87DD-FAB0-EA504DF5C4B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AutoShape 80">
                <a:extLst>
                  <a:ext uri="{FF2B5EF4-FFF2-40B4-BE49-F238E27FC236}">
                    <a16:creationId xmlns:a16="http://schemas.microsoft.com/office/drawing/2014/main" id="{669DE8EB-B06C-9F6B-15CF-5C89999510B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AutoShape 81">
                <a:extLst>
                  <a:ext uri="{FF2B5EF4-FFF2-40B4-BE49-F238E27FC236}">
                    <a16:creationId xmlns:a16="http://schemas.microsoft.com/office/drawing/2014/main" id="{3E1E1BC6-7C36-C9EC-FCE2-32C956CB593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Oval 82">
                <a:extLst>
                  <a:ext uri="{FF2B5EF4-FFF2-40B4-BE49-F238E27FC236}">
                    <a16:creationId xmlns:a16="http://schemas.microsoft.com/office/drawing/2014/main" id="{5982E87A-BE2F-0980-E9AA-7819876FA7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Oval 83">
                <a:extLst>
                  <a:ext uri="{FF2B5EF4-FFF2-40B4-BE49-F238E27FC236}">
                    <a16:creationId xmlns:a16="http://schemas.microsoft.com/office/drawing/2014/main" id="{D8092E82-5EB8-5E31-E048-2B033C2653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Oval 84">
                <a:extLst>
                  <a:ext uri="{FF2B5EF4-FFF2-40B4-BE49-F238E27FC236}">
                    <a16:creationId xmlns:a16="http://schemas.microsoft.com/office/drawing/2014/main" id="{E51CFE60-DD70-706D-4320-4C49FB5684B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Oval 85">
                <a:extLst>
                  <a:ext uri="{FF2B5EF4-FFF2-40B4-BE49-F238E27FC236}">
                    <a16:creationId xmlns:a16="http://schemas.microsoft.com/office/drawing/2014/main" id="{4B6084B6-084F-D0D2-63BA-504F3148C23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Oval 86">
                <a:extLst>
                  <a:ext uri="{FF2B5EF4-FFF2-40B4-BE49-F238E27FC236}">
                    <a16:creationId xmlns:a16="http://schemas.microsoft.com/office/drawing/2014/main" id="{754F4125-B2E3-8318-FD3E-52FF7266BD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Oval 87">
                <a:extLst>
                  <a:ext uri="{FF2B5EF4-FFF2-40B4-BE49-F238E27FC236}">
                    <a16:creationId xmlns:a16="http://schemas.microsoft.com/office/drawing/2014/main" id="{70D9F70D-DFF6-F6AA-0AC4-DA6ECF9B3B8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20" name="Text Box 91">
            <a:extLst>
              <a:ext uri="{FF2B5EF4-FFF2-40B4-BE49-F238E27FC236}">
                <a16:creationId xmlns:a16="http://schemas.microsoft.com/office/drawing/2014/main" id="{2510A222-E501-2C51-45A4-04DA58A41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1706" y="2259709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221" name="Group 120">
            <a:extLst>
              <a:ext uri="{FF2B5EF4-FFF2-40B4-BE49-F238E27FC236}">
                <a16:creationId xmlns:a16="http://schemas.microsoft.com/office/drawing/2014/main" id="{D958CE21-44C8-21CD-40FE-D1D2AC119640}"/>
              </a:ext>
            </a:extLst>
          </p:cNvPr>
          <p:cNvGrpSpPr>
            <a:grpSpLocks/>
          </p:cNvGrpSpPr>
          <p:nvPr/>
        </p:nvGrpSpPr>
        <p:grpSpPr bwMode="auto">
          <a:xfrm>
            <a:off x="696457" y="2750109"/>
            <a:ext cx="304800" cy="533400"/>
            <a:chOff x="240" y="624"/>
            <a:chExt cx="96" cy="288"/>
          </a:xfrm>
        </p:grpSpPr>
        <p:sp>
          <p:nvSpPr>
            <p:cNvPr id="222" name="Rectangle 121">
              <a:extLst>
                <a:ext uri="{FF2B5EF4-FFF2-40B4-BE49-F238E27FC236}">
                  <a16:creationId xmlns:a16="http://schemas.microsoft.com/office/drawing/2014/main" id="{90969AD6-5D8A-FB58-4322-EB7875607FB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Rectangle 122">
              <a:extLst>
                <a:ext uri="{FF2B5EF4-FFF2-40B4-BE49-F238E27FC236}">
                  <a16:creationId xmlns:a16="http://schemas.microsoft.com/office/drawing/2014/main" id="{FAB64C85-51BF-CB70-4820-E4EB1524F44E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4" name="AutoShape 133">
            <a:extLst>
              <a:ext uri="{FF2B5EF4-FFF2-40B4-BE49-F238E27FC236}">
                <a16:creationId xmlns:a16="http://schemas.microsoft.com/office/drawing/2014/main" id="{291C3593-9A33-3863-BB41-99E19C3647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87114" y="1946649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25" name="Text Box 98">
            <a:extLst>
              <a:ext uri="{FF2B5EF4-FFF2-40B4-BE49-F238E27FC236}">
                <a16:creationId xmlns:a16="http://schemas.microsoft.com/office/drawing/2014/main" id="{1A717B7E-A656-065A-2496-E7819E21725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42093" y="2133365"/>
            <a:ext cx="1365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800" dirty="0">
                <a:cs typeface="Arial" panose="020B0604020202020204" pitchFamily="34" charset="0"/>
              </a:rPr>
              <a:t>-6</a:t>
            </a:r>
          </a:p>
        </p:txBody>
      </p:sp>
      <p:grpSp>
        <p:nvGrpSpPr>
          <p:cNvPr id="226" name="Group 60">
            <a:extLst>
              <a:ext uri="{FF2B5EF4-FFF2-40B4-BE49-F238E27FC236}">
                <a16:creationId xmlns:a16="http://schemas.microsoft.com/office/drawing/2014/main" id="{7ABA6DB1-BFB3-F93D-F074-8401D60A3E2A}"/>
              </a:ext>
            </a:extLst>
          </p:cNvPr>
          <p:cNvGrpSpPr>
            <a:grpSpLocks/>
          </p:cNvGrpSpPr>
          <p:nvPr/>
        </p:nvGrpSpPr>
        <p:grpSpPr bwMode="auto">
          <a:xfrm>
            <a:off x="78814" y="4217664"/>
            <a:ext cx="11453283" cy="1185863"/>
            <a:chOff x="109" y="2508"/>
            <a:chExt cx="5411" cy="747"/>
          </a:xfrm>
        </p:grpSpPr>
        <p:grpSp>
          <p:nvGrpSpPr>
            <p:cNvPr id="227" name="Group 61">
              <a:extLst>
                <a:ext uri="{FF2B5EF4-FFF2-40B4-BE49-F238E27FC236}">
                  <a16:creationId xmlns:a16="http://schemas.microsoft.com/office/drawing/2014/main" id="{D57E5C11-2470-37A2-D91F-4F6901E7B8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2557"/>
              <a:ext cx="5088" cy="698"/>
              <a:chOff x="900" y="990"/>
              <a:chExt cx="4512" cy="500"/>
            </a:xfrm>
          </p:grpSpPr>
          <p:sp>
            <p:nvSpPr>
              <p:cNvPr id="248" name="AutoShape 62">
                <a:extLst>
                  <a:ext uri="{FF2B5EF4-FFF2-40B4-BE49-F238E27FC236}">
                    <a16:creationId xmlns:a16="http://schemas.microsoft.com/office/drawing/2014/main" id="{A17E872A-9EA5-6283-CB1C-25DC907D70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26" y="1034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AutoShape 63">
                <a:extLst>
                  <a:ext uri="{FF2B5EF4-FFF2-40B4-BE49-F238E27FC236}">
                    <a16:creationId xmlns:a16="http://schemas.microsoft.com/office/drawing/2014/main" id="{D09DAC2E-F2AF-4D37-9F36-3082B281E6A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22" y="1069"/>
                <a:ext cx="850" cy="312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64">
                <a:extLst>
                  <a:ext uri="{FF2B5EF4-FFF2-40B4-BE49-F238E27FC236}">
                    <a16:creationId xmlns:a16="http://schemas.microsoft.com/office/drawing/2014/main" id="{521EDC3D-2319-659E-69D4-64DA814A635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6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Text Box 65">
                <a:extLst>
                  <a:ext uri="{FF2B5EF4-FFF2-40B4-BE49-F238E27FC236}">
                    <a16:creationId xmlns:a16="http://schemas.microsoft.com/office/drawing/2014/main" id="{36FF5F5C-DD30-E415-00B3-91BE5D11E5D8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347" y="1063"/>
                <a:ext cx="186" cy="23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itchFamily="34" charset="0"/>
                  </a:rPr>
                  <a:t>C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itchFamily="34" charset="0"/>
                </a:endParaRPr>
              </a:p>
            </p:txBody>
          </p:sp>
          <p:sp>
            <p:nvSpPr>
              <p:cNvPr id="252" name="Text Box 66">
                <a:extLst>
                  <a:ext uri="{FF2B5EF4-FFF2-40B4-BE49-F238E27FC236}">
                    <a16:creationId xmlns:a16="http://schemas.microsoft.com/office/drawing/2014/main" id="{16151E2E-1895-9626-0970-02D5B8739397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496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Rectangle 67">
                <a:extLst>
                  <a:ext uri="{FF2B5EF4-FFF2-40B4-BE49-F238E27FC236}">
                    <a16:creationId xmlns:a16="http://schemas.microsoft.com/office/drawing/2014/main" id="{4B5A6BB5-12E2-7DC2-D37F-39B5DBDBA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8" name="Group 68">
              <a:extLst>
                <a:ext uri="{FF2B5EF4-FFF2-40B4-BE49-F238E27FC236}">
                  <a16:creationId xmlns:a16="http://schemas.microsoft.com/office/drawing/2014/main" id="{03A49B90-E2FE-7FE5-B868-69312F4D5B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2508"/>
              <a:ext cx="671" cy="673"/>
              <a:chOff x="-143" y="1056"/>
              <a:chExt cx="585" cy="625"/>
            </a:xfrm>
          </p:grpSpPr>
          <p:grpSp>
            <p:nvGrpSpPr>
              <p:cNvPr id="229" name="Group 69">
                <a:extLst>
                  <a:ext uri="{FF2B5EF4-FFF2-40B4-BE49-F238E27FC236}">
                    <a16:creationId xmlns:a16="http://schemas.microsoft.com/office/drawing/2014/main" id="{8931FCCF-8189-4E8F-7050-AD95660D7E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82" y="1241"/>
                <a:ext cx="173" cy="303"/>
                <a:chOff x="1871" y="1036"/>
                <a:chExt cx="2010" cy="3191"/>
              </a:xfrm>
            </p:grpSpPr>
            <p:sp>
              <p:nvSpPr>
                <p:cNvPr id="239" name="AutoShape 70">
                  <a:extLst>
                    <a:ext uri="{FF2B5EF4-FFF2-40B4-BE49-F238E27FC236}">
                      <a16:creationId xmlns:a16="http://schemas.microsoft.com/office/drawing/2014/main" id="{8FF9FA97-13A0-B445-3027-0FF94734C3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822" y="2746"/>
                  <a:ext cx="303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0" name="AutoShape 71">
                  <a:extLst>
                    <a:ext uri="{FF2B5EF4-FFF2-40B4-BE49-F238E27FC236}">
                      <a16:creationId xmlns:a16="http://schemas.microsoft.com/office/drawing/2014/main" id="{609201F0-3BC2-F6A2-55A4-C5D81D02C8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623" y="2493"/>
                  <a:ext cx="312" cy="205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1" name="AutoShape 72">
                  <a:extLst>
                    <a:ext uri="{FF2B5EF4-FFF2-40B4-BE49-F238E27FC236}">
                      <a16:creationId xmlns:a16="http://schemas.microsoft.com/office/drawing/2014/main" id="{EB9827C0-3B24-09BD-A9DA-D2F1F66CD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725" y="3440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2" name="Oval 73">
                  <a:extLst>
                    <a:ext uri="{FF2B5EF4-FFF2-40B4-BE49-F238E27FC236}">
                      <a16:creationId xmlns:a16="http://schemas.microsoft.com/office/drawing/2014/main" id="{4FC5E1B4-9D4F-1DC6-0EC6-A0B87E7904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3" name="Oval 74">
                  <a:extLst>
                    <a:ext uri="{FF2B5EF4-FFF2-40B4-BE49-F238E27FC236}">
                      <a16:creationId xmlns:a16="http://schemas.microsoft.com/office/drawing/2014/main" id="{25CA843A-DF39-557D-AC11-B9E665A481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4" name="Oval 75">
                  <a:extLst>
                    <a:ext uri="{FF2B5EF4-FFF2-40B4-BE49-F238E27FC236}">
                      <a16:creationId xmlns:a16="http://schemas.microsoft.com/office/drawing/2014/main" id="{4F43E305-0D33-0AE0-F579-B1744ED352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999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5" name="Oval 76">
                  <a:extLst>
                    <a:ext uri="{FF2B5EF4-FFF2-40B4-BE49-F238E27FC236}">
                      <a16:creationId xmlns:a16="http://schemas.microsoft.com/office/drawing/2014/main" id="{02142755-635D-437E-97F3-30E74E48A7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02" y="1037"/>
                  <a:ext cx="1766" cy="31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" name="Oval 77">
                  <a:extLst>
                    <a:ext uri="{FF2B5EF4-FFF2-40B4-BE49-F238E27FC236}">
                      <a16:creationId xmlns:a16="http://schemas.microsoft.com/office/drawing/2014/main" id="{AACA19D2-22FA-1F81-3D0B-0A87B588B7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6" y="1038"/>
                  <a:ext cx="1092" cy="31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7" name="Oval 78">
                  <a:extLst>
                    <a:ext uri="{FF2B5EF4-FFF2-40B4-BE49-F238E27FC236}">
                      <a16:creationId xmlns:a16="http://schemas.microsoft.com/office/drawing/2014/main" id="{022293DA-74DE-E14B-9C58-DD85ABA6FE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36"/>
                  <a:ext cx="1096" cy="3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0" name="AutoShape 79">
                <a:extLst>
                  <a:ext uri="{FF2B5EF4-FFF2-40B4-BE49-F238E27FC236}">
                    <a16:creationId xmlns:a16="http://schemas.microsoft.com/office/drawing/2014/main" id="{33347523-1522-41A8-C234-8D42AB2936F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AutoShape 80">
                <a:extLst>
                  <a:ext uri="{FF2B5EF4-FFF2-40B4-BE49-F238E27FC236}">
                    <a16:creationId xmlns:a16="http://schemas.microsoft.com/office/drawing/2014/main" id="{5FBAB914-DAEA-A0A7-7340-880E99F7171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7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AutoShape 81">
                <a:extLst>
                  <a:ext uri="{FF2B5EF4-FFF2-40B4-BE49-F238E27FC236}">
                    <a16:creationId xmlns:a16="http://schemas.microsoft.com/office/drawing/2014/main" id="{4E59DECB-A381-DD27-D02B-1F49EB2FF2D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Oval 82">
                <a:extLst>
                  <a:ext uri="{FF2B5EF4-FFF2-40B4-BE49-F238E27FC236}">
                    <a16:creationId xmlns:a16="http://schemas.microsoft.com/office/drawing/2014/main" id="{32732F63-6CE8-872E-EBEB-5EAA51EA49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Oval 83">
                <a:extLst>
                  <a:ext uri="{FF2B5EF4-FFF2-40B4-BE49-F238E27FC236}">
                    <a16:creationId xmlns:a16="http://schemas.microsoft.com/office/drawing/2014/main" id="{5A767B9D-A348-E1C4-CC0A-714A5DA0A88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Oval 84">
                <a:extLst>
                  <a:ext uri="{FF2B5EF4-FFF2-40B4-BE49-F238E27FC236}">
                    <a16:creationId xmlns:a16="http://schemas.microsoft.com/office/drawing/2014/main" id="{86438568-D887-E122-507F-5D06CD8561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8" y="1214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Oval 85">
                <a:extLst>
                  <a:ext uri="{FF2B5EF4-FFF2-40B4-BE49-F238E27FC236}">
                    <a16:creationId xmlns:a16="http://schemas.microsoft.com/office/drawing/2014/main" id="{520A3849-34C3-CD4D-579B-578A559D74B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06" y="1219"/>
                <a:ext cx="152" cy="30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Oval 86">
                <a:extLst>
                  <a:ext uri="{FF2B5EF4-FFF2-40B4-BE49-F238E27FC236}">
                    <a16:creationId xmlns:a16="http://schemas.microsoft.com/office/drawing/2014/main" id="{23590203-03FE-B997-4A96-F4623E7EC1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Oval 87">
                <a:extLst>
                  <a:ext uri="{FF2B5EF4-FFF2-40B4-BE49-F238E27FC236}">
                    <a16:creationId xmlns:a16="http://schemas.microsoft.com/office/drawing/2014/main" id="{35B3A222-C38B-3507-0BC4-7BB8784CD02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8"/>
                <a:ext cx="340" cy="30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54" name="Text Box 91">
            <a:extLst>
              <a:ext uri="{FF2B5EF4-FFF2-40B4-BE49-F238E27FC236}">
                <a16:creationId xmlns:a16="http://schemas.microsoft.com/office/drawing/2014/main" id="{EBE00A3B-DF6D-5682-F9F5-5E771BD04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377" y="4627223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255" name="Group 120">
            <a:extLst>
              <a:ext uri="{FF2B5EF4-FFF2-40B4-BE49-F238E27FC236}">
                <a16:creationId xmlns:a16="http://schemas.microsoft.com/office/drawing/2014/main" id="{4C2FEEDC-273E-49CB-B5F5-5765E1B09B0C}"/>
              </a:ext>
            </a:extLst>
          </p:cNvPr>
          <p:cNvGrpSpPr>
            <a:grpSpLocks/>
          </p:cNvGrpSpPr>
          <p:nvPr/>
        </p:nvGrpSpPr>
        <p:grpSpPr bwMode="auto">
          <a:xfrm>
            <a:off x="696457" y="5133952"/>
            <a:ext cx="304800" cy="533400"/>
            <a:chOff x="240" y="624"/>
            <a:chExt cx="96" cy="288"/>
          </a:xfrm>
        </p:grpSpPr>
        <p:sp>
          <p:nvSpPr>
            <p:cNvPr id="256" name="Rectangle 121">
              <a:extLst>
                <a:ext uri="{FF2B5EF4-FFF2-40B4-BE49-F238E27FC236}">
                  <a16:creationId xmlns:a16="http://schemas.microsoft.com/office/drawing/2014/main" id="{E08EF9DD-84C2-48A6-3090-C77EB5005B6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15" y="749"/>
              <a:ext cx="288" cy="38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Rectangle 122">
              <a:extLst>
                <a:ext uri="{FF2B5EF4-FFF2-40B4-BE49-F238E27FC236}">
                  <a16:creationId xmlns:a16="http://schemas.microsoft.com/office/drawing/2014/main" id="{B991EA5B-0F22-3A2D-793B-70C5E8EDED8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63" y="738"/>
              <a:ext cx="288" cy="59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8" name="AutoShape 133">
            <a:extLst>
              <a:ext uri="{FF2B5EF4-FFF2-40B4-BE49-F238E27FC236}">
                <a16:creationId xmlns:a16="http://schemas.microsoft.com/office/drawing/2014/main" id="{62F13542-1691-75A4-031B-075A1EC093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70785" y="4314163"/>
            <a:ext cx="4649891" cy="762000"/>
          </a:xfrm>
          <a:prstGeom prst="roundRect">
            <a:avLst>
              <a:gd name="adj" fmla="val 10889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tiếc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8" name="Text Box 91">
            <a:extLst>
              <a:ext uri="{FF2B5EF4-FFF2-40B4-BE49-F238E27FC236}">
                <a16:creationId xmlns:a16="http://schemas.microsoft.com/office/drawing/2014/main" id="{B3287D09-AA19-8F03-F1EC-94D60D78E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725" y="6023071"/>
            <a:ext cx="802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800">
              <a:cs typeface="Arial" panose="020B0604020202020204" pitchFamily="34" charset="0"/>
            </a:endParaRPr>
          </a:p>
        </p:txBody>
      </p:sp>
      <p:grpSp>
        <p:nvGrpSpPr>
          <p:cNvPr id="289" name="Group 92">
            <a:extLst>
              <a:ext uri="{FF2B5EF4-FFF2-40B4-BE49-F238E27FC236}">
                <a16:creationId xmlns:a16="http://schemas.microsoft.com/office/drawing/2014/main" id="{EA8BA7BD-CE08-CF0B-9B16-196B409845C5}"/>
              </a:ext>
            </a:extLst>
          </p:cNvPr>
          <p:cNvGrpSpPr>
            <a:grpSpLocks/>
          </p:cNvGrpSpPr>
          <p:nvPr/>
        </p:nvGrpSpPr>
        <p:grpSpPr bwMode="auto">
          <a:xfrm>
            <a:off x="29173" y="5519684"/>
            <a:ext cx="11281042" cy="1184275"/>
            <a:chOff x="109" y="1032"/>
            <a:chExt cx="5411" cy="698"/>
          </a:xfrm>
        </p:grpSpPr>
        <p:grpSp>
          <p:nvGrpSpPr>
            <p:cNvPr id="290" name="Group 93">
              <a:extLst>
                <a:ext uri="{FF2B5EF4-FFF2-40B4-BE49-F238E27FC236}">
                  <a16:creationId xmlns:a16="http://schemas.microsoft.com/office/drawing/2014/main" id="{BF8EE65E-0B90-5085-144E-F3CFF1D66D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" y="1032"/>
              <a:ext cx="5091" cy="698"/>
              <a:chOff x="897" y="990"/>
              <a:chExt cx="4515" cy="500"/>
            </a:xfrm>
          </p:grpSpPr>
          <p:sp>
            <p:nvSpPr>
              <p:cNvPr id="311" name="AutoShape 94">
                <a:extLst>
                  <a:ext uri="{FF2B5EF4-FFF2-40B4-BE49-F238E27FC236}">
                    <a16:creationId xmlns:a16="http://schemas.microsoft.com/office/drawing/2014/main" id="{8265231E-30D2-0380-08E2-294E093120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97" y="1022"/>
                <a:ext cx="4416" cy="381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AutoShape 95">
                <a:extLst>
                  <a:ext uri="{FF2B5EF4-FFF2-40B4-BE49-F238E27FC236}">
                    <a16:creationId xmlns:a16="http://schemas.microsoft.com/office/drawing/2014/main" id="{7D86C8AC-BB64-0573-EA77-A099E3FF4B8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038" y="1087"/>
                <a:ext cx="832" cy="284"/>
              </a:xfrm>
              <a:prstGeom prst="roundRect">
                <a:avLst>
                  <a:gd name="adj" fmla="val 11921"/>
                </a:avLst>
              </a:prstGeom>
              <a:solidFill>
                <a:srgbClr val="00B0F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96">
                <a:extLst>
                  <a:ext uri="{FF2B5EF4-FFF2-40B4-BE49-F238E27FC236}">
                    <a16:creationId xmlns:a16="http://schemas.microsoft.com/office/drawing/2014/main" id="{E5149CFD-DA29-131E-7610-0BC5E5AF2A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6" y="1089"/>
                <a:ext cx="427" cy="155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Text Box 97">
                <a:extLst>
                  <a:ext uri="{FF2B5EF4-FFF2-40B4-BE49-F238E27FC236}">
                    <a16:creationId xmlns:a16="http://schemas.microsoft.com/office/drawing/2014/main" id="{191F2220-62FC-3294-AA69-7BA4725A8A20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285" y="1110"/>
                <a:ext cx="189" cy="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vi-VN" sz="28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Text Box 98">
                <a:extLst>
                  <a:ext uri="{FF2B5EF4-FFF2-40B4-BE49-F238E27FC236}">
                    <a16:creationId xmlns:a16="http://schemas.microsoft.com/office/drawing/2014/main" id="{E8CFCE70-F0DB-EDDA-1573-20C15C50C844}"/>
                  </a:ext>
                </a:extLst>
              </p:cNvPr>
              <p:cNvSpPr txBox="1">
                <a:spLocks noChangeArrowheads="1"/>
              </p:cNvSpPr>
              <p:nvPr/>
            </p:nvSpPr>
            <p:spPr bwMode="gray">
              <a:xfrm>
                <a:off x="1990" y="1094"/>
                <a:ext cx="3246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sz="2800" b="1">
                  <a:solidFill>
                    <a:schemeClr val="accent2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Rectangle 99">
                <a:extLst>
                  <a:ext uri="{FF2B5EF4-FFF2-40B4-BE49-F238E27FC236}">
                    <a16:creationId xmlns:a16="http://schemas.microsoft.com/office/drawing/2014/main" id="{B0C7943B-00B7-AF8F-CD2F-FF3240CFD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990"/>
                <a:ext cx="4512" cy="500"/>
              </a:xfrm>
              <a:prstGeom prst="rect">
                <a:avLst/>
              </a:prstGeom>
              <a:noFill/>
              <a:ln w="38100" cmpd="dbl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en-US" sz="280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1" name="Group 100">
              <a:extLst>
                <a:ext uri="{FF2B5EF4-FFF2-40B4-BE49-F238E27FC236}">
                  <a16:creationId xmlns:a16="http://schemas.microsoft.com/office/drawing/2014/main" id="{29E52380-C4C5-75C4-E952-F5DED3B936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" y="1033"/>
              <a:ext cx="671" cy="672"/>
              <a:chOff x="-143" y="1056"/>
              <a:chExt cx="585" cy="624"/>
            </a:xfrm>
          </p:grpSpPr>
          <p:grpSp>
            <p:nvGrpSpPr>
              <p:cNvPr id="292" name="Group 101">
                <a:extLst>
                  <a:ext uri="{FF2B5EF4-FFF2-40B4-BE49-F238E27FC236}">
                    <a16:creationId xmlns:a16="http://schemas.microsoft.com/office/drawing/2014/main" id="{F1E7CD6B-BEC0-8A24-1760-8CE110D1B5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75" y="1214"/>
                <a:ext cx="174" cy="324"/>
                <a:chOff x="1684" y="1002"/>
                <a:chExt cx="2029" cy="3428"/>
              </a:xfrm>
            </p:grpSpPr>
            <p:sp>
              <p:nvSpPr>
                <p:cNvPr id="302" name="AutoShape 102">
                  <a:extLst>
                    <a:ext uri="{FF2B5EF4-FFF2-40B4-BE49-F238E27FC236}">
                      <a16:creationId xmlns:a16="http://schemas.microsoft.com/office/drawing/2014/main" id="{6070582A-4A95-D28C-EDCA-815C563685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6200000" flipH="1">
                  <a:off x="1636" y="2572"/>
                  <a:ext cx="298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AutoShape 103">
                  <a:extLst>
                    <a:ext uri="{FF2B5EF4-FFF2-40B4-BE49-F238E27FC236}">
                      <a16:creationId xmlns:a16="http://schemas.microsoft.com/office/drawing/2014/main" id="{F4D1F2A3-5A17-76A2-265F-552A519755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5400000" flipH="1">
                  <a:off x="3432" y="2488"/>
                  <a:ext cx="316" cy="21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4" name="AutoShape 104">
                  <a:extLst>
                    <a:ext uri="{FF2B5EF4-FFF2-40B4-BE49-F238E27FC236}">
                      <a16:creationId xmlns:a16="http://schemas.microsoft.com/office/drawing/2014/main" id="{3600A9BC-955C-058B-F324-709E50F6A2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 rot="10800000" flipH="1">
                  <a:off x="2533" y="3612"/>
                  <a:ext cx="303" cy="202"/>
                </a:xfrm>
                <a:prstGeom prst="upArrow">
                  <a:avLst>
                    <a:gd name="adj1" fmla="val 51676"/>
                    <a:gd name="adj2" fmla="val 100000"/>
                  </a:avLst>
                </a:prstGeom>
                <a:gradFill rotWithShape="1">
                  <a:gsLst>
                    <a:gs pos="0">
                      <a:schemeClr val="tx2"/>
                    </a:gs>
                    <a:gs pos="100000">
                      <a:schemeClr val="tx2">
                        <a:gamma/>
                        <a:tint val="39216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Oval 105">
                  <a:extLst>
                    <a:ext uri="{FF2B5EF4-FFF2-40B4-BE49-F238E27FC236}">
                      <a16:creationId xmlns:a16="http://schemas.microsoft.com/office/drawing/2014/main" id="{E621AC90-316E-1E76-CA57-0CC337729B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78" y="1824"/>
                  <a:ext cx="1615" cy="16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/>
                    </a:gs>
                    <a:gs pos="50000">
                      <a:srgbClr val="FFFFFF"/>
                    </a:gs>
                    <a:gs pos="100000">
                      <a:srgbClr val="767676"/>
                    </a:gs>
                  </a:gsLst>
                  <a:lin ang="5400000" scaled="1"/>
                </a:gradFill>
                <a:ln w="5715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6" name="Oval 106">
                  <a:extLst>
                    <a:ext uri="{FF2B5EF4-FFF2-40B4-BE49-F238E27FC236}">
                      <a16:creationId xmlns:a16="http://schemas.microsoft.com/office/drawing/2014/main" id="{123AE4F3-7A27-73EB-3AC6-4F39739B98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70" y="1915"/>
                  <a:ext cx="1430" cy="14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2A2A2"/>
                    </a:gs>
                    <a:gs pos="50000">
                      <a:srgbClr val="FFFFFF"/>
                    </a:gs>
                    <a:gs pos="100000">
                      <a:srgbClr val="A2A2A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Oval 107">
                  <a:extLst>
                    <a:ext uri="{FF2B5EF4-FFF2-40B4-BE49-F238E27FC236}">
                      <a16:creationId xmlns:a16="http://schemas.microsoft.com/office/drawing/2014/main" id="{1F48AF82-CFC0-9E1A-3A3C-42FA47E32B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61" y="1170"/>
                  <a:ext cx="1657" cy="326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8" name="Oval 108">
                  <a:extLst>
                    <a:ext uri="{FF2B5EF4-FFF2-40B4-BE49-F238E27FC236}">
                      <a16:creationId xmlns:a16="http://schemas.microsoft.com/office/drawing/2014/main" id="{4CF6EDC9-4EBC-459B-FFF8-9E4B1F4CB1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056" y="1003"/>
                  <a:ext cx="1657" cy="325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CC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Oval 109">
                  <a:extLst>
                    <a:ext uri="{FF2B5EF4-FFF2-40B4-BE49-F238E27FC236}">
                      <a16:creationId xmlns:a16="http://schemas.microsoft.com/office/drawing/2014/main" id="{5EF7A2E1-99FA-B594-4E1F-67D434E08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149" y="1002"/>
                  <a:ext cx="1092" cy="32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0" name="Oval 110">
                  <a:extLst>
                    <a:ext uri="{FF2B5EF4-FFF2-40B4-BE49-F238E27FC236}">
                      <a16:creationId xmlns:a16="http://schemas.microsoft.com/office/drawing/2014/main" id="{C04D0CF7-00B9-0A78-8D97-B5CF24A8B6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7" y="1004"/>
                  <a:ext cx="1096" cy="32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7C63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 sz="28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93" name="AutoShape 111">
                <a:extLst>
                  <a:ext uri="{FF2B5EF4-FFF2-40B4-BE49-F238E27FC236}">
                    <a16:creationId xmlns:a16="http://schemas.microsoft.com/office/drawing/2014/main" id="{A72F05C6-A89B-FF8B-FC01-6B4B408408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flipH="1">
                <a:off x="132" y="105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AutoShape 112">
                <a:extLst>
                  <a:ext uri="{FF2B5EF4-FFF2-40B4-BE49-F238E27FC236}">
                    <a16:creationId xmlns:a16="http://schemas.microsoft.com/office/drawing/2014/main" id="{6FEEDF88-B9CA-1133-8728-F682CC9F9E6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0800000" flipH="1">
                <a:off x="143" y="1616"/>
                <a:ext cx="99" cy="64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AutoShape 113">
                <a:extLst>
                  <a:ext uri="{FF2B5EF4-FFF2-40B4-BE49-F238E27FC236}">
                    <a16:creationId xmlns:a16="http://schemas.microsoft.com/office/drawing/2014/main" id="{FB041030-B068-FB08-3BB3-3A2D4683A8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16200000" flipH="1">
                <a:off x="-159" y="1334"/>
                <a:ext cx="98" cy="6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val 114">
                <a:extLst>
                  <a:ext uri="{FF2B5EF4-FFF2-40B4-BE49-F238E27FC236}">
                    <a16:creationId xmlns:a16="http://schemas.microsoft.com/office/drawing/2014/main" id="{36DDD644-4451-89C6-DA12-A3807A9E7C9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69" y="1111"/>
                <a:ext cx="501" cy="52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val 115">
                <a:extLst>
                  <a:ext uri="{FF2B5EF4-FFF2-40B4-BE49-F238E27FC236}">
                    <a16:creationId xmlns:a16="http://schemas.microsoft.com/office/drawing/2014/main" id="{541F6CE5-3EF0-AE9C-683E-D73AA70296A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-39" y="1140"/>
                <a:ext cx="444" cy="46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val 116">
                <a:extLst>
                  <a:ext uri="{FF2B5EF4-FFF2-40B4-BE49-F238E27FC236}">
                    <a16:creationId xmlns:a16="http://schemas.microsoft.com/office/drawing/2014/main" id="{6F20F103-8EF2-7B34-A07E-24DF92E6B25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2" y="1211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val 117">
                <a:extLst>
                  <a:ext uri="{FF2B5EF4-FFF2-40B4-BE49-F238E27FC236}">
                    <a16:creationId xmlns:a16="http://schemas.microsoft.com/office/drawing/2014/main" id="{0925DE9B-A2A7-D887-023F-42ECF048344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10" y="1217"/>
                <a:ext cx="142" cy="30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val 118">
                <a:extLst>
                  <a:ext uri="{FF2B5EF4-FFF2-40B4-BE49-F238E27FC236}">
                    <a16:creationId xmlns:a16="http://schemas.microsoft.com/office/drawing/2014/main" id="{8C84AE11-8F9A-43C8-2177-824FC61E65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val 119">
                <a:extLst>
                  <a:ext uri="{FF2B5EF4-FFF2-40B4-BE49-F238E27FC236}">
                    <a16:creationId xmlns:a16="http://schemas.microsoft.com/office/drawing/2014/main" id="{5D9AA4DD-DEB7-32C3-C315-EAA2C3C7F2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 rot="5400000">
                <a:off x="12" y="1216"/>
                <a:ext cx="340" cy="30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 sz="2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17" name="Text Box 129">
            <a:extLst>
              <a:ext uri="{FF2B5EF4-FFF2-40B4-BE49-F238E27FC236}">
                <a16:creationId xmlns:a16="http://schemas.microsoft.com/office/drawing/2014/main" id="{408A8117-37D3-2316-F1D9-7526D3A89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751" y="5758366"/>
            <a:ext cx="18857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0000"/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18" name="AutoShape 130">
            <a:extLst>
              <a:ext uri="{FF2B5EF4-FFF2-40B4-BE49-F238E27FC236}">
                <a16:creationId xmlns:a16="http://schemas.microsoft.com/office/drawing/2014/main" id="{38FFC5FF-CA29-834F-DAD4-1FD9557546B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30515" y="5715944"/>
            <a:ext cx="4493988" cy="762000"/>
          </a:xfrm>
          <a:prstGeom prst="roundRect">
            <a:avLst>
              <a:gd name="adj" fmla="val 10889"/>
            </a:avLst>
          </a:prstGeom>
          <a:solidFill>
            <a:srgbClr val="0000FF"/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28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0" name="Group 259">
            <a:extLst>
              <a:ext uri="{FF2B5EF4-FFF2-40B4-BE49-F238E27FC236}">
                <a16:creationId xmlns:a16="http://schemas.microsoft.com/office/drawing/2014/main" id="{EAD20A38-F3A4-3DFB-4D56-7B7F58A09813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61" name="Flowchart: Connector 260">
              <a:extLst>
                <a:ext uri="{FF2B5EF4-FFF2-40B4-BE49-F238E27FC236}">
                  <a16:creationId xmlns:a16="http://schemas.microsoft.com/office/drawing/2014/main" id="{7ACD59CE-7276-88A2-DECE-6253B5D51D5B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lowchart: Connector 261">
              <a:extLst>
                <a:ext uri="{FF2B5EF4-FFF2-40B4-BE49-F238E27FC236}">
                  <a16:creationId xmlns:a16="http://schemas.microsoft.com/office/drawing/2014/main" id="{47788448-8271-8A74-0A83-EC3B6DE5361A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lowchart: Connector 262">
              <a:extLst>
                <a:ext uri="{FF2B5EF4-FFF2-40B4-BE49-F238E27FC236}">
                  <a16:creationId xmlns:a16="http://schemas.microsoft.com/office/drawing/2014/main" id="{F43C65F3-E14F-8E20-FF75-F7133E19EFC7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</p:grpSp>
      <p:grpSp>
        <p:nvGrpSpPr>
          <p:cNvPr id="264" name="Group 263">
            <a:extLst>
              <a:ext uri="{FF2B5EF4-FFF2-40B4-BE49-F238E27FC236}">
                <a16:creationId xmlns:a16="http://schemas.microsoft.com/office/drawing/2014/main" id="{8D7A6865-9A1F-872A-1679-1925153956A6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65" name="Flowchart: Connector 264">
              <a:extLst>
                <a:ext uri="{FF2B5EF4-FFF2-40B4-BE49-F238E27FC236}">
                  <a16:creationId xmlns:a16="http://schemas.microsoft.com/office/drawing/2014/main" id="{7838E75C-3D91-D53E-BFE8-7156ABB3AEEC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lowchart: Connector 265">
              <a:extLst>
                <a:ext uri="{FF2B5EF4-FFF2-40B4-BE49-F238E27FC236}">
                  <a16:creationId xmlns:a16="http://schemas.microsoft.com/office/drawing/2014/main" id="{692BF5AE-645C-1B12-4BDB-70895BF3FFC2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lowchart: Connector 266">
              <a:extLst>
                <a:ext uri="{FF2B5EF4-FFF2-40B4-BE49-F238E27FC236}">
                  <a16:creationId xmlns:a16="http://schemas.microsoft.com/office/drawing/2014/main" id="{67640DC3-FF58-FF03-2FA1-4D9088751256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A0E53E07-3969-E3A1-9B9B-4C48EC623D59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69" name="Flowchart: Connector 268">
              <a:extLst>
                <a:ext uri="{FF2B5EF4-FFF2-40B4-BE49-F238E27FC236}">
                  <a16:creationId xmlns:a16="http://schemas.microsoft.com/office/drawing/2014/main" id="{B2B7C6F7-45B2-2C7B-7C93-11F007B60FA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lowchart: Connector 269">
              <a:extLst>
                <a:ext uri="{FF2B5EF4-FFF2-40B4-BE49-F238E27FC236}">
                  <a16:creationId xmlns:a16="http://schemas.microsoft.com/office/drawing/2014/main" id="{639F16D3-F3FA-7978-5F88-8B20BFD540E4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lowchart: Connector 270">
              <a:extLst>
                <a:ext uri="{FF2B5EF4-FFF2-40B4-BE49-F238E27FC236}">
                  <a16:creationId xmlns:a16="http://schemas.microsoft.com/office/drawing/2014/main" id="{8ED3C51B-5A09-824A-5B5A-A4D880C6FA11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7742204B-0C33-A18D-0C75-FC85ED25B4CC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73" name="Flowchart: Connector 272">
              <a:extLst>
                <a:ext uri="{FF2B5EF4-FFF2-40B4-BE49-F238E27FC236}">
                  <a16:creationId xmlns:a16="http://schemas.microsoft.com/office/drawing/2014/main" id="{BAF80316-E436-DD7D-AFAC-D1DCE2AC24CF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lowchart: Connector 273">
              <a:extLst>
                <a:ext uri="{FF2B5EF4-FFF2-40B4-BE49-F238E27FC236}">
                  <a16:creationId xmlns:a16="http://schemas.microsoft.com/office/drawing/2014/main" id="{9888F12E-25ED-C7B3-48DF-00D3D45CA31C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lowchart: Connector 274">
              <a:extLst>
                <a:ext uri="{FF2B5EF4-FFF2-40B4-BE49-F238E27FC236}">
                  <a16:creationId xmlns:a16="http://schemas.microsoft.com/office/drawing/2014/main" id="{64FE1294-52CB-203B-20BC-4A17E0B9335F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075E73FE-8F06-4FAB-8235-8910E0280CB2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77" name="Flowchart: Connector 276">
              <a:extLst>
                <a:ext uri="{FF2B5EF4-FFF2-40B4-BE49-F238E27FC236}">
                  <a16:creationId xmlns:a16="http://schemas.microsoft.com/office/drawing/2014/main" id="{36D8C96C-A2FA-6EAF-67BA-1CD2640F44DB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lowchart: Connector 277">
              <a:extLst>
                <a:ext uri="{FF2B5EF4-FFF2-40B4-BE49-F238E27FC236}">
                  <a16:creationId xmlns:a16="http://schemas.microsoft.com/office/drawing/2014/main" id="{FA0D4075-6DD9-94B6-8C5C-87B7BCFB8D1D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lowchart: Connector 278">
              <a:extLst>
                <a:ext uri="{FF2B5EF4-FFF2-40B4-BE49-F238E27FC236}">
                  <a16:creationId xmlns:a16="http://schemas.microsoft.com/office/drawing/2014/main" id="{37D869AF-52CD-5D71-3909-07A68DC74D26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15814D53-331B-34B4-9C67-B402AF7D9901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81" name="Flowchart: Connector 280">
              <a:extLst>
                <a:ext uri="{FF2B5EF4-FFF2-40B4-BE49-F238E27FC236}">
                  <a16:creationId xmlns:a16="http://schemas.microsoft.com/office/drawing/2014/main" id="{CE6F7E82-67C7-5DD8-D413-B9EE5B601B8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lowchart: Connector 281">
              <a:extLst>
                <a:ext uri="{FF2B5EF4-FFF2-40B4-BE49-F238E27FC236}">
                  <a16:creationId xmlns:a16="http://schemas.microsoft.com/office/drawing/2014/main" id="{3C348590-E9B8-D389-CDDB-918DD8AB85E1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lowchart: Connector 282">
              <a:extLst>
                <a:ext uri="{FF2B5EF4-FFF2-40B4-BE49-F238E27FC236}">
                  <a16:creationId xmlns:a16="http://schemas.microsoft.com/office/drawing/2014/main" id="{CBF15467-7080-1352-C8A2-01B9EBA312C2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284" name="Group 283">
            <a:extLst>
              <a:ext uri="{FF2B5EF4-FFF2-40B4-BE49-F238E27FC236}">
                <a16:creationId xmlns:a16="http://schemas.microsoft.com/office/drawing/2014/main" id="{6476F696-EB7A-2C76-32AF-F9826E4738BD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285" name="Flowchart: Connector 284">
              <a:extLst>
                <a:ext uri="{FF2B5EF4-FFF2-40B4-BE49-F238E27FC236}">
                  <a16:creationId xmlns:a16="http://schemas.microsoft.com/office/drawing/2014/main" id="{9C632259-0DAB-D5CA-EC87-D6877D8EBA8D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lowchart: Connector 285">
              <a:extLst>
                <a:ext uri="{FF2B5EF4-FFF2-40B4-BE49-F238E27FC236}">
                  <a16:creationId xmlns:a16="http://schemas.microsoft.com/office/drawing/2014/main" id="{8DB31D6E-6855-C8D9-13E2-D8A90B54B8EB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Flowchart: Connector 286">
              <a:extLst>
                <a:ext uri="{FF2B5EF4-FFF2-40B4-BE49-F238E27FC236}">
                  <a16:creationId xmlns:a16="http://schemas.microsoft.com/office/drawing/2014/main" id="{EEBDEC2D-1366-C5C7-3F77-F0979CB2A6B3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19" name="Group 318">
            <a:extLst>
              <a:ext uri="{FF2B5EF4-FFF2-40B4-BE49-F238E27FC236}">
                <a16:creationId xmlns:a16="http://schemas.microsoft.com/office/drawing/2014/main" id="{951935C4-DC19-02F9-3B9D-8F8328B8F2DD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320" name="Flowchart: Connector 319">
              <a:extLst>
                <a:ext uri="{FF2B5EF4-FFF2-40B4-BE49-F238E27FC236}">
                  <a16:creationId xmlns:a16="http://schemas.microsoft.com/office/drawing/2014/main" id="{865544D2-3573-8CC5-9E4A-5F3C0D5406C2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Flowchart: Connector 320">
              <a:extLst>
                <a:ext uri="{FF2B5EF4-FFF2-40B4-BE49-F238E27FC236}">
                  <a16:creationId xmlns:a16="http://schemas.microsoft.com/office/drawing/2014/main" id="{744847CE-C5D2-4408-555A-C5083EF7E310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Flowchart: Connector 321">
              <a:extLst>
                <a:ext uri="{FF2B5EF4-FFF2-40B4-BE49-F238E27FC236}">
                  <a16:creationId xmlns:a16="http://schemas.microsoft.com/office/drawing/2014/main" id="{3846AE6A-3B3B-CA91-3F71-D957BDBF9C67}"/>
                </a:ext>
              </a:extLst>
            </p:cNvPr>
            <p:cNvSpPr/>
            <p:nvPr/>
          </p:nvSpPr>
          <p:spPr>
            <a:xfrm>
              <a:off x="3390900" y="1562100"/>
              <a:ext cx="1524000" cy="1524000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EE720D59-FCFF-D578-F7C9-E14696592452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324" name="Flowchart: Connector 323">
              <a:extLst>
                <a:ext uri="{FF2B5EF4-FFF2-40B4-BE49-F238E27FC236}">
                  <a16:creationId xmlns:a16="http://schemas.microsoft.com/office/drawing/2014/main" id="{57313137-63FF-AADE-510F-1226D4905898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Flowchart: Connector 324">
              <a:extLst>
                <a:ext uri="{FF2B5EF4-FFF2-40B4-BE49-F238E27FC236}">
                  <a16:creationId xmlns:a16="http://schemas.microsoft.com/office/drawing/2014/main" id="{1A41B869-DF9F-3F96-18E8-82314F436FC3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Flowchart: Connector 325">
              <a:extLst>
                <a:ext uri="{FF2B5EF4-FFF2-40B4-BE49-F238E27FC236}">
                  <a16:creationId xmlns:a16="http://schemas.microsoft.com/office/drawing/2014/main" id="{323C9273-09A2-B262-72D3-4741C641C556}"/>
                </a:ext>
              </a:extLst>
            </p:cNvPr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B78EB4EA-0F4E-F21E-F4B5-FBEDB5DFB9AA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328" name="Flowchart: Connector 327">
              <a:extLst>
                <a:ext uri="{FF2B5EF4-FFF2-40B4-BE49-F238E27FC236}">
                  <a16:creationId xmlns:a16="http://schemas.microsoft.com/office/drawing/2014/main" id="{B4D6186B-923A-1345-A27C-F21D5DDB0FB4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Flowchart: Connector 328">
              <a:extLst>
                <a:ext uri="{FF2B5EF4-FFF2-40B4-BE49-F238E27FC236}">
                  <a16:creationId xmlns:a16="http://schemas.microsoft.com/office/drawing/2014/main" id="{0254A1D7-6F91-EADE-9843-6028309FBEAB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Flowchart: Connector 329">
              <a:extLst>
                <a:ext uri="{FF2B5EF4-FFF2-40B4-BE49-F238E27FC236}">
                  <a16:creationId xmlns:a16="http://schemas.microsoft.com/office/drawing/2014/main" id="{93B4DCED-CFD1-3AC3-7B4F-6A8E4438EC4A}"/>
                </a:ext>
              </a:extLst>
            </p:cNvPr>
            <p:cNvSpPr/>
            <p:nvPr/>
          </p:nvSpPr>
          <p:spPr>
            <a:xfrm>
              <a:off x="3390900" y="1562100"/>
              <a:ext cx="1523999" cy="152399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31" name="Group 330">
            <a:extLst>
              <a:ext uri="{FF2B5EF4-FFF2-40B4-BE49-F238E27FC236}">
                <a16:creationId xmlns:a16="http://schemas.microsoft.com/office/drawing/2014/main" id="{55393547-7106-9184-E580-20257768C2BA}"/>
              </a:ext>
            </a:extLst>
          </p:cNvPr>
          <p:cNvGrpSpPr/>
          <p:nvPr/>
        </p:nvGrpSpPr>
        <p:grpSpPr>
          <a:xfrm>
            <a:off x="10709184" y="13390"/>
            <a:ext cx="1449262" cy="1368876"/>
            <a:chOff x="3048000" y="1219200"/>
            <a:chExt cx="2209800" cy="2209800"/>
          </a:xfrm>
        </p:grpSpPr>
        <p:sp>
          <p:nvSpPr>
            <p:cNvPr id="332" name="Flowchart: Connector 331">
              <a:extLst>
                <a:ext uri="{FF2B5EF4-FFF2-40B4-BE49-F238E27FC236}">
                  <a16:creationId xmlns:a16="http://schemas.microsoft.com/office/drawing/2014/main" id="{8DDCB78C-CDEE-D41A-CF43-4D9D03175EA7}"/>
                </a:ext>
              </a:extLst>
            </p:cNvPr>
            <p:cNvSpPr/>
            <p:nvPr/>
          </p:nvSpPr>
          <p:spPr>
            <a:xfrm>
              <a:off x="3048000" y="1219200"/>
              <a:ext cx="2209800" cy="22098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" name="Flowchart: Connector 332">
              <a:extLst>
                <a:ext uri="{FF2B5EF4-FFF2-40B4-BE49-F238E27FC236}">
                  <a16:creationId xmlns:a16="http://schemas.microsoft.com/office/drawing/2014/main" id="{CF6A9D4D-7590-7B47-8777-B865A875DD9A}"/>
                </a:ext>
              </a:extLst>
            </p:cNvPr>
            <p:cNvSpPr/>
            <p:nvPr/>
          </p:nvSpPr>
          <p:spPr>
            <a:xfrm>
              <a:off x="3238500" y="1409700"/>
              <a:ext cx="1828800" cy="1828800"/>
            </a:xfrm>
            <a:prstGeom prst="flowChartConnector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Flowchart: Connector 333">
              <a:extLst>
                <a:ext uri="{FF2B5EF4-FFF2-40B4-BE49-F238E27FC236}">
                  <a16:creationId xmlns:a16="http://schemas.microsoft.com/office/drawing/2014/main" id="{A90DDA03-481B-5818-F97F-825CD5E96813}"/>
                </a:ext>
              </a:extLst>
            </p:cNvPr>
            <p:cNvSpPr/>
            <p:nvPr/>
          </p:nvSpPr>
          <p:spPr>
            <a:xfrm>
              <a:off x="3340200" y="1522805"/>
              <a:ext cx="1676400" cy="164380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giờ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5" name="Pentagon 7">
            <a:hlinkClick r:id="rId8" action="ppaction://hlinksldjump"/>
            <a:extLst>
              <a:ext uri="{FF2B5EF4-FFF2-40B4-BE49-F238E27FC236}">
                <a16:creationId xmlns:a16="http://schemas.microsoft.com/office/drawing/2014/main" id="{794DFDC8-3CAA-054B-6582-A5957A280368}"/>
              </a:ext>
            </a:extLst>
          </p:cNvPr>
          <p:cNvSpPr/>
          <p:nvPr/>
        </p:nvSpPr>
        <p:spPr>
          <a:xfrm flipH="1">
            <a:off x="8864677" y="237752"/>
            <a:ext cx="1844506" cy="427042"/>
          </a:xfrm>
          <a:prstGeom prst="homePlat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QUAY VỀ</a:t>
            </a:r>
            <a:endParaRPr lang="vi-VN" sz="2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910483"/>
              </p:ext>
            </p:extLst>
          </p:nvPr>
        </p:nvGraphicFramePr>
        <p:xfrm>
          <a:off x="5530694" y="724248"/>
          <a:ext cx="3551474" cy="5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95178" imgH="285776" progId="Equation.DSMT4">
                  <p:embed/>
                </p:oleObj>
              </mc:Choice>
              <mc:Fallback>
                <p:oleObj name="Equation" r:id="rId9" imgW="1695178" imgH="28577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0694" y="724248"/>
                        <a:ext cx="3551474" cy="598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176967"/>
              </p:ext>
            </p:extLst>
          </p:nvPr>
        </p:nvGraphicFramePr>
        <p:xfrm>
          <a:off x="3371222" y="3407626"/>
          <a:ext cx="819620" cy="530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23919" imgH="209473" progId="Equation.DSMT4">
                  <p:embed/>
                </p:oleObj>
              </mc:Choice>
              <mc:Fallback>
                <p:oleObj name="Equation" r:id="rId11" imgW="323919" imgH="2094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71222" y="3407626"/>
                        <a:ext cx="819620" cy="5303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816522"/>
              </p:ext>
            </p:extLst>
          </p:nvPr>
        </p:nvGraphicFramePr>
        <p:xfrm>
          <a:off x="3405785" y="4437601"/>
          <a:ext cx="843760" cy="542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53582" imgH="548499" progId="Equation.DSMT4">
                  <p:embed/>
                </p:oleObj>
              </mc:Choice>
              <mc:Fallback>
                <p:oleObj name="Equation" r:id="rId13" imgW="853582" imgH="54849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05785" y="4437601"/>
                        <a:ext cx="843760" cy="542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2426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158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"/>
                  </p:tgtEl>
                </p:cond>
              </p:nextCondLst>
            </p:seq>
          </p:childTnLst>
        </p:cTn>
      </p:par>
    </p:tnLst>
    <p:bldLst>
      <p:bldP spid="115845" grpId="0" animBg="1"/>
      <p:bldP spid="187" grpId="0" animBg="1"/>
      <p:bldP spid="224" grpId="0" animBg="1"/>
      <p:bldP spid="258" grpId="0" animBg="1"/>
      <p:bldP spid="318" grpId="0" animBg="1"/>
    </p:bldLst>
  </p:timing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Volicy Bulletin Board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FDA421"/>
      </a:lt2>
      <a:accent1>
        <a:srgbClr val="C4F150"/>
      </a:accent1>
      <a:accent2>
        <a:srgbClr val="FFE638"/>
      </a:accent2>
      <a:accent3>
        <a:srgbClr val="5EA5F2"/>
      </a:accent3>
      <a:accent4>
        <a:srgbClr val="89E1D0"/>
      </a:accent4>
      <a:accent5>
        <a:srgbClr val="FFD1D1"/>
      </a:accent5>
      <a:accent6>
        <a:srgbClr val="FD4D8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End of the School Year by Slidesgo">
  <a:themeElements>
    <a:clrScheme name="Simple Light">
      <a:dk1>
        <a:srgbClr val="434343"/>
      </a:dk1>
      <a:lt1>
        <a:srgbClr val="FFFBEF"/>
      </a:lt1>
      <a:dk2>
        <a:srgbClr val="FFE466"/>
      </a:dk2>
      <a:lt2>
        <a:srgbClr val="FFAE24"/>
      </a:lt2>
      <a:accent1>
        <a:srgbClr val="F95858"/>
      </a:accent1>
      <a:accent2>
        <a:srgbClr val="8F357D"/>
      </a:accent2>
      <a:accent3>
        <a:srgbClr val="5295AF"/>
      </a:accent3>
      <a:accent4>
        <a:srgbClr val="65C1C9"/>
      </a:accent4>
      <a:accent5>
        <a:srgbClr val="9CE8D9"/>
      </a:accent5>
      <a:accent6>
        <a:srgbClr val="BFE8E0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End of the School Year by Slidesgo">
  <a:themeElements>
    <a:clrScheme name="Simple Light">
      <a:dk1>
        <a:srgbClr val="434343"/>
      </a:dk1>
      <a:lt1>
        <a:srgbClr val="FFFBEF"/>
      </a:lt1>
      <a:dk2>
        <a:srgbClr val="FFE466"/>
      </a:dk2>
      <a:lt2>
        <a:srgbClr val="FFAE24"/>
      </a:lt2>
      <a:accent1>
        <a:srgbClr val="F95858"/>
      </a:accent1>
      <a:accent2>
        <a:srgbClr val="8F357D"/>
      </a:accent2>
      <a:accent3>
        <a:srgbClr val="5295AF"/>
      </a:accent3>
      <a:accent4>
        <a:srgbClr val="65C1C9"/>
      </a:accent4>
      <a:accent5>
        <a:srgbClr val="9CE8D9"/>
      </a:accent5>
      <a:accent6>
        <a:srgbClr val="BFE8E0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 w="9525">
          <a:solidFill>
            <a:schemeClr val="tx1"/>
          </a:solidFill>
          <a:round/>
          <a:headEnd/>
          <a:tailEnd/>
        </a:ln>
      </a:spPr>
      <a:bodyPr wrap="none" anchor="ctr"/>
      <a:lstStyle>
        <a:defPPr algn="l" eaLnBrk="1" hangingPunct="1">
          <a:defRPr sz="2400" b="1">
            <a:solidFill>
              <a:srgbClr val="FFFF00"/>
            </a:solidFill>
            <a:latin typeface="Arial" pitchFamily="34" charset="0"/>
            <a:cs typeface="Arial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936</Words>
  <Application>Microsoft Office PowerPoint</Application>
  <PresentationFormat>Widescreen</PresentationFormat>
  <Paragraphs>302</Paragraphs>
  <Slides>28</Slides>
  <Notes>12</Notes>
  <HiddenSlides>0</HiddenSlides>
  <MMClips>2</MMClips>
  <ScaleCrop>false</ScaleCrop>
  <HeadingPairs>
    <vt:vector size="8" baseType="variant">
      <vt:variant>
        <vt:lpstr>Fonts Used</vt:lpstr>
      </vt:variant>
      <vt:variant>
        <vt:i4>21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59" baseType="lpstr">
      <vt:lpstr>等线</vt:lpstr>
      <vt:lpstr>等线 Light</vt:lpstr>
      <vt:lpstr>Abel</vt:lpstr>
      <vt:lpstr>Arial</vt:lpstr>
      <vt:lpstr>Bellota Text</vt:lpstr>
      <vt:lpstr>Calibri</vt:lpstr>
      <vt:lpstr>Calibri Light</vt:lpstr>
      <vt:lpstr>Didact Gothic</vt:lpstr>
      <vt:lpstr>Just Another Hand</vt:lpstr>
      <vt:lpstr>Livvic</vt:lpstr>
      <vt:lpstr>Montserrat</vt:lpstr>
      <vt:lpstr>Montserrat Medium</vt:lpstr>
      <vt:lpstr>Nunito</vt:lpstr>
      <vt:lpstr>Nunito SemiBold</vt:lpstr>
      <vt:lpstr>Odibee Sans</vt:lpstr>
      <vt:lpstr>Roboto</vt:lpstr>
      <vt:lpstr>Roboto Condensed</vt:lpstr>
      <vt:lpstr>Roboto Condensed Light</vt:lpstr>
      <vt:lpstr>Staatliches</vt:lpstr>
      <vt:lpstr>Tahoma</vt:lpstr>
      <vt:lpstr>Times New Roman</vt:lpstr>
      <vt:lpstr>4_Office Theme</vt:lpstr>
      <vt:lpstr>5_Office Theme</vt:lpstr>
      <vt:lpstr>6_Office Theme</vt:lpstr>
      <vt:lpstr>Volicy Bulletin Board Thesis by Slidesgo</vt:lpstr>
      <vt:lpstr>2_Office Theme</vt:lpstr>
      <vt:lpstr>End of the School Year by Slidesgo</vt:lpstr>
      <vt:lpstr>1_End of the School Year by Slidesgo</vt:lpstr>
      <vt:lpstr>1_Office 主题​​</vt:lpstr>
      <vt:lpstr>7_Office Theme</vt:lpstr>
      <vt:lpstr>Equation</vt:lpstr>
      <vt:lpstr>  ÔN TẬP CHƯƠNG III</vt:lpstr>
      <vt:lpstr>A.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HP</cp:lastModifiedBy>
  <cp:revision>76</cp:revision>
  <dcterms:created xsi:type="dcterms:W3CDTF">2021-07-14T10:42:15Z</dcterms:created>
  <dcterms:modified xsi:type="dcterms:W3CDTF">2024-11-10T22:43:42Z</dcterms:modified>
</cp:coreProperties>
</file>