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2" r:id="rId35"/>
    <p:sldId id="293" r:id="rId36"/>
    <p:sldId id="294" r:id="rId37"/>
    <p:sldId id="295" r:id="rId38"/>
    <p:sldId id="296" r:id="rId39"/>
    <p:sldId id="297" r:id="rId40"/>
    <p:sldId id="298" r:id="rId41"/>
    <p:sldId id="299" r:id="rId42"/>
    <p:sldId id="300" r:id="rId43"/>
    <p:sldId id="301"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75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3064E0-3D09-40C3-9FC5-F7637AF33838}" type="datetimeFigureOut">
              <a:rPr lang="en-US" smtClean="0"/>
              <a:t>11/29/2024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A8AC9D-E4BA-4B73-9E98-17BF112258C0}" type="slidenum">
              <a:rPr lang="en-US" smtClean="0"/>
              <a:t>‹#›</a:t>
            </a:fld>
            <a:endParaRPr lang="en-US"/>
          </a:p>
        </p:txBody>
      </p:sp>
    </p:spTree>
    <p:extLst>
      <p:ext uri="{BB962C8B-B14F-4D97-AF65-F5344CB8AC3E}">
        <p14:creationId xmlns:p14="http://schemas.microsoft.com/office/powerpoint/2010/main" val="653252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24ca28baaca_0_6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24ca28baaca_0_6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24510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24cedb199af_3_3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24cedb199af_3_3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43883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24cedb199af_3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24cedb199af_3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37308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24cedb199af_3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24cedb199af_3_1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298179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24cedb199af_3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24cedb199af_3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50384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24cedb199af_3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24cedb199af_3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024728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24cedb199af_3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24cedb199af_3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56193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24cedb199af_3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24cedb199af_3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50687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24ca28baaca_0_6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24ca28baaca_0_6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21633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93863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mtClean="0"/>
              <a:t>Chọn đáp</a:t>
            </a:r>
            <a:r>
              <a:rPr lang="en-US" baseline="0" smtClean="0"/>
              <a:t> án bằng cách k</a:t>
            </a:r>
            <a:r>
              <a:rPr lang="en-US" smtClean="0"/>
              <a:t>ích</a:t>
            </a:r>
            <a:r>
              <a:rPr lang="en-US" baseline="0" smtClean="0"/>
              <a:t> vào từng quả bóng</a:t>
            </a:r>
            <a:endParaRPr lang="en-US" smtClean="0"/>
          </a:p>
          <a:p>
            <a:endParaRPr lang="en-US"/>
          </a:p>
        </p:txBody>
      </p:sp>
    </p:spTree>
    <p:extLst>
      <p:ext uri="{BB962C8B-B14F-4D97-AF65-F5344CB8AC3E}">
        <p14:creationId xmlns:p14="http://schemas.microsoft.com/office/powerpoint/2010/main" val="267515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24ca28baaca_0_8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24ca28baaca_0_8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111931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mtClean="0"/>
              <a:t>Chọn đáp</a:t>
            </a:r>
            <a:r>
              <a:rPr lang="en-US" baseline="0" smtClean="0"/>
              <a:t> án bằng cách k</a:t>
            </a:r>
            <a:r>
              <a:rPr lang="en-US" smtClean="0"/>
              <a:t>ích</a:t>
            </a:r>
            <a:r>
              <a:rPr lang="en-US" baseline="0" smtClean="0"/>
              <a:t> vào từng quả bóng</a:t>
            </a:r>
            <a:endParaRPr lang="en-US" smtClean="0"/>
          </a:p>
        </p:txBody>
      </p:sp>
    </p:spTree>
    <p:extLst>
      <p:ext uri="{BB962C8B-B14F-4D97-AF65-F5344CB8AC3E}">
        <p14:creationId xmlns:p14="http://schemas.microsoft.com/office/powerpoint/2010/main" val="34530190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mtClean="0"/>
              <a:t>Chọn đáp</a:t>
            </a:r>
            <a:r>
              <a:rPr lang="en-US" baseline="0" smtClean="0"/>
              <a:t> án bằng cách k</a:t>
            </a:r>
            <a:r>
              <a:rPr lang="en-US" smtClean="0"/>
              <a:t>ích</a:t>
            </a:r>
            <a:r>
              <a:rPr lang="en-US" baseline="0" smtClean="0"/>
              <a:t> vào từng quả bóng</a:t>
            </a:r>
            <a:endParaRPr lang="en-US" smtClean="0"/>
          </a:p>
        </p:txBody>
      </p:sp>
    </p:spTree>
    <p:extLst>
      <p:ext uri="{BB962C8B-B14F-4D97-AF65-F5344CB8AC3E}">
        <p14:creationId xmlns:p14="http://schemas.microsoft.com/office/powerpoint/2010/main" val="9877536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mtClean="0"/>
              <a:t>Chọn đáp</a:t>
            </a:r>
            <a:r>
              <a:rPr lang="en-US" baseline="0" smtClean="0"/>
              <a:t> án bằng cách k</a:t>
            </a:r>
            <a:r>
              <a:rPr lang="en-US" smtClean="0"/>
              <a:t>ích</a:t>
            </a:r>
            <a:r>
              <a:rPr lang="en-US" baseline="0" smtClean="0"/>
              <a:t> vào từng quả bóng</a:t>
            </a:r>
            <a:endParaRPr lang="en-US" smtClean="0"/>
          </a:p>
        </p:txBody>
      </p:sp>
    </p:spTree>
    <p:extLst>
      <p:ext uri="{BB962C8B-B14F-4D97-AF65-F5344CB8AC3E}">
        <p14:creationId xmlns:p14="http://schemas.microsoft.com/office/powerpoint/2010/main" val="19181847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24cedb199af_3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24cedb199af_3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07167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24cedb199af_3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24cedb199af_3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823460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24ca28baaca_0_6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24ca28baaca_0_6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327945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24cedb199af_3_4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2" name="Google Shape;412;g24cedb199af_3_4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26300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24cedb199af_3_4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2" name="Google Shape;412;g24cedb199af_3_4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49200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2517bd26129_1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2517bd26129_1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662448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24cedb199af_3_5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1" name="Google Shape;481;g24cedb199af_3_5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22784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24cedb199af_3_5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1" name="Google Shape;481;g24cedb199af_3_5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930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24ca28baaca_0_3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24ca28baaca_0_3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816859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24ca28baaca_0_6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24ca28baaca_0_6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03630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24cedb199af_3_3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24cedb199af_3_3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624650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24cedb199af_3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24cedb199af_3_1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31854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24cedb199af_3_3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24cedb199af_3_3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62094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24cedb199af_3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24cedb199af_3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8769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AEEFBBA-394F-4BE5-8013-05BCD52EC47D}" type="datetimeFigureOut">
              <a:rPr lang="en-US" smtClean="0"/>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8C40D-6BE5-4A8E-983E-84A2A1002941}" type="slidenum">
              <a:rPr lang="en-US" smtClean="0"/>
              <a:t>‹#›</a:t>
            </a:fld>
            <a:endParaRPr lang="en-US"/>
          </a:p>
        </p:txBody>
      </p:sp>
    </p:spTree>
    <p:extLst>
      <p:ext uri="{BB962C8B-B14F-4D97-AF65-F5344CB8AC3E}">
        <p14:creationId xmlns:p14="http://schemas.microsoft.com/office/powerpoint/2010/main" val="1705029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EEFBBA-394F-4BE5-8013-05BCD52EC47D}" type="datetimeFigureOut">
              <a:rPr lang="en-US" smtClean="0"/>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8C40D-6BE5-4A8E-983E-84A2A1002941}" type="slidenum">
              <a:rPr lang="en-US" smtClean="0"/>
              <a:t>‹#›</a:t>
            </a:fld>
            <a:endParaRPr lang="en-US"/>
          </a:p>
        </p:txBody>
      </p:sp>
    </p:spTree>
    <p:extLst>
      <p:ext uri="{BB962C8B-B14F-4D97-AF65-F5344CB8AC3E}">
        <p14:creationId xmlns:p14="http://schemas.microsoft.com/office/powerpoint/2010/main" val="29142567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EEFBBA-394F-4BE5-8013-05BCD52EC47D}" type="datetimeFigureOut">
              <a:rPr lang="en-US" smtClean="0"/>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8C40D-6BE5-4A8E-983E-84A2A1002941}" type="slidenum">
              <a:rPr lang="en-US" smtClean="0"/>
              <a:t>‹#›</a:t>
            </a:fld>
            <a:endParaRPr lang="en-US"/>
          </a:p>
        </p:txBody>
      </p:sp>
    </p:spTree>
    <p:extLst>
      <p:ext uri="{BB962C8B-B14F-4D97-AF65-F5344CB8AC3E}">
        <p14:creationId xmlns:p14="http://schemas.microsoft.com/office/powerpoint/2010/main" val="34514521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1_Title slide">
    <p:bg>
      <p:bgPr>
        <a:solidFill>
          <a:schemeClr val="dk2"/>
        </a:solidFill>
        <a:effectLst/>
      </p:bgPr>
    </p:bg>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17000" y="1613100"/>
            <a:ext cx="7958000" cy="3428400"/>
          </a:xfrm>
          <a:prstGeom prst="rect">
            <a:avLst/>
          </a:prstGeom>
        </p:spPr>
        <p:txBody>
          <a:bodyPr spcFirstLastPara="1" wrap="square" lIns="91425" tIns="91425" rIns="91425" bIns="91425" anchor="t" anchorCtr="0">
            <a:noAutofit/>
          </a:bodyPr>
          <a:lstStyle>
            <a:lvl1pPr lvl="0" algn="ctr">
              <a:spcBef>
                <a:spcPts val="0"/>
              </a:spcBef>
              <a:spcAft>
                <a:spcPts val="0"/>
              </a:spcAft>
              <a:buSzPts val="5200"/>
              <a:buNone/>
              <a:defRPr sz="9333" b="1">
                <a:latin typeface="Mukta"/>
                <a:ea typeface="Mukta"/>
                <a:cs typeface="Mukta"/>
                <a:sym typeface="Mukta"/>
              </a:defRPr>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grpSp>
        <p:nvGrpSpPr>
          <p:cNvPr id="10" name="Google Shape;10;p2"/>
          <p:cNvGrpSpPr/>
          <p:nvPr/>
        </p:nvGrpSpPr>
        <p:grpSpPr>
          <a:xfrm rot="2700000">
            <a:off x="11058657" y="3354736"/>
            <a:ext cx="1452273" cy="2167381"/>
            <a:chOff x="5396125" y="1714925"/>
            <a:chExt cx="334950" cy="499925"/>
          </a:xfrm>
        </p:grpSpPr>
        <p:sp>
          <p:nvSpPr>
            <p:cNvPr id="11" name="Google Shape;11;p2"/>
            <p:cNvSpPr/>
            <p:nvPr/>
          </p:nvSpPr>
          <p:spPr>
            <a:xfrm>
              <a:off x="5410400" y="1743675"/>
              <a:ext cx="320675" cy="471175"/>
            </a:xfrm>
            <a:custGeom>
              <a:avLst/>
              <a:gdLst/>
              <a:ahLst/>
              <a:cxnLst/>
              <a:rect l="l" t="t" r="r" b="b"/>
              <a:pathLst>
                <a:path w="12827" h="18847" extrusionOk="0">
                  <a:moveTo>
                    <a:pt x="9152" y="4222"/>
                  </a:moveTo>
                  <a:lnTo>
                    <a:pt x="5921" y="13169"/>
                  </a:lnTo>
                  <a:lnTo>
                    <a:pt x="3063" y="7080"/>
                  </a:lnTo>
                  <a:lnTo>
                    <a:pt x="9152" y="4222"/>
                  </a:lnTo>
                  <a:close/>
                  <a:moveTo>
                    <a:pt x="12826" y="0"/>
                  </a:moveTo>
                  <a:lnTo>
                    <a:pt x="0" y="6022"/>
                  </a:lnTo>
                  <a:lnTo>
                    <a:pt x="6020" y="18846"/>
                  </a:lnTo>
                  <a:lnTo>
                    <a:pt x="128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5396125" y="1714925"/>
              <a:ext cx="332950" cy="489275"/>
            </a:xfrm>
            <a:custGeom>
              <a:avLst/>
              <a:gdLst/>
              <a:ahLst/>
              <a:cxnLst/>
              <a:rect l="l" t="t" r="r" b="b"/>
              <a:pathLst>
                <a:path w="13318" h="19571" extrusionOk="0">
                  <a:moveTo>
                    <a:pt x="12757" y="617"/>
                  </a:moveTo>
                  <a:lnTo>
                    <a:pt x="6213" y="18739"/>
                  </a:lnTo>
                  <a:lnTo>
                    <a:pt x="423" y="6405"/>
                  </a:lnTo>
                  <a:lnTo>
                    <a:pt x="12757" y="617"/>
                  </a:lnTo>
                  <a:close/>
                  <a:moveTo>
                    <a:pt x="13318" y="1"/>
                  </a:moveTo>
                  <a:lnTo>
                    <a:pt x="0" y="6252"/>
                  </a:lnTo>
                  <a:lnTo>
                    <a:pt x="6252" y="19570"/>
                  </a:lnTo>
                  <a:lnTo>
                    <a:pt x="1331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5472700" y="1820475"/>
              <a:ext cx="164525" cy="241750"/>
            </a:xfrm>
            <a:custGeom>
              <a:avLst/>
              <a:gdLst/>
              <a:ahLst/>
              <a:cxnLst/>
              <a:rect l="l" t="t" r="r" b="b"/>
              <a:pathLst>
                <a:path w="6581" h="9670" extrusionOk="0">
                  <a:moveTo>
                    <a:pt x="6020" y="615"/>
                  </a:moveTo>
                  <a:lnTo>
                    <a:pt x="3051" y="8838"/>
                  </a:lnTo>
                  <a:lnTo>
                    <a:pt x="423" y="3241"/>
                  </a:lnTo>
                  <a:lnTo>
                    <a:pt x="6020" y="615"/>
                  </a:lnTo>
                  <a:close/>
                  <a:moveTo>
                    <a:pt x="6581" y="0"/>
                  </a:moveTo>
                  <a:lnTo>
                    <a:pt x="0" y="3089"/>
                  </a:lnTo>
                  <a:lnTo>
                    <a:pt x="3089" y="9669"/>
                  </a:lnTo>
                  <a:lnTo>
                    <a:pt x="658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5417425" y="1896000"/>
              <a:ext cx="27400" cy="18475"/>
            </a:xfrm>
            <a:custGeom>
              <a:avLst/>
              <a:gdLst/>
              <a:ahLst/>
              <a:cxnLst/>
              <a:rect l="l" t="t" r="r" b="b"/>
              <a:pathLst>
                <a:path w="1096" h="739" extrusionOk="0">
                  <a:moveTo>
                    <a:pt x="960" y="0"/>
                  </a:moveTo>
                  <a:lnTo>
                    <a:pt x="0" y="450"/>
                  </a:lnTo>
                  <a:lnTo>
                    <a:pt x="135" y="739"/>
                  </a:lnTo>
                  <a:lnTo>
                    <a:pt x="1096" y="289"/>
                  </a:lnTo>
                  <a:lnTo>
                    <a:pt x="96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5436225" y="1936050"/>
              <a:ext cx="27400" cy="18500"/>
            </a:xfrm>
            <a:custGeom>
              <a:avLst/>
              <a:gdLst/>
              <a:ahLst/>
              <a:cxnLst/>
              <a:rect l="l" t="t" r="r" b="b"/>
              <a:pathLst>
                <a:path w="1096" h="740" extrusionOk="0">
                  <a:moveTo>
                    <a:pt x="960" y="1"/>
                  </a:moveTo>
                  <a:lnTo>
                    <a:pt x="0" y="451"/>
                  </a:lnTo>
                  <a:lnTo>
                    <a:pt x="135" y="739"/>
                  </a:lnTo>
                  <a:lnTo>
                    <a:pt x="1096" y="289"/>
                  </a:lnTo>
                  <a:lnTo>
                    <a:pt x="96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5455025" y="1976125"/>
              <a:ext cx="27400" cy="18475"/>
            </a:xfrm>
            <a:custGeom>
              <a:avLst/>
              <a:gdLst/>
              <a:ahLst/>
              <a:cxnLst/>
              <a:rect l="l" t="t" r="r" b="b"/>
              <a:pathLst>
                <a:path w="1096" h="739" extrusionOk="0">
                  <a:moveTo>
                    <a:pt x="960" y="0"/>
                  </a:moveTo>
                  <a:lnTo>
                    <a:pt x="0" y="450"/>
                  </a:lnTo>
                  <a:lnTo>
                    <a:pt x="135" y="739"/>
                  </a:lnTo>
                  <a:lnTo>
                    <a:pt x="1096" y="289"/>
                  </a:lnTo>
                  <a:lnTo>
                    <a:pt x="96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5473825" y="2016175"/>
              <a:ext cx="27400" cy="18500"/>
            </a:xfrm>
            <a:custGeom>
              <a:avLst/>
              <a:gdLst/>
              <a:ahLst/>
              <a:cxnLst/>
              <a:rect l="l" t="t" r="r" b="b"/>
              <a:pathLst>
                <a:path w="1096" h="740" extrusionOk="0">
                  <a:moveTo>
                    <a:pt x="961" y="1"/>
                  </a:moveTo>
                  <a:lnTo>
                    <a:pt x="0" y="451"/>
                  </a:lnTo>
                  <a:lnTo>
                    <a:pt x="135" y="739"/>
                  </a:lnTo>
                  <a:lnTo>
                    <a:pt x="1096" y="289"/>
                  </a:lnTo>
                  <a:lnTo>
                    <a:pt x="96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5492600" y="2056250"/>
              <a:ext cx="27425" cy="18475"/>
            </a:xfrm>
            <a:custGeom>
              <a:avLst/>
              <a:gdLst/>
              <a:ahLst/>
              <a:cxnLst/>
              <a:rect l="l" t="t" r="r" b="b"/>
              <a:pathLst>
                <a:path w="1097" h="739" extrusionOk="0">
                  <a:moveTo>
                    <a:pt x="962" y="0"/>
                  </a:moveTo>
                  <a:lnTo>
                    <a:pt x="1" y="450"/>
                  </a:lnTo>
                  <a:lnTo>
                    <a:pt x="135" y="739"/>
                  </a:lnTo>
                  <a:lnTo>
                    <a:pt x="1097" y="287"/>
                  </a:lnTo>
                  <a:lnTo>
                    <a:pt x="96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5511400" y="2096300"/>
              <a:ext cx="27425" cy="18500"/>
            </a:xfrm>
            <a:custGeom>
              <a:avLst/>
              <a:gdLst/>
              <a:ahLst/>
              <a:cxnLst/>
              <a:rect l="l" t="t" r="r" b="b"/>
              <a:pathLst>
                <a:path w="1097" h="740" extrusionOk="0">
                  <a:moveTo>
                    <a:pt x="962" y="1"/>
                  </a:moveTo>
                  <a:lnTo>
                    <a:pt x="1" y="451"/>
                  </a:lnTo>
                  <a:lnTo>
                    <a:pt x="135" y="739"/>
                  </a:lnTo>
                  <a:lnTo>
                    <a:pt x="1097" y="288"/>
                  </a:lnTo>
                  <a:lnTo>
                    <a:pt x="9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0" name="Google Shape;20;p2"/>
          <p:cNvGrpSpPr/>
          <p:nvPr/>
        </p:nvGrpSpPr>
        <p:grpSpPr>
          <a:xfrm rot="1799969">
            <a:off x="9406263" y="5746725"/>
            <a:ext cx="962656" cy="666675"/>
            <a:chOff x="5646125" y="2287125"/>
            <a:chExt cx="222025" cy="153775"/>
          </a:xfrm>
        </p:grpSpPr>
        <p:sp>
          <p:nvSpPr>
            <p:cNvPr id="21" name="Google Shape;21;p2"/>
            <p:cNvSpPr/>
            <p:nvPr/>
          </p:nvSpPr>
          <p:spPr>
            <a:xfrm>
              <a:off x="5729275" y="2320475"/>
              <a:ext cx="138875" cy="120425"/>
            </a:xfrm>
            <a:custGeom>
              <a:avLst/>
              <a:gdLst/>
              <a:ahLst/>
              <a:cxnLst/>
              <a:rect l="l" t="t" r="r" b="b"/>
              <a:pathLst>
                <a:path w="5555" h="4817" extrusionOk="0">
                  <a:moveTo>
                    <a:pt x="953" y="0"/>
                  </a:moveTo>
                  <a:lnTo>
                    <a:pt x="953" y="2"/>
                  </a:lnTo>
                  <a:lnTo>
                    <a:pt x="1" y="3616"/>
                  </a:lnTo>
                  <a:lnTo>
                    <a:pt x="4556" y="4815"/>
                  </a:lnTo>
                  <a:cubicBezTo>
                    <a:pt x="4560" y="4816"/>
                    <a:pt x="4565" y="4817"/>
                    <a:pt x="4569" y="4817"/>
                  </a:cubicBezTo>
                  <a:cubicBezTo>
                    <a:pt x="4594" y="4817"/>
                    <a:pt x="4617" y="4800"/>
                    <a:pt x="4623" y="4775"/>
                  </a:cubicBezTo>
                  <a:lnTo>
                    <a:pt x="5547" y="1268"/>
                  </a:lnTo>
                  <a:cubicBezTo>
                    <a:pt x="5554" y="1238"/>
                    <a:pt x="5536" y="1208"/>
                    <a:pt x="5507" y="1200"/>
                  </a:cubicBezTo>
                  <a:lnTo>
                    <a:pt x="95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5646125" y="2287125"/>
              <a:ext cx="214275" cy="138900"/>
            </a:xfrm>
            <a:custGeom>
              <a:avLst/>
              <a:gdLst/>
              <a:ahLst/>
              <a:cxnLst/>
              <a:rect l="l" t="t" r="r" b="b"/>
              <a:pathLst>
                <a:path w="8571" h="5556" extrusionOk="0">
                  <a:moveTo>
                    <a:pt x="1839" y="318"/>
                  </a:moveTo>
                  <a:cubicBezTo>
                    <a:pt x="1944" y="318"/>
                    <a:pt x="2049" y="332"/>
                    <a:pt x="2152" y="359"/>
                  </a:cubicBezTo>
                  <a:lnTo>
                    <a:pt x="8093" y="1923"/>
                  </a:lnTo>
                  <a:cubicBezTo>
                    <a:pt x="8142" y="1937"/>
                    <a:pt x="8182" y="1968"/>
                    <a:pt x="8209" y="2011"/>
                  </a:cubicBezTo>
                  <a:cubicBezTo>
                    <a:pt x="8235" y="2056"/>
                    <a:pt x="8242" y="2107"/>
                    <a:pt x="8229" y="2158"/>
                  </a:cubicBezTo>
                  <a:lnTo>
                    <a:pt x="7456" y="5094"/>
                  </a:lnTo>
                  <a:cubicBezTo>
                    <a:pt x="7433" y="5179"/>
                    <a:pt x="7355" y="5236"/>
                    <a:pt x="7270" y="5236"/>
                  </a:cubicBezTo>
                  <a:cubicBezTo>
                    <a:pt x="7254" y="5236"/>
                    <a:pt x="7237" y="5234"/>
                    <a:pt x="7221" y="5230"/>
                  </a:cubicBezTo>
                  <a:lnTo>
                    <a:pt x="1282" y="3666"/>
                  </a:lnTo>
                  <a:cubicBezTo>
                    <a:pt x="967" y="3584"/>
                    <a:pt x="703" y="3384"/>
                    <a:pt x="539" y="3103"/>
                  </a:cubicBezTo>
                  <a:cubicBezTo>
                    <a:pt x="375" y="2820"/>
                    <a:pt x="330" y="2493"/>
                    <a:pt x="413" y="2177"/>
                  </a:cubicBezTo>
                  <a:lnTo>
                    <a:pt x="663" y="1228"/>
                  </a:lnTo>
                  <a:cubicBezTo>
                    <a:pt x="747" y="913"/>
                    <a:pt x="947" y="649"/>
                    <a:pt x="1228" y="485"/>
                  </a:cubicBezTo>
                  <a:cubicBezTo>
                    <a:pt x="1417" y="375"/>
                    <a:pt x="1627" y="318"/>
                    <a:pt x="1839" y="318"/>
                  </a:cubicBezTo>
                  <a:close/>
                  <a:moveTo>
                    <a:pt x="1840" y="0"/>
                  </a:moveTo>
                  <a:cubicBezTo>
                    <a:pt x="1571" y="0"/>
                    <a:pt x="1306" y="71"/>
                    <a:pt x="1068" y="210"/>
                  </a:cubicBezTo>
                  <a:cubicBezTo>
                    <a:pt x="714" y="416"/>
                    <a:pt x="460" y="750"/>
                    <a:pt x="355" y="1146"/>
                  </a:cubicBezTo>
                  <a:lnTo>
                    <a:pt x="106" y="2096"/>
                  </a:lnTo>
                  <a:cubicBezTo>
                    <a:pt x="1" y="2493"/>
                    <a:pt x="58" y="2907"/>
                    <a:pt x="264" y="3262"/>
                  </a:cubicBezTo>
                  <a:cubicBezTo>
                    <a:pt x="472" y="3617"/>
                    <a:pt x="804" y="3869"/>
                    <a:pt x="1201" y="3974"/>
                  </a:cubicBezTo>
                  <a:lnTo>
                    <a:pt x="7140" y="5538"/>
                  </a:lnTo>
                  <a:cubicBezTo>
                    <a:pt x="7184" y="5550"/>
                    <a:pt x="7227" y="5556"/>
                    <a:pt x="7270" y="5556"/>
                  </a:cubicBezTo>
                  <a:cubicBezTo>
                    <a:pt x="7496" y="5556"/>
                    <a:pt x="7702" y="5403"/>
                    <a:pt x="7764" y="5174"/>
                  </a:cubicBezTo>
                  <a:lnTo>
                    <a:pt x="8537" y="2238"/>
                  </a:lnTo>
                  <a:cubicBezTo>
                    <a:pt x="8571" y="2107"/>
                    <a:pt x="8552" y="1969"/>
                    <a:pt x="8484" y="1851"/>
                  </a:cubicBezTo>
                  <a:cubicBezTo>
                    <a:pt x="8415" y="1735"/>
                    <a:pt x="8305" y="1651"/>
                    <a:pt x="8173" y="1615"/>
                  </a:cubicBezTo>
                  <a:lnTo>
                    <a:pt x="2234" y="51"/>
                  </a:lnTo>
                  <a:cubicBezTo>
                    <a:pt x="2104" y="17"/>
                    <a:pt x="1972" y="0"/>
                    <a:pt x="184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5717600" y="2312575"/>
              <a:ext cx="25975" cy="71525"/>
            </a:xfrm>
            <a:custGeom>
              <a:avLst/>
              <a:gdLst/>
              <a:ahLst/>
              <a:cxnLst/>
              <a:rect l="l" t="t" r="r" b="b"/>
              <a:pathLst>
                <a:path w="1039" h="2861" extrusionOk="0">
                  <a:moveTo>
                    <a:pt x="731" y="1"/>
                  </a:moveTo>
                  <a:lnTo>
                    <a:pt x="0" y="2780"/>
                  </a:lnTo>
                  <a:lnTo>
                    <a:pt x="308" y="2860"/>
                  </a:lnTo>
                  <a:lnTo>
                    <a:pt x="1039" y="83"/>
                  </a:lnTo>
                  <a:lnTo>
                    <a:pt x="7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4" name="Google Shape;24;p2"/>
          <p:cNvSpPr/>
          <p:nvPr/>
        </p:nvSpPr>
        <p:spPr>
          <a:xfrm>
            <a:off x="10335083" y="3897500"/>
            <a:ext cx="170000" cy="170000"/>
          </a:xfrm>
          <a:prstGeom prst="donut">
            <a:avLst>
              <a:gd name="adj" fmla="val 20302"/>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11287016" y="5998072"/>
            <a:ext cx="293200" cy="293200"/>
          </a:xfrm>
          <a:prstGeom prst="donut">
            <a:avLst>
              <a:gd name="adj" fmla="val 14881"/>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6" name="Google Shape;26;p2"/>
          <p:cNvGrpSpPr/>
          <p:nvPr/>
        </p:nvGrpSpPr>
        <p:grpSpPr>
          <a:xfrm>
            <a:off x="780015" y="2139547"/>
            <a:ext cx="249965" cy="244492"/>
            <a:chOff x="1115663" y="1586275"/>
            <a:chExt cx="73075" cy="71475"/>
          </a:xfrm>
        </p:grpSpPr>
        <p:sp>
          <p:nvSpPr>
            <p:cNvPr id="27" name="Google Shape;27;p2"/>
            <p:cNvSpPr/>
            <p:nvPr/>
          </p:nvSpPr>
          <p:spPr>
            <a:xfrm>
              <a:off x="1115663" y="1586950"/>
              <a:ext cx="71425" cy="70200"/>
            </a:xfrm>
            <a:custGeom>
              <a:avLst/>
              <a:gdLst/>
              <a:ahLst/>
              <a:cxnLst/>
              <a:rect l="l" t="t" r="r" b="b"/>
              <a:pathLst>
                <a:path w="2857" h="2808" extrusionOk="0">
                  <a:moveTo>
                    <a:pt x="2395" y="314"/>
                  </a:moveTo>
                  <a:cubicBezTo>
                    <a:pt x="2434" y="314"/>
                    <a:pt x="2470" y="329"/>
                    <a:pt x="2497" y="356"/>
                  </a:cubicBezTo>
                  <a:cubicBezTo>
                    <a:pt x="2524" y="383"/>
                    <a:pt x="2539" y="419"/>
                    <a:pt x="2539" y="457"/>
                  </a:cubicBezTo>
                  <a:cubicBezTo>
                    <a:pt x="2539" y="495"/>
                    <a:pt x="2524" y="531"/>
                    <a:pt x="2497" y="558"/>
                  </a:cubicBezTo>
                  <a:lnTo>
                    <a:pt x="606" y="2447"/>
                  </a:lnTo>
                  <a:cubicBezTo>
                    <a:pt x="578" y="2475"/>
                    <a:pt x="541" y="2489"/>
                    <a:pt x="505" y="2489"/>
                  </a:cubicBezTo>
                  <a:cubicBezTo>
                    <a:pt x="468" y="2489"/>
                    <a:pt x="432" y="2475"/>
                    <a:pt x="404" y="2447"/>
                  </a:cubicBezTo>
                  <a:cubicBezTo>
                    <a:pt x="349" y="2392"/>
                    <a:pt x="349" y="2301"/>
                    <a:pt x="404" y="2245"/>
                  </a:cubicBezTo>
                  <a:lnTo>
                    <a:pt x="2295" y="356"/>
                  </a:lnTo>
                  <a:cubicBezTo>
                    <a:pt x="2322" y="329"/>
                    <a:pt x="2358" y="314"/>
                    <a:pt x="2395" y="314"/>
                  </a:cubicBezTo>
                  <a:close/>
                  <a:moveTo>
                    <a:pt x="2395" y="0"/>
                  </a:moveTo>
                  <a:cubicBezTo>
                    <a:pt x="2275" y="0"/>
                    <a:pt x="2156" y="44"/>
                    <a:pt x="2069" y="132"/>
                  </a:cubicBezTo>
                  <a:lnTo>
                    <a:pt x="180" y="2021"/>
                  </a:lnTo>
                  <a:cubicBezTo>
                    <a:pt x="0" y="2200"/>
                    <a:pt x="0" y="2493"/>
                    <a:pt x="180" y="2673"/>
                  </a:cubicBezTo>
                  <a:cubicBezTo>
                    <a:pt x="269" y="2762"/>
                    <a:pt x="387" y="2807"/>
                    <a:pt x="506" y="2807"/>
                  </a:cubicBezTo>
                  <a:cubicBezTo>
                    <a:pt x="624" y="2807"/>
                    <a:pt x="742" y="2762"/>
                    <a:pt x="831" y="2673"/>
                  </a:cubicBezTo>
                  <a:lnTo>
                    <a:pt x="2721" y="783"/>
                  </a:lnTo>
                  <a:cubicBezTo>
                    <a:pt x="2808" y="697"/>
                    <a:pt x="2857" y="580"/>
                    <a:pt x="2857" y="457"/>
                  </a:cubicBezTo>
                  <a:cubicBezTo>
                    <a:pt x="2857" y="333"/>
                    <a:pt x="2808" y="218"/>
                    <a:pt x="2721" y="132"/>
                  </a:cubicBezTo>
                  <a:cubicBezTo>
                    <a:pt x="2634" y="44"/>
                    <a:pt x="2515" y="0"/>
                    <a:pt x="23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1159763" y="1628750"/>
              <a:ext cx="28975" cy="29000"/>
            </a:xfrm>
            <a:custGeom>
              <a:avLst/>
              <a:gdLst/>
              <a:ahLst/>
              <a:cxnLst/>
              <a:rect l="l" t="t" r="r" b="b"/>
              <a:pathLst>
                <a:path w="1159" h="1160" extrusionOk="0">
                  <a:moveTo>
                    <a:pt x="579" y="319"/>
                  </a:moveTo>
                  <a:cubicBezTo>
                    <a:pt x="724" y="319"/>
                    <a:pt x="840" y="436"/>
                    <a:pt x="840" y="581"/>
                  </a:cubicBezTo>
                  <a:cubicBezTo>
                    <a:pt x="840" y="724"/>
                    <a:pt x="724" y="841"/>
                    <a:pt x="579" y="841"/>
                  </a:cubicBezTo>
                  <a:cubicBezTo>
                    <a:pt x="435" y="841"/>
                    <a:pt x="319" y="724"/>
                    <a:pt x="319" y="581"/>
                  </a:cubicBezTo>
                  <a:cubicBezTo>
                    <a:pt x="319" y="436"/>
                    <a:pt x="435" y="319"/>
                    <a:pt x="579" y="319"/>
                  </a:cubicBezTo>
                  <a:close/>
                  <a:moveTo>
                    <a:pt x="579" y="1"/>
                  </a:moveTo>
                  <a:cubicBezTo>
                    <a:pt x="260" y="1"/>
                    <a:pt x="0" y="261"/>
                    <a:pt x="0" y="581"/>
                  </a:cubicBezTo>
                  <a:cubicBezTo>
                    <a:pt x="0" y="899"/>
                    <a:pt x="260" y="1159"/>
                    <a:pt x="579" y="1159"/>
                  </a:cubicBezTo>
                  <a:cubicBezTo>
                    <a:pt x="899" y="1159"/>
                    <a:pt x="1159" y="899"/>
                    <a:pt x="1159" y="581"/>
                  </a:cubicBezTo>
                  <a:cubicBezTo>
                    <a:pt x="1159" y="261"/>
                    <a:pt x="899" y="1"/>
                    <a:pt x="5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 name="Google Shape;29;p2"/>
            <p:cNvSpPr/>
            <p:nvPr/>
          </p:nvSpPr>
          <p:spPr>
            <a:xfrm>
              <a:off x="1116138" y="1586275"/>
              <a:ext cx="29000" cy="28975"/>
            </a:xfrm>
            <a:custGeom>
              <a:avLst/>
              <a:gdLst/>
              <a:ahLst/>
              <a:cxnLst/>
              <a:rect l="l" t="t" r="r" b="b"/>
              <a:pathLst>
                <a:path w="1160" h="1159" extrusionOk="0">
                  <a:moveTo>
                    <a:pt x="579" y="317"/>
                  </a:moveTo>
                  <a:cubicBezTo>
                    <a:pt x="724" y="317"/>
                    <a:pt x="841" y="435"/>
                    <a:pt x="841" y="579"/>
                  </a:cubicBezTo>
                  <a:cubicBezTo>
                    <a:pt x="841" y="724"/>
                    <a:pt x="724" y="840"/>
                    <a:pt x="579" y="840"/>
                  </a:cubicBezTo>
                  <a:cubicBezTo>
                    <a:pt x="436" y="840"/>
                    <a:pt x="319" y="724"/>
                    <a:pt x="319" y="579"/>
                  </a:cubicBezTo>
                  <a:cubicBezTo>
                    <a:pt x="319" y="435"/>
                    <a:pt x="436" y="317"/>
                    <a:pt x="579" y="317"/>
                  </a:cubicBezTo>
                  <a:close/>
                  <a:moveTo>
                    <a:pt x="579" y="0"/>
                  </a:moveTo>
                  <a:cubicBezTo>
                    <a:pt x="261" y="0"/>
                    <a:pt x="1" y="259"/>
                    <a:pt x="1" y="579"/>
                  </a:cubicBezTo>
                  <a:cubicBezTo>
                    <a:pt x="1" y="898"/>
                    <a:pt x="261" y="1159"/>
                    <a:pt x="579" y="1159"/>
                  </a:cubicBezTo>
                  <a:cubicBezTo>
                    <a:pt x="899" y="1159"/>
                    <a:pt x="1159" y="898"/>
                    <a:pt x="1159" y="579"/>
                  </a:cubicBezTo>
                  <a:cubicBezTo>
                    <a:pt x="1159" y="259"/>
                    <a:pt x="899"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0" name="Google Shape;30;p2"/>
          <p:cNvGrpSpPr/>
          <p:nvPr/>
        </p:nvGrpSpPr>
        <p:grpSpPr>
          <a:xfrm rot="899991">
            <a:off x="929051" y="-474667"/>
            <a:ext cx="2153589" cy="2376003"/>
            <a:chOff x="2973525" y="1825950"/>
            <a:chExt cx="533825" cy="588975"/>
          </a:xfrm>
        </p:grpSpPr>
        <p:sp>
          <p:nvSpPr>
            <p:cNvPr id="31" name="Google Shape;31;p2"/>
            <p:cNvSpPr/>
            <p:nvPr/>
          </p:nvSpPr>
          <p:spPr>
            <a:xfrm>
              <a:off x="2988075" y="1852625"/>
              <a:ext cx="519275" cy="562300"/>
            </a:xfrm>
            <a:custGeom>
              <a:avLst/>
              <a:gdLst/>
              <a:ahLst/>
              <a:cxnLst/>
              <a:rect l="l" t="t" r="r" b="b"/>
              <a:pathLst>
                <a:path w="20771" h="22492" extrusionOk="0">
                  <a:moveTo>
                    <a:pt x="7850" y="0"/>
                  </a:moveTo>
                  <a:cubicBezTo>
                    <a:pt x="7834" y="0"/>
                    <a:pt x="7820" y="9"/>
                    <a:pt x="7813" y="24"/>
                  </a:cubicBezTo>
                  <a:lnTo>
                    <a:pt x="11" y="16258"/>
                  </a:lnTo>
                  <a:cubicBezTo>
                    <a:pt x="0" y="16279"/>
                    <a:pt x="9" y="16303"/>
                    <a:pt x="30" y="16313"/>
                  </a:cubicBezTo>
                  <a:lnTo>
                    <a:pt x="12868" y="22483"/>
                  </a:lnTo>
                  <a:cubicBezTo>
                    <a:pt x="12881" y="22489"/>
                    <a:pt x="12894" y="22492"/>
                    <a:pt x="12908" y="22492"/>
                  </a:cubicBezTo>
                  <a:cubicBezTo>
                    <a:pt x="12942" y="22492"/>
                    <a:pt x="12974" y="22473"/>
                    <a:pt x="12989" y="22441"/>
                  </a:cubicBezTo>
                  <a:lnTo>
                    <a:pt x="20749" y="6296"/>
                  </a:lnTo>
                  <a:cubicBezTo>
                    <a:pt x="20770" y="6251"/>
                    <a:pt x="20752" y="6196"/>
                    <a:pt x="20706" y="6175"/>
                  </a:cubicBezTo>
                  <a:lnTo>
                    <a:pt x="7868" y="4"/>
                  </a:lnTo>
                  <a:cubicBezTo>
                    <a:pt x="7862" y="1"/>
                    <a:pt x="7856" y="0"/>
                    <a:pt x="78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2974500" y="1825950"/>
              <a:ext cx="523425" cy="563875"/>
            </a:xfrm>
            <a:custGeom>
              <a:avLst/>
              <a:gdLst/>
              <a:ahLst/>
              <a:cxnLst/>
              <a:rect l="l" t="t" r="r" b="b"/>
              <a:pathLst>
                <a:path w="20937" h="22555" extrusionOk="0">
                  <a:moveTo>
                    <a:pt x="8051" y="319"/>
                  </a:moveTo>
                  <a:cubicBezTo>
                    <a:pt x="8069" y="319"/>
                    <a:pt x="8086" y="322"/>
                    <a:pt x="8104" y="331"/>
                  </a:cubicBezTo>
                  <a:lnTo>
                    <a:pt x="20249" y="6169"/>
                  </a:lnTo>
                  <a:cubicBezTo>
                    <a:pt x="20477" y="6279"/>
                    <a:pt x="20575" y="6555"/>
                    <a:pt x="20464" y="6783"/>
                  </a:cubicBezTo>
                  <a:lnTo>
                    <a:pt x="13162" y="21974"/>
                  </a:lnTo>
                  <a:cubicBezTo>
                    <a:pt x="13109" y="22085"/>
                    <a:pt x="13015" y="22168"/>
                    <a:pt x="12898" y="22210"/>
                  </a:cubicBezTo>
                  <a:cubicBezTo>
                    <a:pt x="12849" y="22227"/>
                    <a:pt x="12798" y="22236"/>
                    <a:pt x="12747" y="22236"/>
                  </a:cubicBezTo>
                  <a:cubicBezTo>
                    <a:pt x="12679" y="22236"/>
                    <a:pt x="12610" y="22221"/>
                    <a:pt x="12547" y="22191"/>
                  </a:cubicBezTo>
                  <a:lnTo>
                    <a:pt x="403" y="16352"/>
                  </a:lnTo>
                  <a:cubicBezTo>
                    <a:pt x="373" y="16338"/>
                    <a:pt x="351" y="16313"/>
                    <a:pt x="340" y="16282"/>
                  </a:cubicBezTo>
                  <a:cubicBezTo>
                    <a:pt x="330" y="16252"/>
                    <a:pt x="331" y="16219"/>
                    <a:pt x="346" y="16189"/>
                  </a:cubicBezTo>
                  <a:lnTo>
                    <a:pt x="7941" y="388"/>
                  </a:lnTo>
                  <a:cubicBezTo>
                    <a:pt x="7962" y="345"/>
                    <a:pt x="8006" y="319"/>
                    <a:pt x="8051" y="319"/>
                  </a:cubicBezTo>
                  <a:close/>
                  <a:moveTo>
                    <a:pt x="8051" y="0"/>
                  </a:moveTo>
                  <a:cubicBezTo>
                    <a:pt x="7888" y="0"/>
                    <a:pt x="7730" y="93"/>
                    <a:pt x="7654" y="251"/>
                  </a:cubicBezTo>
                  <a:lnTo>
                    <a:pt x="59" y="16051"/>
                  </a:lnTo>
                  <a:cubicBezTo>
                    <a:pt x="7" y="16158"/>
                    <a:pt x="1" y="16277"/>
                    <a:pt x="40" y="16388"/>
                  </a:cubicBezTo>
                  <a:cubicBezTo>
                    <a:pt x="78" y="16498"/>
                    <a:pt x="159" y="16588"/>
                    <a:pt x="264" y="16639"/>
                  </a:cubicBezTo>
                  <a:lnTo>
                    <a:pt x="12410" y="22476"/>
                  </a:lnTo>
                  <a:cubicBezTo>
                    <a:pt x="12516" y="22529"/>
                    <a:pt x="12631" y="22554"/>
                    <a:pt x="12746" y="22554"/>
                  </a:cubicBezTo>
                  <a:cubicBezTo>
                    <a:pt x="12833" y="22554"/>
                    <a:pt x="12919" y="22539"/>
                    <a:pt x="13005" y="22509"/>
                  </a:cubicBezTo>
                  <a:cubicBezTo>
                    <a:pt x="13200" y="22440"/>
                    <a:pt x="13359" y="22300"/>
                    <a:pt x="13449" y="22112"/>
                  </a:cubicBezTo>
                  <a:lnTo>
                    <a:pt x="20751" y="6922"/>
                  </a:lnTo>
                  <a:cubicBezTo>
                    <a:pt x="20936" y="6535"/>
                    <a:pt x="20773" y="6069"/>
                    <a:pt x="20386" y="5882"/>
                  </a:cubicBezTo>
                  <a:lnTo>
                    <a:pt x="8242" y="44"/>
                  </a:lnTo>
                  <a:cubicBezTo>
                    <a:pt x="8181" y="15"/>
                    <a:pt x="8116" y="0"/>
                    <a:pt x="80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3049050" y="1917625"/>
              <a:ext cx="135175" cy="269475"/>
            </a:xfrm>
            <a:custGeom>
              <a:avLst/>
              <a:gdLst/>
              <a:ahLst/>
              <a:cxnLst/>
              <a:rect l="l" t="t" r="r" b="b"/>
              <a:pathLst>
                <a:path w="5407" h="10779" extrusionOk="0">
                  <a:moveTo>
                    <a:pt x="5119" y="1"/>
                  </a:moveTo>
                  <a:lnTo>
                    <a:pt x="1" y="10641"/>
                  </a:lnTo>
                  <a:lnTo>
                    <a:pt x="288" y="10779"/>
                  </a:lnTo>
                  <a:lnTo>
                    <a:pt x="5406" y="138"/>
                  </a:lnTo>
                  <a:lnTo>
                    <a:pt x="511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3173725" y="1992625"/>
              <a:ext cx="216450" cy="185075"/>
            </a:xfrm>
            <a:custGeom>
              <a:avLst/>
              <a:gdLst/>
              <a:ahLst/>
              <a:cxnLst/>
              <a:rect l="l" t="t" r="r" b="b"/>
              <a:pathLst>
                <a:path w="8658" h="7403" extrusionOk="0">
                  <a:moveTo>
                    <a:pt x="2048" y="0"/>
                  </a:moveTo>
                  <a:cubicBezTo>
                    <a:pt x="2034" y="0"/>
                    <a:pt x="2021" y="8"/>
                    <a:pt x="2014" y="22"/>
                  </a:cubicBezTo>
                  <a:lnTo>
                    <a:pt x="10" y="4193"/>
                  </a:lnTo>
                  <a:cubicBezTo>
                    <a:pt x="1" y="4211"/>
                    <a:pt x="8" y="4233"/>
                    <a:pt x="28" y="4242"/>
                  </a:cubicBezTo>
                  <a:lnTo>
                    <a:pt x="6593" y="7398"/>
                  </a:lnTo>
                  <a:cubicBezTo>
                    <a:pt x="6599" y="7401"/>
                    <a:pt x="6605" y="7402"/>
                    <a:pt x="6611" y="7402"/>
                  </a:cubicBezTo>
                  <a:cubicBezTo>
                    <a:pt x="6625" y="7402"/>
                    <a:pt x="6638" y="7394"/>
                    <a:pt x="6644" y="7381"/>
                  </a:cubicBezTo>
                  <a:lnTo>
                    <a:pt x="8649" y="3211"/>
                  </a:lnTo>
                  <a:cubicBezTo>
                    <a:pt x="8658" y="3191"/>
                    <a:pt x="8649" y="3169"/>
                    <a:pt x="8631" y="3160"/>
                  </a:cubicBezTo>
                  <a:lnTo>
                    <a:pt x="2064" y="4"/>
                  </a:lnTo>
                  <a:cubicBezTo>
                    <a:pt x="2059" y="2"/>
                    <a:pt x="2053" y="0"/>
                    <a:pt x="204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3167975" y="1975300"/>
              <a:ext cx="222275" cy="189400"/>
            </a:xfrm>
            <a:custGeom>
              <a:avLst/>
              <a:gdLst/>
              <a:ahLst/>
              <a:cxnLst/>
              <a:rect l="l" t="t" r="r" b="b"/>
              <a:pathLst>
                <a:path w="8891" h="7576" extrusionOk="0">
                  <a:moveTo>
                    <a:pt x="2244" y="319"/>
                  </a:moveTo>
                  <a:cubicBezTo>
                    <a:pt x="2259" y="319"/>
                    <a:pt x="2273" y="322"/>
                    <a:pt x="2286" y="328"/>
                  </a:cubicBezTo>
                  <a:lnTo>
                    <a:pt x="8460" y="3295"/>
                  </a:lnTo>
                  <a:cubicBezTo>
                    <a:pt x="8508" y="3319"/>
                    <a:pt x="8527" y="3376"/>
                    <a:pt x="8505" y="3424"/>
                  </a:cubicBezTo>
                  <a:lnTo>
                    <a:pt x="6689" y="7201"/>
                  </a:lnTo>
                  <a:cubicBezTo>
                    <a:pt x="6672" y="7236"/>
                    <a:pt x="6637" y="7257"/>
                    <a:pt x="6601" y="7257"/>
                  </a:cubicBezTo>
                  <a:cubicBezTo>
                    <a:pt x="6587" y="7257"/>
                    <a:pt x="6573" y="7254"/>
                    <a:pt x="6560" y="7248"/>
                  </a:cubicBezTo>
                  <a:lnTo>
                    <a:pt x="6560" y="7246"/>
                  </a:lnTo>
                  <a:lnTo>
                    <a:pt x="388" y="4279"/>
                  </a:lnTo>
                  <a:cubicBezTo>
                    <a:pt x="364" y="4268"/>
                    <a:pt x="346" y="4249"/>
                    <a:pt x="339" y="4225"/>
                  </a:cubicBezTo>
                  <a:cubicBezTo>
                    <a:pt x="330" y="4200"/>
                    <a:pt x="331" y="4174"/>
                    <a:pt x="341" y="4150"/>
                  </a:cubicBezTo>
                  <a:lnTo>
                    <a:pt x="2158" y="373"/>
                  </a:lnTo>
                  <a:cubicBezTo>
                    <a:pt x="2170" y="350"/>
                    <a:pt x="2189" y="332"/>
                    <a:pt x="2213" y="323"/>
                  </a:cubicBezTo>
                  <a:cubicBezTo>
                    <a:pt x="2223" y="320"/>
                    <a:pt x="2234" y="319"/>
                    <a:pt x="2244" y="319"/>
                  </a:cubicBezTo>
                  <a:close/>
                  <a:moveTo>
                    <a:pt x="2246" y="0"/>
                  </a:moveTo>
                  <a:cubicBezTo>
                    <a:pt x="2092" y="0"/>
                    <a:pt x="1943" y="87"/>
                    <a:pt x="1871" y="235"/>
                  </a:cubicBezTo>
                  <a:lnTo>
                    <a:pt x="56" y="4013"/>
                  </a:lnTo>
                  <a:cubicBezTo>
                    <a:pt x="7" y="4113"/>
                    <a:pt x="1" y="4225"/>
                    <a:pt x="38" y="4330"/>
                  </a:cubicBezTo>
                  <a:cubicBezTo>
                    <a:pt x="74" y="4434"/>
                    <a:pt x="150" y="4518"/>
                    <a:pt x="249" y="4567"/>
                  </a:cubicBezTo>
                  <a:lnTo>
                    <a:pt x="6423" y="7535"/>
                  </a:lnTo>
                  <a:cubicBezTo>
                    <a:pt x="6481" y="7562"/>
                    <a:pt x="6541" y="7575"/>
                    <a:pt x="6602" y="7575"/>
                  </a:cubicBezTo>
                  <a:cubicBezTo>
                    <a:pt x="6756" y="7575"/>
                    <a:pt x="6904" y="7488"/>
                    <a:pt x="6976" y="7340"/>
                  </a:cubicBezTo>
                  <a:lnTo>
                    <a:pt x="8792" y="3563"/>
                  </a:lnTo>
                  <a:cubicBezTo>
                    <a:pt x="8891" y="3357"/>
                    <a:pt x="8804" y="3108"/>
                    <a:pt x="8598" y="3010"/>
                  </a:cubicBezTo>
                  <a:lnTo>
                    <a:pt x="2425" y="41"/>
                  </a:lnTo>
                  <a:cubicBezTo>
                    <a:pt x="2368" y="13"/>
                    <a:pt x="2307" y="0"/>
                    <a:pt x="224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2"/>
            <p:cNvSpPr/>
            <p:nvPr/>
          </p:nvSpPr>
          <p:spPr>
            <a:xfrm>
              <a:off x="3128975" y="1859800"/>
              <a:ext cx="42850" cy="27525"/>
            </a:xfrm>
            <a:custGeom>
              <a:avLst/>
              <a:gdLst/>
              <a:ahLst/>
              <a:cxnLst/>
              <a:rect l="l" t="t" r="r" b="b"/>
              <a:pathLst>
                <a:path w="1714" h="1101" extrusionOk="0">
                  <a:moveTo>
                    <a:pt x="349" y="0"/>
                  </a:moveTo>
                  <a:cubicBezTo>
                    <a:pt x="235" y="0"/>
                    <a:pt x="126" y="64"/>
                    <a:pt x="73" y="175"/>
                  </a:cubicBezTo>
                  <a:cubicBezTo>
                    <a:pt x="0" y="327"/>
                    <a:pt x="64" y="510"/>
                    <a:pt x="217" y="583"/>
                  </a:cubicBezTo>
                  <a:lnTo>
                    <a:pt x="1230" y="1070"/>
                  </a:lnTo>
                  <a:cubicBezTo>
                    <a:pt x="1273" y="1091"/>
                    <a:pt x="1318" y="1101"/>
                    <a:pt x="1363" y="1101"/>
                  </a:cubicBezTo>
                  <a:cubicBezTo>
                    <a:pt x="1477" y="1101"/>
                    <a:pt x="1587" y="1036"/>
                    <a:pt x="1640" y="927"/>
                  </a:cubicBezTo>
                  <a:cubicBezTo>
                    <a:pt x="1713" y="774"/>
                    <a:pt x="1649" y="592"/>
                    <a:pt x="1496" y="519"/>
                  </a:cubicBezTo>
                  <a:lnTo>
                    <a:pt x="483" y="31"/>
                  </a:lnTo>
                  <a:cubicBezTo>
                    <a:pt x="440" y="10"/>
                    <a:pt x="394" y="0"/>
                    <a:pt x="34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 name="Google Shape;37;p2"/>
            <p:cNvSpPr/>
            <p:nvPr/>
          </p:nvSpPr>
          <p:spPr>
            <a:xfrm>
              <a:off x="3125350" y="1856600"/>
              <a:ext cx="48925" cy="33925"/>
            </a:xfrm>
            <a:custGeom>
              <a:avLst/>
              <a:gdLst/>
              <a:ahLst/>
              <a:cxnLst/>
              <a:rect l="l" t="t" r="r" b="b"/>
              <a:pathLst>
                <a:path w="1957" h="1357" extrusionOk="0">
                  <a:moveTo>
                    <a:pt x="494" y="256"/>
                  </a:moveTo>
                  <a:cubicBezTo>
                    <a:pt x="520" y="256"/>
                    <a:pt x="547" y="262"/>
                    <a:pt x="573" y="274"/>
                  </a:cubicBezTo>
                  <a:lnTo>
                    <a:pt x="1586" y="762"/>
                  </a:lnTo>
                  <a:cubicBezTo>
                    <a:pt x="1629" y="783"/>
                    <a:pt x="1661" y="819"/>
                    <a:pt x="1677" y="863"/>
                  </a:cubicBezTo>
                  <a:cubicBezTo>
                    <a:pt x="1692" y="908"/>
                    <a:pt x="1691" y="958"/>
                    <a:pt x="1670" y="999"/>
                  </a:cubicBezTo>
                  <a:cubicBezTo>
                    <a:pt x="1639" y="1064"/>
                    <a:pt x="1575" y="1101"/>
                    <a:pt x="1509" y="1101"/>
                  </a:cubicBezTo>
                  <a:cubicBezTo>
                    <a:pt x="1483" y="1101"/>
                    <a:pt x="1456" y="1095"/>
                    <a:pt x="1431" y="1083"/>
                  </a:cubicBezTo>
                  <a:lnTo>
                    <a:pt x="417" y="596"/>
                  </a:lnTo>
                  <a:cubicBezTo>
                    <a:pt x="327" y="554"/>
                    <a:pt x="290" y="446"/>
                    <a:pt x="333" y="358"/>
                  </a:cubicBezTo>
                  <a:cubicBezTo>
                    <a:pt x="363" y="294"/>
                    <a:pt x="427" y="256"/>
                    <a:pt x="494" y="256"/>
                  </a:cubicBezTo>
                  <a:close/>
                  <a:moveTo>
                    <a:pt x="496" y="0"/>
                  </a:moveTo>
                  <a:cubicBezTo>
                    <a:pt x="333" y="0"/>
                    <a:pt x="177" y="91"/>
                    <a:pt x="103" y="246"/>
                  </a:cubicBezTo>
                  <a:cubicBezTo>
                    <a:pt x="0" y="463"/>
                    <a:pt x="91" y="723"/>
                    <a:pt x="306" y="826"/>
                  </a:cubicBezTo>
                  <a:lnTo>
                    <a:pt x="1320" y="1313"/>
                  </a:lnTo>
                  <a:cubicBezTo>
                    <a:pt x="1381" y="1343"/>
                    <a:pt x="1444" y="1357"/>
                    <a:pt x="1508" y="1357"/>
                  </a:cubicBezTo>
                  <a:cubicBezTo>
                    <a:pt x="1670" y="1357"/>
                    <a:pt x="1825" y="1266"/>
                    <a:pt x="1900" y="1110"/>
                  </a:cubicBezTo>
                  <a:cubicBezTo>
                    <a:pt x="1951" y="1005"/>
                    <a:pt x="1957" y="887"/>
                    <a:pt x="1918" y="778"/>
                  </a:cubicBezTo>
                  <a:cubicBezTo>
                    <a:pt x="1881" y="669"/>
                    <a:pt x="1801" y="581"/>
                    <a:pt x="1697" y="530"/>
                  </a:cubicBezTo>
                  <a:lnTo>
                    <a:pt x="683" y="43"/>
                  </a:lnTo>
                  <a:cubicBezTo>
                    <a:pt x="623" y="14"/>
                    <a:pt x="559" y="0"/>
                    <a:pt x="4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 name="Google Shape;38;p2"/>
            <p:cNvSpPr/>
            <p:nvPr/>
          </p:nvSpPr>
          <p:spPr>
            <a:xfrm>
              <a:off x="3103650" y="1912425"/>
              <a:ext cx="42875" cy="27550"/>
            </a:xfrm>
            <a:custGeom>
              <a:avLst/>
              <a:gdLst/>
              <a:ahLst/>
              <a:cxnLst/>
              <a:rect l="l" t="t" r="r" b="b"/>
              <a:pathLst>
                <a:path w="1715" h="1102" extrusionOk="0">
                  <a:moveTo>
                    <a:pt x="350" y="0"/>
                  </a:moveTo>
                  <a:cubicBezTo>
                    <a:pt x="236" y="0"/>
                    <a:pt x="127" y="65"/>
                    <a:pt x="74" y="175"/>
                  </a:cubicBezTo>
                  <a:cubicBezTo>
                    <a:pt x="1" y="327"/>
                    <a:pt x="65" y="509"/>
                    <a:pt x="218" y="583"/>
                  </a:cubicBezTo>
                  <a:lnTo>
                    <a:pt x="1231" y="1070"/>
                  </a:lnTo>
                  <a:cubicBezTo>
                    <a:pt x="1274" y="1091"/>
                    <a:pt x="1320" y="1101"/>
                    <a:pt x="1365" y="1101"/>
                  </a:cubicBezTo>
                  <a:cubicBezTo>
                    <a:pt x="1479" y="1101"/>
                    <a:pt x="1588" y="1037"/>
                    <a:pt x="1641" y="927"/>
                  </a:cubicBezTo>
                  <a:cubicBezTo>
                    <a:pt x="1714" y="774"/>
                    <a:pt x="1650" y="592"/>
                    <a:pt x="1497" y="518"/>
                  </a:cubicBezTo>
                  <a:lnTo>
                    <a:pt x="484" y="31"/>
                  </a:lnTo>
                  <a:cubicBezTo>
                    <a:pt x="441" y="10"/>
                    <a:pt x="395" y="0"/>
                    <a:pt x="35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 name="Google Shape;39;p2"/>
            <p:cNvSpPr/>
            <p:nvPr/>
          </p:nvSpPr>
          <p:spPr>
            <a:xfrm>
              <a:off x="3100000" y="1909225"/>
              <a:ext cx="48975" cy="33925"/>
            </a:xfrm>
            <a:custGeom>
              <a:avLst/>
              <a:gdLst/>
              <a:ahLst/>
              <a:cxnLst/>
              <a:rect l="l" t="t" r="r" b="b"/>
              <a:pathLst>
                <a:path w="1959" h="1357" extrusionOk="0">
                  <a:moveTo>
                    <a:pt x="496" y="256"/>
                  </a:moveTo>
                  <a:cubicBezTo>
                    <a:pt x="523" y="256"/>
                    <a:pt x="549" y="262"/>
                    <a:pt x="575" y="274"/>
                  </a:cubicBezTo>
                  <a:lnTo>
                    <a:pt x="1588" y="762"/>
                  </a:lnTo>
                  <a:cubicBezTo>
                    <a:pt x="1631" y="782"/>
                    <a:pt x="1663" y="818"/>
                    <a:pt x="1679" y="863"/>
                  </a:cubicBezTo>
                  <a:cubicBezTo>
                    <a:pt x="1696" y="908"/>
                    <a:pt x="1693" y="957"/>
                    <a:pt x="1672" y="1001"/>
                  </a:cubicBezTo>
                  <a:cubicBezTo>
                    <a:pt x="1651" y="1043"/>
                    <a:pt x="1615" y="1075"/>
                    <a:pt x="1570" y="1092"/>
                  </a:cubicBezTo>
                  <a:cubicBezTo>
                    <a:pt x="1551" y="1098"/>
                    <a:pt x="1531" y="1101"/>
                    <a:pt x="1512" y="1101"/>
                  </a:cubicBezTo>
                  <a:cubicBezTo>
                    <a:pt x="1485" y="1101"/>
                    <a:pt x="1458" y="1095"/>
                    <a:pt x="1433" y="1083"/>
                  </a:cubicBezTo>
                  <a:lnTo>
                    <a:pt x="419" y="596"/>
                  </a:lnTo>
                  <a:cubicBezTo>
                    <a:pt x="331" y="554"/>
                    <a:pt x="292" y="446"/>
                    <a:pt x="335" y="358"/>
                  </a:cubicBezTo>
                  <a:cubicBezTo>
                    <a:pt x="366" y="294"/>
                    <a:pt x="430" y="256"/>
                    <a:pt x="496" y="256"/>
                  </a:cubicBezTo>
                  <a:close/>
                  <a:moveTo>
                    <a:pt x="496" y="1"/>
                  </a:moveTo>
                  <a:cubicBezTo>
                    <a:pt x="334" y="1"/>
                    <a:pt x="179" y="92"/>
                    <a:pt x="105" y="247"/>
                  </a:cubicBezTo>
                  <a:cubicBezTo>
                    <a:pt x="1" y="463"/>
                    <a:pt x="92" y="723"/>
                    <a:pt x="308" y="826"/>
                  </a:cubicBezTo>
                  <a:lnTo>
                    <a:pt x="1322" y="1313"/>
                  </a:lnTo>
                  <a:cubicBezTo>
                    <a:pt x="1382" y="1343"/>
                    <a:pt x="1446" y="1356"/>
                    <a:pt x="1510" y="1356"/>
                  </a:cubicBezTo>
                  <a:cubicBezTo>
                    <a:pt x="1558" y="1356"/>
                    <a:pt x="1607" y="1349"/>
                    <a:pt x="1654" y="1333"/>
                  </a:cubicBezTo>
                  <a:cubicBezTo>
                    <a:pt x="1763" y="1294"/>
                    <a:pt x="1851" y="1214"/>
                    <a:pt x="1902" y="1110"/>
                  </a:cubicBezTo>
                  <a:cubicBezTo>
                    <a:pt x="1953" y="1005"/>
                    <a:pt x="1959" y="889"/>
                    <a:pt x="1920" y="778"/>
                  </a:cubicBezTo>
                  <a:cubicBezTo>
                    <a:pt x="1881" y="669"/>
                    <a:pt x="1803" y="581"/>
                    <a:pt x="1699" y="531"/>
                  </a:cubicBezTo>
                  <a:lnTo>
                    <a:pt x="685" y="44"/>
                  </a:lnTo>
                  <a:cubicBezTo>
                    <a:pt x="624" y="15"/>
                    <a:pt x="560" y="1"/>
                    <a:pt x="49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 name="Google Shape;40;p2"/>
            <p:cNvSpPr/>
            <p:nvPr/>
          </p:nvSpPr>
          <p:spPr>
            <a:xfrm>
              <a:off x="3078350" y="1965050"/>
              <a:ext cx="42875" cy="27550"/>
            </a:xfrm>
            <a:custGeom>
              <a:avLst/>
              <a:gdLst/>
              <a:ahLst/>
              <a:cxnLst/>
              <a:rect l="l" t="t" r="r" b="b"/>
              <a:pathLst>
                <a:path w="1715" h="1102" extrusionOk="0">
                  <a:moveTo>
                    <a:pt x="351" y="1"/>
                  </a:moveTo>
                  <a:cubicBezTo>
                    <a:pt x="237" y="1"/>
                    <a:pt x="127" y="65"/>
                    <a:pt x="74" y="174"/>
                  </a:cubicBezTo>
                  <a:cubicBezTo>
                    <a:pt x="1" y="327"/>
                    <a:pt x="65" y="511"/>
                    <a:pt x="218" y="584"/>
                  </a:cubicBezTo>
                  <a:lnTo>
                    <a:pt x="1231" y="1071"/>
                  </a:lnTo>
                  <a:cubicBezTo>
                    <a:pt x="1274" y="1092"/>
                    <a:pt x="1320" y="1102"/>
                    <a:pt x="1364" y="1102"/>
                  </a:cubicBezTo>
                  <a:cubicBezTo>
                    <a:pt x="1479" y="1102"/>
                    <a:pt x="1588" y="1037"/>
                    <a:pt x="1641" y="928"/>
                  </a:cubicBezTo>
                  <a:cubicBezTo>
                    <a:pt x="1714" y="775"/>
                    <a:pt x="1650" y="591"/>
                    <a:pt x="1497" y="518"/>
                  </a:cubicBezTo>
                  <a:lnTo>
                    <a:pt x="484" y="31"/>
                  </a:lnTo>
                  <a:cubicBezTo>
                    <a:pt x="441" y="10"/>
                    <a:pt x="396" y="1"/>
                    <a:pt x="3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2"/>
            <p:cNvSpPr/>
            <p:nvPr/>
          </p:nvSpPr>
          <p:spPr>
            <a:xfrm>
              <a:off x="3074725" y="1961850"/>
              <a:ext cx="48950" cy="33925"/>
            </a:xfrm>
            <a:custGeom>
              <a:avLst/>
              <a:gdLst/>
              <a:ahLst/>
              <a:cxnLst/>
              <a:rect l="l" t="t" r="r" b="b"/>
              <a:pathLst>
                <a:path w="1958" h="1357" extrusionOk="0">
                  <a:moveTo>
                    <a:pt x="495" y="256"/>
                  </a:moveTo>
                  <a:cubicBezTo>
                    <a:pt x="522" y="256"/>
                    <a:pt x="548" y="262"/>
                    <a:pt x="574" y="274"/>
                  </a:cubicBezTo>
                  <a:lnTo>
                    <a:pt x="1587" y="761"/>
                  </a:lnTo>
                  <a:cubicBezTo>
                    <a:pt x="1630" y="782"/>
                    <a:pt x="1662" y="818"/>
                    <a:pt x="1678" y="863"/>
                  </a:cubicBezTo>
                  <a:cubicBezTo>
                    <a:pt x="1695" y="908"/>
                    <a:pt x="1692" y="957"/>
                    <a:pt x="1671" y="1000"/>
                  </a:cubicBezTo>
                  <a:cubicBezTo>
                    <a:pt x="1639" y="1064"/>
                    <a:pt x="1575" y="1101"/>
                    <a:pt x="1508" y="1101"/>
                  </a:cubicBezTo>
                  <a:cubicBezTo>
                    <a:pt x="1483" y="1101"/>
                    <a:pt x="1456" y="1096"/>
                    <a:pt x="1432" y="1084"/>
                  </a:cubicBezTo>
                  <a:lnTo>
                    <a:pt x="418" y="597"/>
                  </a:lnTo>
                  <a:cubicBezTo>
                    <a:pt x="330" y="553"/>
                    <a:pt x="291" y="446"/>
                    <a:pt x="334" y="358"/>
                  </a:cubicBezTo>
                  <a:cubicBezTo>
                    <a:pt x="365" y="293"/>
                    <a:pt x="429" y="256"/>
                    <a:pt x="495" y="256"/>
                  </a:cubicBezTo>
                  <a:close/>
                  <a:moveTo>
                    <a:pt x="496" y="0"/>
                  </a:moveTo>
                  <a:cubicBezTo>
                    <a:pt x="335" y="0"/>
                    <a:pt x="179" y="91"/>
                    <a:pt x="104" y="247"/>
                  </a:cubicBezTo>
                  <a:cubicBezTo>
                    <a:pt x="1" y="462"/>
                    <a:pt x="92" y="722"/>
                    <a:pt x="307" y="827"/>
                  </a:cubicBezTo>
                  <a:lnTo>
                    <a:pt x="1321" y="1314"/>
                  </a:lnTo>
                  <a:cubicBezTo>
                    <a:pt x="1382" y="1343"/>
                    <a:pt x="1447" y="1356"/>
                    <a:pt x="1509" y="1356"/>
                  </a:cubicBezTo>
                  <a:cubicBezTo>
                    <a:pt x="1671" y="1356"/>
                    <a:pt x="1826" y="1265"/>
                    <a:pt x="1901" y="1110"/>
                  </a:cubicBezTo>
                  <a:cubicBezTo>
                    <a:pt x="1952" y="1006"/>
                    <a:pt x="1958" y="888"/>
                    <a:pt x="1920" y="778"/>
                  </a:cubicBezTo>
                  <a:cubicBezTo>
                    <a:pt x="1882" y="669"/>
                    <a:pt x="1802" y="580"/>
                    <a:pt x="1698" y="531"/>
                  </a:cubicBezTo>
                  <a:lnTo>
                    <a:pt x="684" y="44"/>
                  </a:lnTo>
                  <a:cubicBezTo>
                    <a:pt x="624" y="14"/>
                    <a:pt x="559" y="0"/>
                    <a:pt x="4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2"/>
            <p:cNvSpPr/>
            <p:nvPr/>
          </p:nvSpPr>
          <p:spPr>
            <a:xfrm>
              <a:off x="3053050" y="2017675"/>
              <a:ext cx="42875" cy="27550"/>
            </a:xfrm>
            <a:custGeom>
              <a:avLst/>
              <a:gdLst/>
              <a:ahLst/>
              <a:cxnLst/>
              <a:rect l="l" t="t" r="r" b="b"/>
              <a:pathLst>
                <a:path w="1715" h="1102" extrusionOk="0">
                  <a:moveTo>
                    <a:pt x="351" y="0"/>
                  </a:moveTo>
                  <a:cubicBezTo>
                    <a:pt x="237" y="0"/>
                    <a:pt x="127" y="64"/>
                    <a:pt x="74" y="174"/>
                  </a:cubicBezTo>
                  <a:cubicBezTo>
                    <a:pt x="1" y="327"/>
                    <a:pt x="65" y="510"/>
                    <a:pt x="218" y="584"/>
                  </a:cubicBezTo>
                  <a:lnTo>
                    <a:pt x="1231" y="1071"/>
                  </a:lnTo>
                  <a:cubicBezTo>
                    <a:pt x="1274" y="1092"/>
                    <a:pt x="1320" y="1101"/>
                    <a:pt x="1364" y="1101"/>
                  </a:cubicBezTo>
                  <a:cubicBezTo>
                    <a:pt x="1479" y="1101"/>
                    <a:pt x="1588" y="1037"/>
                    <a:pt x="1641" y="928"/>
                  </a:cubicBezTo>
                  <a:cubicBezTo>
                    <a:pt x="1714" y="775"/>
                    <a:pt x="1650" y="591"/>
                    <a:pt x="1497" y="518"/>
                  </a:cubicBezTo>
                  <a:lnTo>
                    <a:pt x="484" y="31"/>
                  </a:lnTo>
                  <a:cubicBezTo>
                    <a:pt x="441" y="10"/>
                    <a:pt x="396" y="0"/>
                    <a:pt x="3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2"/>
            <p:cNvSpPr/>
            <p:nvPr/>
          </p:nvSpPr>
          <p:spPr>
            <a:xfrm>
              <a:off x="3050600" y="2014475"/>
              <a:ext cx="48975" cy="33950"/>
            </a:xfrm>
            <a:custGeom>
              <a:avLst/>
              <a:gdLst/>
              <a:ahLst/>
              <a:cxnLst/>
              <a:rect l="l" t="t" r="r" b="b"/>
              <a:pathLst>
                <a:path w="1959" h="1358" extrusionOk="0">
                  <a:moveTo>
                    <a:pt x="449" y="256"/>
                  </a:moveTo>
                  <a:cubicBezTo>
                    <a:pt x="476" y="256"/>
                    <a:pt x="502" y="262"/>
                    <a:pt x="526" y="274"/>
                  </a:cubicBezTo>
                  <a:lnTo>
                    <a:pt x="1540" y="761"/>
                  </a:lnTo>
                  <a:cubicBezTo>
                    <a:pt x="1630" y="804"/>
                    <a:pt x="1667" y="911"/>
                    <a:pt x="1624" y="1000"/>
                  </a:cubicBezTo>
                  <a:cubicBezTo>
                    <a:pt x="1593" y="1064"/>
                    <a:pt x="1529" y="1101"/>
                    <a:pt x="1462" y="1101"/>
                  </a:cubicBezTo>
                  <a:cubicBezTo>
                    <a:pt x="1436" y="1101"/>
                    <a:pt x="1409" y="1096"/>
                    <a:pt x="1385" y="1084"/>
                  </a:cubicBezTo>
                  <a:lnTo>
                    <a:pt x="371" y="597"/>
                  </a:lnTo>
                  <a:cubicBezTo>
                    <a:pt x="328" y="576"/>
                    <a:pt x="296" y="540"/>
                    <a:pt x="280" y="493"/>
                  </a:cubicBezTo>
                  <a:cubicBezTo>
                    <a:pt x="265" y="449"/>
                    <a:pt x="266" y="401"/>
                    <a:pt x="287" y="357"/>
                  </a:cubicBezTo>
                  <a:cubicBezTo>
                    <a:pt x="308" y="314"/>
                    <a:pt x="344" y="281"/>
                    <a:pt x="389" y="266"/>
                  </a:cubicBezTo>
                  <a:cubicBezTo>
                    <a:pt x="409" y="259"/>
                    <a:pt x="429" y="256"/>
                    <a:pt x="449" y="256"/>
                  </a:cubicBezTo>
                  <a:close/>
                  <a:moveTo>
                    <a:pt x="450" y="0"/>
                  </a:moveTo>
                  <a:cubicBezTo>
                    <a:pt x="401" y="0"/>
                    <a:pt x="353" y="9"/>
                    <a:pt x="305" y="26"/>
                  </a:cubicBezTo>
                  <a:cubicBezTo>
                    <a:pt x="196" y="63"/>
                    <a:pt x="108" y="142"/>
                    <a:pt x="57" y="247"/>
                  </a:cubicBezTo>
                  <a:cubicBezTo>
                    <a:pt x="8" y="351"/>
                    <a:pt x="0" y="470"/>
                    <a:pt x="39" y="579"/>
                  </a:cubicBezTo>
                  <a:cubicBezTo>
                    <a:pt x="78" y="688"/>
                    <a:pt x="156" y="776"/>
                    <a:pt x="260" y="827"/>
                  </a:cubicBezTo>
                  <a:lnTo>
                    <a:pt x="1274" y="1314"/>
                  </a:lnTo>
                  <a:cubicBezTo>
                    <a:pt x="1335" y="1343"/>
                    <a:pt x="1399" y="1357"/>
                    <a:pt x="1462" y="1357"/>
                  </a:cubicBezTo>
                  <a:cubicBezTo>
                    <a:pt x="1624" y="1357"/>
                    <a:pt x="1779" y="1266"/>
                    <a:pt x="1854" y="1111"/>
                  </a:cubicBezTo>
                  <a:cubicBezTo>
                    <a:pt x="1959" y="896"/>
                    <a:pt x="1867" y="635"/>
                    <a:pt x="1651" y="531"/>
                  </a:cubicBezTo>
                  <a:lnTo>
                    <a:pt x="637" y="44"/>
                  </a:lnTo>
                  <a:cubicBezTo>
                    <a:pt x="578" y="15"/>
                    <a:pt x="514"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2"/>
            <p:cNvSpPr/>
            <p:nvPr/>
          </p:nvSpPr>
          <p:spPr>
            <a:xfrm>
              <a:off x="3027750" y="2070300"/>
              <a:ext cx="42875" cy="27550"/>
            </a:xfrm>
            <a:custGeom>
              <a:avLst/>
              <a:gdLst/>
              <a:ahLst/>
              <a:cxnLst/>
              <a:rect l="l" t="t" r="r" b="b"/>
              <a:pathLst>
                <a:path w="1715" h="1102" extrusionOk="0">
                  <a:moveTo>
                    <a:pt x="351" y="0"/>
                  </a:moveTo>
                  <a:cubicBezTo>
                    <a:pt x="237" y="0"/>
                    <a:pt x="127" y="64"/>
                    <a:pt x="74" y="174"/>
                  </a:cubicBezTo>
                  <a:cubicBezTo>
                    <a:pt x="1" y="326"/>
                    <a:pt x="65" y="510"/>
                    <a:pt x="218" y="583"/>
                  </a:cubicBezTo>
                  <a:lnTo>
                    <a:pt x="1231" y="1071"/>
                  </a:lnTo>
                  <a:cubicBezTo>
                    <a:pt x="1274" y="1091"/>
                    <a:pt x="1319" y="1101"/>
                    <a:pt x="1364" y="1101"/>
                  </a:cubicBezTo>
                  <a:cubicBezTo>
                    <a:pt x="1478" y="1101"/>
                    <a:pt x="1588" y="1037"/>
                    <a:pt x="1641" y="927"/>
                  </a:cubicBezTo>
                  <a:cubicBezTo>
                    <a:pt x="1714" y="775"/>
                    <a:pt x="1650" y="591"/>
                    <a:pt x="1497" y="518"/>
                  </a:cubicBezTo>
                  <a:lnTo>
                    <a:pt x="484" y="30"/>
                  </a:lnTo>
                  <a:cubicBezTo>
                    <a:pt x="441" y="10"/>
                    <a:pt x="396" y="0"/>
                    <a:pt x="3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2"/>
            <p:cNvSpPr/>
            <p:nvPr/>
          </p:nvSpPr>
          <p:spPr>
            <a:xfrm>
              <a:off x="3024125" y="2067100"/>
              <a:ext cx="50150" cy="33950"/>
            </a:xfrm>
            <a:custGeom>
              <a:avLst/>
              <a:gdLst/>
              <a:ahLst/>
              <a:cxnLst/>
              <a:rect l="l" t="t" r="r" b="b"/>
              <a:pathLst>
                <a:path w="2006" h="1358" extrusionOk="0">
                  <a:moveTo>
                    <a:pt x="497" y="256"/>
                  </a:moveTo>
                  <a:cubicBezTo>
                    <a:pt x="523" y="256"/>
                    <a:pt x="549" y="262"/>
                    <a:pt x="573" y="273"/>
                  </a:cubicBezTo>
                  <a:lnTo>
                    <a:pt x="1587" y="761"/>
                  </a:lnTo>
                  <a:cubicBezTo>
                    <a:pt x="1677" y="804"/>
                    <a:pt x="1714" y="912"/>
                    <a:pt x="1671" y="1000"/>
                  </a:cubicBezTo>
                  <a:cubicBezTo>
                    <a:pt x="1640" y="1064"/>
                    <a:pt x="1576" y="1101"/>
                    <a:pt x="1509" y="1101"/>
                  </a:cubicBezTo>
                  <a:cubicBezTo>
                    <a:pt x="1483" y="1101"/>
                    <a:pt x="1456" y="1095"/>
                    <a:pt x="1432" y="1084"/>
                  </a:cubicBezTo>
                  <a:lnTo>
                    <a:pt x="418" y="596"/>
                  </a:lnTo>
                  <a:cubicBezTo>
                    <a:pt x="330" y="553"/>
                    <a:pt x="292" y="447"/>
                    <a:pt x="334" y="357"/>
                  </a:cubicBezTo>
                  <a:cubicBezTo>
                    <a:pt x="366" y="294"/>
                    <a:pt x="430" y="256"/>
                    <a:pt x="497" y="256"/>
                  </a:cubicBezTo>
                  <a:close/>
                  <a:moveTo>
                    <a:pt x="497" y="1"/>
                  </a:moveTo>
                  <a:cubicBezTo>
                    <a:pt x="335" y="1"/>
                    <a:pt x="179" y="91"/>
                    <a:pt x="104" y="247"/>
                  </a:cubicBezTo>
                  <a:cubicBezTo>
                    <a:pt x="1" y="463"/>
                    <a:pt x="92" y="723"/>
                    <a:pt x="307" y="827"/>
                  </a:cubicBezTo>
                  <a:lnTo>
                    <a:pt x="1321" y="1314"/>
                  </a:lnTo>
                  <a:cubicBezTo>
                    <a:pt x="1382" y="1342"/>
                    <a:pt x="1446" y="1357"/>
                    <a:pt x="1509" y="1357"/>
                  </a:cubicBezTo>
                  <a:cubicBezTo>
                    <a:pt x="1671" y="1357"/>
                    <a:pt x="1826" y="1266"/>
                    <a:pt x="1901" y="1111"/>
                  </a:cubicBezTo>
                  <a:cubicBezTo>
                    <a:pt x="2006" y="894"/>
                    <a:pt x="1914" y="634"/>
                    <a:pt x="1698" y="531"/>
                  </a:cubicBezTo>
                  <a:lnTo>
                    <a:pt x="684" y="43"/>
                  </a:lnTo>
                  <a:cubicBezTo>
                    <a:pt x="623" y="14"/>
                    <a:pt x="560" y="1"/>
                    <a:pt x="4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2"/>
            <p:cNvSpPr/>
            <p:nvPr/>
          </p:nvSpPr>
          <p:spPr>
            <a:xfrm>
              <a:off x="3002450" y="2122900"/>
              <a:ext cx="42875" cy="27550"/>
            </a:xfrm>
            <a:custGeom>
              <a:avLst/>
              <a:gdLst/>
              <a:ahLst/>
              <a:cxnLst/>
              <a:rect l="l" t="t" r="r" b="b"/>
              <a:pathLst>
                <a:path w="1715" h="1102" extrusionOk="0">
                  <a:moveTo>
                    <a:pt x="351" y="1"/>
                  </a:moveTo>
                  <a:cubicBezTo>
                    <a:pt x="237" y="1"/>
                    <a:pt x="128" y="65"/>
                    <a:pt x="74" y="175"/>
                  </a:cubicBezTo>
                  <a:cubicBezTo>
                    <a:pt x="1" y="329"/>
                    <a:pt x="65" y="511"/>
                    <a:pt x="218" y="584"/>
                  </a:cubicBezTo>
                  <a:lnTo>
                    <a:pt x="1233" y="1072"/>
                  </a:lnTo>
                  <a:cubicBezTo>
                    <a:pt x="1275" y="1092"/>
                    <a:pt x="1321" y="1102"/>
                    <a:pt x="1365" y="1102"/>
                  </a:cubicBezTo>
                  <a:cubicBezTo>
                    <a:pt x="1479" y="1102"/>
                    <a:pt x="1588" y="1038"/>
                    <a:pt x="1641" y="928"/>
                  </a:cubicBezTo>
                  <a:cubicBezTo>
                    <a:pt x="1714" y="776"/>
                    <a:pt x="1650" y="593"/>
                    <a:pt x="1497" y="518"/>
                  </a:cubicBezTo>
                  <a:lnTo>
                    <a:pt x="484" y="31"/>
                  </a:lnTo>
                  <a:cubicBezTo>
                    <a:pt x="441" y="11"/>
                    <a:pt x="396" y="1"/>
                    <a:pt x="3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2"/>
            <p:cNvSpPr/>
            <p:nvPr/>
          </p:nvSpPr>
          <p:spPr>
            <a:xfrm>
              <a:off x="2998825" y="2119725"/>
              <a:ext cx="50150" cy="33950"/>
            </a:xfrm>
            <a:custGeom>
              <a:avLst/>
              <a:gdLst/>
              <a:ahLst/>
              <a:cxnLst/>
              <a:rect l="l" t="t" r="r" b="b"/>
              <a:pathLst>
                <a:path w="2006" h="1358" extrusionOk="0">
                  <a:moveTo>
                    <a:pt x="496" y="255"/>
                  </a:moveTo>
                  <a:lnTo>
                    <a:pt x="496" y="257"/>
                  </a:lnTo>
                  <a:cubicBezTo>
                    <a:pt x="523" y="257"/>
                    <a:pt x="548" y="261"/>
                    <a:pt x="573" y="273"/>
                  </a:cubicBezTo>
                  <a:lnTo>
                    <a:pt x="1587" y="761"/>
                  </a:lnTo>
                  <a:cubicBezTo>
                    <a:pt x="1677" y="804"/>
                    <a:pt x="1714" y="912"/>
                    <a:pt x="1671" y="1000"/>
                  </a:cubicBezTo>
                  <a:cubicBezTo>
                    <a:pt x="1650" y="1043"/>
                    <a:pt x="1614" y="1076"/>
                    <a:pt x="1569" y="1091"/>
                  </a:cubicBezTo>
                  <a:cubicBezTo>
                    <a:pt x="1550" y="1098"/>
                    <a:pt x="1530" y="1101"/>
                    <a:pt x="1510" y="1101"/>
                  </a:cubicBezTo>
                  <a:cubicBezTo>
                    <a:pt x="1483" y="1101"/>
                    <a:pt x="1457" y="1095"/>
                    <a:pt x="1433" y="1083"/>
                  </a:cubicBezTo>
                  <a:lnTo>
                    <a:pt x="418" y="596"/>
                  </a:lnTo>
                  <a:cubicBezTo>
                    <a:pt x="330" y="553"/>
                    <a:pt x="292" y="447"/>
                    <a:pt x="334" y="357"/>
                  </a:cubicBezTo>
                  <a:cubicBezTo>
                    <a:pt x="366" y="293"/>
                    <a:pt x="430" y="255"/>
                    <a:pt x="496" y="255"/>
                  </a:cubicBezTo>
                  <a:close/>
                  <a:moveTo>
                    <a:pt x="497" y="1"/>
                  </a:moveTo>
                  <a:cubicBezTo>
                    <a:pt x="336" y="1"/>
                    <a:pt x="179" y="91"/>
                    <a:pt x="104" y="246"/>
                  </a:cubicBezTo>
                  <a:cubicBezTo>
                    <a:pt x="1" y="463"/>
                    <a:pt x="92" y="723"/>
                    <a:pt x="307" y="826"/>
                  </a:cubicBezTo>
                  <a:lnTo>
                    <a:pt x="1321" y="1314"/>
                  </a:lnTo>
                  <a:cubicBezTo>
                    <a:pt x="1381" y="1342"/>
                    <a:pt x="1445" y="1357"/>
                    <a:pt x="1509" y="1357"/>
                  </a:cubicBezTo>
                  <a:cubicBezTo>
                    <a:pt x="1557" y="1357"/>
                    <a:pt x="1606" y="1348"/>
                    <a:pt x="1653" y="1332"/>
                  </a:cubicBezTo>
                  <a:cubicBezTo>
                    <a:pt x="1763" y="1293"/>
                    <a:pt x="1852" y="1215"/>
                    <a:pt x="1901" y="1110"/>
                  </a:cubicBezTo>
                  <a:cubicBezTo>
                    <a:pt x="2006" y="894"/>
                    <a:pt x="1914" y="634"/>
                    <a:pt x="1698" y="530"/>
                  </a:cubicBezTo>
                  <a:lnTo>
                    <a:pt x="684" y="43"/>
                  </a:lnTo>
                  <a:cubicBezTo>
                    <a:pt x="624" y="14"/>
                    <a:pt x="560" y="1"/>
                    <a:pt x="4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2"/>
            <p:cNvSpPr/>
            <p:nvPr/>
          </p:nvSpPr>
          <p:spPr>
            <a:xfrm>
              <a:off x="2977150" y="2175525"/>
              <a:ext cx="42850" cy="27550"/>
            </a:xfrm>
            <a:custGeom>
              <a:avLst/>
              <a:gdLst/>
              <a:ahLst/>
              <a:cxnLst/>
              <a:rect l="l" t="t" r="r" b="b"/>
              <a:pathLst>
                <a:path w="1714" h="1102" extrusionOk="0">
                  <a:moveTo>
                    <a:pt x="352" y="1"/>
                  </a:moveTo>
                  <a:cubicBezTo>
                    <a:pt x="238" y="1"/>
                    <a:pt x="128" y="65"/>
                    <a:pt x="74" y="176"/>
                  </a:cubicBezTo>
                  <a:cubicBezTo>
                    <a:pt x="1" y="328"/>
                    <a:pt x="65" y="511"/>
                    <a:pt x="218" y="584"/>
                  </a:cubicBezTo>
                  <a:lnTo>
                    <a:pt x="1233" y="1071"/>
                  </a:lnTo>
                  <a:cubicBezTo>
                    <a:pt x="1275" y="1092"/>
                    <a:pt x="1321" y="1102"/>
                    <a:pt x="1365" y="1102"/>
                  </a:cubicBezTo>
                  <a:cubicBezTo>
                    <a:pt x="1479" y="1102"/>
                    <a:pt x="1588" y="1038"/>
                    <a:pt x="1641" y="928"/>
                  </a:cubicBezTo>
                  <a:cubicBezTo>
                    <a:pt x="1714" y="775"/>
                    <a:pt x="1650" y="593"/>
                    <a:pt x="1497" y="518"/>
                  </a:cubicBezTo>
                  <a:lnTo>
                    <a:pt x="484" y="31"/>
                  </a:lnTo>
                  <a:cubicBezTo>
                    <a:pt x="441" y="10"/>
                    <a:pt x="396" y="1"/>
                    <a:pt x="35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2"/>
            <p:cNvSpPr/>
            <p:nvPr/>
          </p:nvSpPr>
          <p:spPr>
            <a:xfrm>
              <a:off x="2973525" y="2172350"/>
              <a:ext cx="49000" cy="33925"/>
            </a:xfrm>
            <a:custGeom>
              <a:avLst/>
              <a:gdLst/>
              <a:ahLst/>
              <a:cxnLst/>
              <a:rect l="l" t="t" r="r" b="b"/>
              <a:pathLst>
                <a:path w="1960" h="1357" extrusionOk="0">
                  <a:moveTo>
                    <a:pt x="496" y="256"/>
                  </a:moveTo>
                  <a:cubicBezTo>
                    <a:pt x="522" y="256"/>
                    <a:pt x="548" y="262"/>
                    <a:pt x="573" y="275"/>
                  </a:cubicBezTo>
                  <a:lnTo>
                    <a:pt x="1587" y="762"/>
                  </a:lnTo>
                  <a:cubicBezTo>
                    <a:pt x="1630" y="781"/>
                    <a:pt x="1663" y="819"/>
                    <a:pt x="1678" y="863"/>
                  </a:cubicBezTo>
                  <a:cubicBezTo>
                    <a:pt x="1695" y="908"/>
                    <a:pt x="1692" y="956"/>
                    <a:pt x="1671" y="1000"/>
                  </a:cubicBezTo>
                  <a:cubicBezTo>
                    <a:pt x="1650" y="1043"/>
                    <a:pt x="1614" y="1076"/>
                    <a:pt x="1569" y="1091"/>
                  </a:cubicBezTo>
                  <a:cubicBezTo>
                    <a:pt x="1550" y="1098"/>
                    <a:pt x="1530" y="1101"/>
                    <a:pt x="1510" y="1101"/>
                  </a:cubicBezTo>
                  <a:cubicBezTo>
                    <a:pt x="1483" y="1101"/>
                    <a:pt x="1457" y="1095"/>
                    <a:pt x="1433" y="1083"/>
                  </a:cubicBezTo>
                  <a:lnTo>
                    <a:pt x="418" y="596"/>
                  </a:lnTo>
                  <a:cubicBezTo>
                    <a:pt x="330" y="554"/>
                    <a:pt x="292" y="446"/>
                    <a:pt x="334" y="358"/>
                  </a:cubicBezTo>
                  <a:cubicBezTo>
                    <a:pt x="365" y="294"/>
                    <a:pt x="430" y="256"/>
                    <a:pt x="496" y="256"/>
                  </a:cubicBezTo>
                  <a:close/>
                  <a:moveTo>
                    <a:pt x="497" y="0"/>
                  </a:moveTo>
                  <a:cubicBezTo>
                    <a:pt x="336" y="0"/>
                    <a:pt x="179" y="91"/>
                    <a:pt x="104" y="246"/>
                  </a:cubicBezTo>
                  <a:cubicBezTo>
                    <a:pt x="1" y="463"/>
                    <a:pt x="92" y="723"/>
                    <a:pt x="307" y="826"/>
                  </a:cubicBezTo>
                  <a:lnTo>
                    <a:pt x="1322" y="1313"/>
                  </a:lnTo>
                  <a:cubicBezTo>
                    <a:pt x="1382" y="1343"/>
                    <a:pt x="1446" y="1357"/>
                    <a:pt x="1509" y="1357"/>
                  </a:cubicBezTo>
                  <a:cubicBezTo>
                    <a:pt x="1672" y="1357"/>
                    <a:pt x="1828" y="1266"/>
                    <a:pt x="1902" y="1110"/>
                  </a:cubicBezTo>
                  <a:cubicBezTo>
                    <a:pt x="1952" y="1005"/>
                    <a:pt x="1959" y="887"/>
                    <a:pt x="1920" y="778"/>
                  </a:cubicBezTo>
                  <a:cubicBezTo>
                    <a:pt x="1881" y="669"/>
                    <a:pt x="1804" y="581"/>
                    <a:pt x="1699" y="530"/>
                  </a:cubicBezTo>
                  <a:lnTo>
                    <a:pt x="684" y="43"/>
                  </a:lnTo>
                  <a:cubicBezTo>
                    <a:pt x="624" y="14"/>
                    <a:pt x="560" y="0"/>
                    <a:pt x="4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0" name="Google Shape;50;p2"/>
          <p:cNvSpPr/>
          <p:nvPr/>
        </p:nvSpPr>
        <p:spPr>
          <a:xfrm>
            <a:off x="-105951" y="420139"/>
            <a:ext cx="293200" cy="293200"/>
          </a:xfrm>
          <a:prstGeom prst="donut">
            <a:avLst>
              <a:gd name="adj" fmla="val 14881"/>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0358302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66"/>
        <p:cNvGrpSpPr/>
        <p:nvPr/>
      </p:nvGrpSpPr>
      <p:grpSpPr>
        <a:xfrm>
          <a:off x="0" y="0"/>
          <a:ext cx="0" cy="0"/>
          <a:chOff x="0" y="0"/>
          <a:chExt cx="0" cy="0"/>
        </a:xfrm>
      </p:grpSpPr>
      <p:sp>
        <p:nvSpPr>
          <p:cNvPr id="67" name="Google Shape;67;p4"/>
          <p:cNvSpPr txBox="1">
            <a:spLocks noGrp="1"/>
          </p:cNvSpPr>
          <p:nvPr>
            <p:ph type="title"/>
          </p:nvPr>
        </p:nvSpPr>
        <p:spPr>
          <a:xfrm>
            <a:off x="953467" y="713333"/>
            <a:ext cx="6310000" cy="15680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1pPr>
            <a:lvl2pPr lvl="1"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2pPr>
            <a:lvl3pPr lvl="2"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3pPr>
            <a:lvl4pPr lvl="3"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4pPr>
            <a:lvl5pPr lvl="4"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5pPr>
            <a:lvl6pPr lvl="5"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6pPr>
            <a:lvl7pPr lvl="6"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7pPr>
            <a:lvl8pPr lvl="7"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8pPr>
            <a:lvl9pPr lvl="8"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9pPr>
          </a:lstStyle>
          <a:p>
            <a:endParaRPr/>
          </a:p>
        </p:txBody>
      </p:sp>
      <p:sp>
        <p:nvSpPr>
          <p:cNvPr id="68" name="Google Shape;68;p4"/>
          <p:cNvSpPr txBox="1">
            <a:spLocks noGrp="1"/>
          </p:cNvSpPr>
          <p:nvPr>
            <p:ph type="body" idx="1"/>
          </p:nvPr>
        </p:nvSpPr>
        <p:spPr>
          <a:xfrm>
            <a:off x="953467" y="2484533"/>
            <a:ext cx="6310000" cy="2658800"/>
          </a:xfrm>
          <a:prstGeom prst="rect">
            <a:avLst/>
          </a:prstGeom>
          <a:ln>
            <a:noFill/>
          </a:ln>
        </p:spPr>
        <p:txBody>
          <a:bodyPr spcFirstLastPara="1" wrap="square" lIns="91425" tIns="91425" rIns="91425" bIns="91425" anchor="t" anchorCtr="0">
            <a:noAutofit/>
          </a:bodyPr>
          <a:lstStyle>
            <a:lvl1pPr marL="609585" lvl="0"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1pPr>
            <a:lvl2pPr marL="1219170" lvl="1" indent="-423323" rtl="0">
              <a:lnSpc>
                <a:spcPct val="115000"/>
              </a:lnSpc>
              <a:spcBef>
                <a:spcPts val="1333"/>
              </a:spcBef>
              <a:spcAft>
                <a:spcPts val="0"/>
              </a:spcAft>
              <a:buClr>
                <a:schemeClr val="dk1"/>
              </a:buClr>
              <a:buSzPts val="1400"/>
              <a:buFont typeface="Mukta"/>
              <a:buChar char="○"/>
              <a:defRPr>
                <a:solidFill>
                  <a:schemeClr val="dk1"/>
                </a:solidFill>
                <a:latin typeface="Mukta"/>
                <a:ea typeface="Mukta"/>
                <a:cs typeface="Mukta"/>
                <a:sym typeface="Mukta"/>
              </a:defRPr>
            </a:lvl2pPr>
            <a:lvl3pPr marL="1828754" lvl="2"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3pPr>
            <a:lvl4pPr marL="2438339" lvl="3"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4pPr>
            <a:lvl5pPr marL="3047924" lvl="4"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5pPr>
            <a:lvl6pPr marL="3657509" lvl="5"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6pPr>
            <a:lvl7pPr marL="4267093" lvl="6"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7pPr>
            <a:lvl8pPr marL="4876678" lvl="7"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8pPr>
            <a:lvl9pPr marL="5486263" lvl="8"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9pPr>
          </a:lstStyle>
          <a:p>
            <a:endParaRPr/>
          </a:p>
        </p:txBody>
      </p:sp>
      <p:sp>
        <p:nvSpPr>
          <p:cNvPr id="69" name="Google Shape;69;p4"/>
          <p:cNvSpPr>
            <a:spLocks noGrp="1"/>
          </p:cNvSpPr>
          <p:nvPr>
            <p:ph type="pic" idx="2"/>
          </p:nvPr>
        </p:nvSpPr>
        <p:spPr>
          <a:xfrm>
            <a:off x="7615800" y="33"/>
            <a:ext cx="4576000" cy="6858000"/>
          </a:xfrm>
          <a:prstGeom prst="rect">
            <a:avLst/>
          </a:prstGeom>
          <a:noFill/>
          <a:ln>
            <a:noFill/>
          </a:ln>
        </p:spPr>
      </p:sp>
    </p:spTree>
    <p:extLst>
      <p:ext uri="{BB962C8B-B14F-4D97-AF65-F5344CB8AC3E}">
        <p14:creationId xmlns:p14="http://schemas.microsoft.com/office/powerpoint/2010/main" val="2818703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hanks">
  <p:cSld name="Thanks">
    <p:bg>
      <p:bgPr>
        <a:solidFill>
          <a:schemeClr val="dk2"/>
        </a:solidFill>
        <a:effectLst/>
      </p:bgPr>
    </p:bg>
    <p:spTree>
      <p:nvGrpSpPr>
        <p:cNvPr id="1" name="Shape 132"/>
        <p:cNvGrpSpPr/>
        <p:nvPr/>
      </p:nvGrpSpPr>
      <p:grpSpPr>
        <a:xfrm>
          <a:off x="0" y="0"/>
          <a:ext cx="0" cy="0"/>
          <a:chOff x="0" y="0"/>
          <a:chExt cx="0" cy="0"/>
        </a:xfrm>
      </p:grpSpPr>
      <p:sp>
        <p:nvSpPr>
          <p:cNvPr id="133" name="Google Shape;133;p17"/>
          <p:cNvSpPr txBox="1">
            <a:spLocks noGrp="1"/>
          </p:cNvSpPr>
          <p:nvPr>
            <p:ph type="ctrTitle"/>
          </p:nvPr>
        </p:nvSpPr>
        <p:spPr>
          <a:xfrm>
            <a:off x="3863200" y="824400"/>
            <a:ext cx="4465600" cy="1263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6667"/>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134" name="Google Shape;134;p17"/>
          <p:cNvSpPr txBox="1">
            <a:spLocks noGrp="1"/>
          </p:cNvSpPr>
          <p:nvPr>
            <p:ph type="subTitle" idx="1"/>
          </p:nvPr>
        </p:nvSpPr>
        <p:spPr>
          <a:xfrm>
            <a:off x="3863200" y="1986400"/>
            <a:ext cx="4465600" cy="191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2133"/>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135" name="Google Shape;135;p17"/>
          <p:cNvSpPr txBox="1"/>
          <p:nvPr/>
        </p:nvSpPr>
        <p:spPr>
          <a:xfrm>
            <a:off x="3863200" y="4615600"/>
            <a:ext cx="4465600" cy="8208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0"/>
              </a:spcBef>
              <a:spcAft>
                <a:spcPts val="0"/>
              </a:spcAft>
              <a:buNone/>
            </a:pPr>
            <a:r>
              <a:rPr lang="en" sz="1333">
                <a:solidFill>
                  <a:schemeClr val="dk1"/>
                </a:solidFill>
                <a:latin typeface="Mukta"/>
                <a:ea typeface="Mukta"/>
                <a:cs typeface="Mukta"/>
                <a:sym typeface="Mukta"/>
              </a:rPr>
              <a:t>CREDITS: This presentation template was created by </a:t>
            </a:r>
            <a:r>
              <a:rPr lang="en" sz="1333" b="1">
                <a:solidFill>
                  <a:schemeClr val="dk1"/>
                </a:solidFill>
                <a:uFill>
                  <a:noFill/>
                </a:uFill>
                <a:latin typeface="Mukta"/>
                <a:ea typeface="Mukta"/>
                <a:cs typeface="Mukta"/>
                <a:sym typeface="Mukta"/>
                <a:hlinkClick r:id="rId2">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Slidesgo</a:t>
            </a:r>
            <a:r>
              <a:rPr lang="en" sz="1333">
                <a:solidFill>
                  <a:schemeClr val="dk1"/>
                </a:solidFill>
                <a:latin typeface="Mukta"/>
                <a:ea typeface="Mukta"/>
                <a:cs typeface="Mukta"/>
                <a:sym typeface="Mukta"/>
              </a:rPr>
              <a:t>, and includes icons by </a:t>
            </a:r>
            <a:r>
              <a:rPr lang="en" sz="1333" b="1">
                <a:solidFill>
                  <a:schemeClr val="dk1"/>
                </a:solidFill>
                <a:uFill>
                  <a:noFill/>
                </a:uFill>
                <a:latin typeface="Mukta"/>
                <a:ea typeface="Mukta"/>
                <a:cs typeface="Mukta"/>
                <a:sym typeface="Mukta"/>
                <a:hlinkClick r:id="rId3">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Flaticon</a:t>
            </a:r>
            <a:r>
              <a:rPr lang="en" sz="1333" b="1">
                <a:solidFill>
                  <a:schemeClr val="dk1"/>
                </a:solidFill>
                <a:latin typeface="Mukta"/>
                <a:ea typeface="Mukta"/>
                <a:cs typeface="Mukta"/>
                <a:sym typeface="Mukta"/>
              </a:rPr>
              <a:t> </a:t>
            </a:r>
            <a:r>
              <a:rPr lang="en" sz="1333">
                <a:solidFill>
                  <a:schemeClr val="dk1"/>
                </a:solidFill>
                <a:latin typeface="Mukta"/>
                <a:ea typeface="Mukta"/>
                <a:cs typeface="Mukta"/>
                <a:sym typeface="Mukta"/>
              </a:rPr>
              <a:t>and infographics &amp; images by </a:t>
            </a:r>
            <a:r>
              <a:rPr lang="en" sz="1333" b="1">
                <a:solidFill>
                  <a:schemeClr val="dk1"/>
                </a:solidFill>
                <a:uFill>
                  <a:noFill/>
                </a:uFill>
                <a:latin typeface="Mukta"/>
                <a:ea typeface="Mukta"/>
                <a:cs typeface="Mukta"/>
                <a:sym typeface="Mukta"/>
                <a:hlinkClick r:id="rId4">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Freepik</a:t>
            </a:r>
            <a:r>
              <a:rPr lang="en" sz="1333" b="1">
                <a:solidFill>
                  <a:schemeClr val="dk1"/>
                </a:solidFill>
                <a:latin typeface="Mukta"/>
                <a:ea typeface="Mukta"/>
                <a:cs typeface="Mukta"/>
                <a:sym typeface="Mukta"/>
              </a:rPr>
              <a:t> </a:t>
            </a:r>
            <a:r>
              <a:rPr lang="en" sz="1333">
                <a:solidFill>
                  <a:schemeClr val="dk1"/>
                </a:solidFill>
                <a:latin typeface="Mukta"/>
                <a:ea typeface="Mukta"/>
                <a:cs typeface="Mukta"/>
                <a:sym typeface="Mukta"/>
              </a:rPr>
              <a:t>and content by </a:t>
            </a:r>
            <a:r>
              <a:rPr lang="en" sz="1333" b="1">
                <a:solidFill>
                  <a:schemeClr val="dk1"/>
                </a:solidFill>
                <a:latin typeface="Mukta"/>
                <a:ea typeface="Mukta"/>
                <a:cs typeface="Mukta"/>
                <a:sym typeface="Mukta"/>
              </a:rPr>
              <a:t>Swetha Tandri</a:t>
            </a:r>
            <a:endParaRPr sz="1333" b="1">
              <a:solidFill>
                <a:schemeClr val="dk1"/>
              </a:solidFill>
              <a:latin typeface="Mukta"/>
              <a:ea typeface="Mukta"/>
              <a:cs typeface="Mukta"/>
              <a:sym typeface="Mukta"/>
            </a:endParaRPr>
          </a:p>
        </p:txBody>
      </p:sp>
      <p:grpSp>
        <p:nvGrpSpPr>
          <p:cNvPr id="136" name="Google Shape;136;p17"/>
          <p:cNvGrpSpPr/>
          <p:nvPr/>
        </p:nvGrpSpPr>
        <p:grpSpPr>
          <a:xfrm rot="-9900033">
            <a:off x="997726" y="5768839"/>
            <a:ext cx="1598863" cy="1362536"/>
            <a:chOff x="1549550" y="921575"/>
            <a:chExt cx="428425" cy="365100"/>
          </a:xfrm>
        </p:grpSpPr>
        <p:sp>
          <p:nvSpPr>
            <p:cNvPr id="137" name="Google Shape;137;p17"/>
            <p:cNvSpPr/>
            <p:nvPr/>
          </p:nvSpPr>
          <p:spPr>
            <a:xfrm>
              <a:off x="1569875" y="943275"/>
              <a:ext cx="408100" cy="248175"/>
            </a:xfrm>
            <a:custGeom>
              <a:avLst/>
              <a:gdLst/>
              <a:ahLst/>
              <a:cxnLst/>
              <a:rect l="l" t="t" r="r" b="b"/>
              <a:pathLst>
                <a:path w="16324" h="9927" extrusionOk="0">
                  <a:moveTo>
                    <a:pt x="1058" y="1"/>
                  </a:moveTo>
                  <a:lnTo>
                    <a:pt x="1" y="2047"/>
                  </a:lnTo>
                  <a:lnTo>
                    <a:pt x="15266" y="9927"/>
                  </a:lnTo>
                  <a:lnTo>
                    <a:pt x="16323" y="7880"/>
                  </a:lnTo>
                  <a:lnTo>
                    <a:pt x="105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 name="Google Shape;138;p17"/>
            <p:cNvSpPr/>
            <p:nvPr/>
          </p:nvSpPr>
          <p:spPr>
            <a:xfrm>
              <a:off x="1549550" y="1027325"/>
              <a:ext cx="360975" cy="259350"/>
            </a:xfrm>
            <a:custGeom>
              <a:avLst/>
              <a:gdLst/>
              <a:ahLst/>
              <a:cxnLst/>
              <a:rect l="l" t="t" r="r" b="b"/>
              <a:pathLst>
                <a:path w="14439" h="10374" extrusionOk="0">
                  <a:moveTo>
                    <a:pt x="1799" y="1"/>
                  </a:moveTo>
                  <a:cubicBezTo>
                    <a:pt x="1" y="3485"/>
                    <a:pt x="1371" y="7783"/>
                    <a:pt x="4857" y="9583"/>
                  </a:cubicBezTo>
                  <a:cubicBezTo>
                    <a:pt x="5897" y="10120"/>
                    <a:pt x="7010" y="10374"/>
                    <a:pt x="8107" y="10374"/>
                  </a:cubicBezTo>
                  <a:cubicBezTo>
                    <a:pt x="10685" y="10374"/>
                    <a:pt x="13176" y="8969"/>
                    <a:pt x="14438" y="6524"/>
                  </a:cubicBezTo>
                  <a:lnTo>
                    <a:pt x="11746" y="5134"/>
                  </a:lnTo>
                  <a:cubicBezTo>
                    <a:pt x="11021" y="6537"/>
                    <a:pt x="9591" y="7343"/>
                    <a:pt x="8112" y="7343"/>
                  </a:cubicBezTo>
                  <a:cubicBezTo>
                    <a:pt x="7483" y="7343"/>
                    <a:pt x="6844" y="7197"/>
                    <a:pt x="6248" y="6889"/>
                  </a:cubicBezTo>
                  <a:cubicBezTo>
                    <a:pt x="4248" y="5856"/>
                    <a:pt x="3460" y="3390"/>
                    <a:pt x="4493" y="1391"/>
                  </a:cubicBezTo>
                  <a:lnTo>
                    <a:pt x="179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 name="Google Shape;139;p17"/>
            <p:cNvSpPr/>
            <p:nvPr/>
          </p:nvSpPr>
          <p:spPr>
            <a:xfrm>
              <a:off x="1556725" y="921575"/>
              <a:ext cx="418825" cy="258900"/>
            </a:xfrm>
            <a:custGeom>
              <a:avLst/>
              <a:gdLst/>
              <a:ahLst/>
              <a:cxnLst/>
              <a:rect l="l" t="t" r="r" b="b"/>
              <a:pathLst>
                <a:path w="16753" h="10356" extrusionOk="0">
                  <a:moveTo>
                    <a:pt x="1340" y="428"/>
                  </a:moveTo>
                  <a:lnTo>
                    <a:pt x="16323" y="8162"/>
                  </a:lnTo>
                  <a:lnTo>
                    <a:pt x="15411" y="9926"/>
                  </a:lnTo>
                  <a:lnTo>
                    <a:pt x="430" y="2193"/>
                  </a:lnTo>
                  <a:lnTo>
                    <a:pt x="1340" y="428"/>
                  </a:lnTo>
                  <a:close/>
                  <a:moveTo>
                    <a:pt x="1202" y="0"/>
                  </a:moveTo>
                  <a:lnTo>
                    <a:pt x="1" y="2329"/>
                  </a:lnTo>
                  <a:lnTo>
                    <a:pt x="15407" y="10282"/>
                  </a:lnTo>
                  <a:lnTo>
                    <a:pt x="15549" y="10355"/>
                  </a:lnTo>
                  <a:lnTo>
                    <a:pt x="16752" y="8025"/>
                  </a:lnTo>
                  <a:lnTo>
                    <a:pt x="1344" y="72"/>
                  </a:lnTo>
                  <a:lnTo>
                    <a:pt x="120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 name="Google Shape;140;p17"/>
            <p:cNvSpPr/>
            <p:nvPr/>
          </p:nvSpPr>
          <p:spPr>
            <a:xfrm>
              <a:off x="1556800" y="1005625"/>
              <a:ext cx="351250" cy="268675"/>
            </a:xfrm>
            <a:custGeom>
              <a:avLst/>
              <a:gdLst/>
              <a:ahLst/>
              <a:cxnLst/>
              <a:rect l="l" t="t" r="r" b="b"/>
              <a:pathLst>
                <a:path w="14050" h="10747" extrusionOk="0">
                  <a:moveTo>
                    <a:pt x="1265" y="429"/>
                  </a:moveTo>
                  <a:lnTo>
                    <a:pt x="1265" y="431"/>
                  </a:lnTo>
                  <a:lnTo>
                    <a:pt x="3676" y="1674"/>
                  </a:lnTo>
                  <a:cubicBezTo>
                    <a:pt x="3221" y="2645"/>
                    <a:pt x="3149" y="3736"/>
                    <a:pt x="3478" y="4766"/>
                  </a:cubicBezTo>
                  <a:cubicBezTo>
                    <a:pt x="3821" y="5845"/>
                    <a:pt x="4566" y="6726"/>
                    <a:pt x="5570" y="7244"/>
                  </a:cubicBezTo>
                  <a:cubicBezTo>
                    <a:pt x="6179" y="7559"/>
                    <a:pt x="6841" y="7718"/>
                    <a:pt x="7508" y="7718"/>
                  </a:cubicBezTo>
                  <a:cubicBezTo>
                    <a:pt x="7942" y="7718"/>
                    <a:pt x="8378" y="7650"/>
                    <a:pt x="8804" y="7515"/>
                  </a:cubicBezTo>
                  <a:cubicBezTo>
                    <a:pt x="9832" y="7186"/>
                    <a:pt x="10681" y="6495"/>
                    <a:pt x="11208" y="5561"/>
                  </a:cubicBezTo>
                  <a:lnTo>
                    <a:pt x="13619" y="6806"/>
                  </a:lnTo>
                  <a:cubicBezTo>
                    <a:pt x="12364" y="9110"/>
                    <a:pt x="9975" y="10429"/>
                    <a:pt x="7504" y="10429"/>
                  </a:cubicBezTo>
                  <a:cubicBezTo>
                    <a:pt x="6431" y="10429"/>
                    <a:pt x="5343" y="10181"/>
                    <a:pt x="4325" y="9656"/>
                  </a:cubicBezTo>
                  <a:cubicBezTo>
                    <a:pt x="2678" y="8805"/>
                    <a:pt x="1460" y="7361"/>
                    <a:pt x="895" y="5590"/>
                  </a:cubicBezTo>
                  <a:cubicBezTo>
                    <a:pt x="346" y="3869"/>
                    <a:pt x="477" y="2044"/>
                    <a:pt x="1265" y="429"/>
                  </a:cubicBezTo>
                  <a:close/>
                  <a:moveTo>
                    <a:pt x="1126" y="0"/>
                  </a:moveTo>
                  <a:lnTo>
                    <a:pt x="1054" y="142"/>
                  </a:lnTo>
                  <a:cubicBezTo>
                    <a:pt x="165" y="1864"/>
                    <a:pt x="1" y="3835"/>
                    <a:pt x="591" y="5687"/>
                  </a:cubicBezTo>
                  <a:cubicBezTo>
                    <a:pt x="1182" y="7539"/>
                    <a:pt x="2457" y="9049"/>
                    <a:pt x="4180" y="9938"/>
                  </a:cubicBezTo>
                  <a:cubicBezTo>
                    <a:pt x="5245" y="10487"/>
                    <a:pt x="6381" y="10747"/>
                    <a:pt x="7503" y="10747"/>
                  </a:cubicBezTo>
                  <a:cubicBezTo>
                    <a:pt x="10139" y="10747"/>
                    <a:pt x="12686" y="9312"/>
                    <a:pt x="13976" y="6812"/>
                  </a:cubicBezTo>
                  <a:lnTo>
                    <a:pt x="14049" y="6670"/>
                  </a:lnTo>
                  <a:lnTo>
                    <a:pt x="11073" y="5134"/>
                  </a:lnTo>
                  <a:lnTo>
                    <a:pt x="11000" y="5276"/>
                  </a:lnTo>
                  <a:cubicBezTo>
                    <a:pt x="10520" y="6205"/>
                    <a:pt x="9705" y="6892"/>
                    <a:pt x="8707" y="7211"/>
                  </a:cubicBezTo>
                  <a:cubicBezTo>
                    <a:pt x="8313" y="7337"/>
                    <a:pt x="7909" y="7399"/>
                    <a:pt x="7507" y="7399"/>
                  </a:cubicBezTo>
                  <a:cubicBezTo>
                    <a:pt x="6891" y="7399"/>
                    <a:pt x="6279" y="7252"/>
                    <a:pt x="5717" y="6962"/>
                  </a:cubicBezTo>
                  <a:cubicBezTo>
                    <a:pt x="4787" y="6482"/>
                    <a:pt x="4100" y="5667"/>
                    <a:pt x="3781" y="4669"/>
                  </a:cubicBezTo>
                  <a:cubicBezTo>
                    <a:pt x="3463" y="3670"/>
                    <a:pt x="3551" y="2607"/>
                    <a:pt x="4031" y="1677"/>
                  </a:cubicBezTo>
                  <a:lnTo>
                    <a:pt x="4104" y="1537"/>
                  </a:lnTo>
                  <a:lnTo>
                    <a:pt x="112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 name="Google Shape;141;p17"/>
            <p:cNvSpPr/>
            <p:nvPr/>
          </p:nvSpPr>
          <p:spPr>
            <a:xfrm>
              <a:off x="1893325" y="1090375"/>
              <a:ext cx="18900" cy="26550"/>
            </a:xfrm>
            <a:custGeom>
              <a:avLst/>
              <a:gdLst/>
              <a:ahLst/>
              <a:cxnLst/>
              <a:rect l="l" t="t" r="r" b="b"/>
              <a:pathLst>
                <a:path w="756" h="1062" extrusionOk="0">
                  <a:moveTo>
                    <a:pt x="473" y="1"/>
                  </a:moveTo>
                  <a:lnTo>
                    <a:pt x="1" y="917"/>
                  </a:lnTo>
                  <a:lnTo>
                    <a:pt x="283" y="1062"/>
                  </a:lnTo>
                  <a:lnTo>
                    <a:pt x="756" y="147"/>
                  </a:lnTo>
                  <a:lnTo>
                    <a:pt x="47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 name="Google Shape;142;p17"/>
            <p:cNvSpPr/>
            <p:nvPr/>
          </p:nvSpPr>
          <p:spPr>
            <a:xfrm>
              <a:off x="1841600" y="1063700"/>
              <a:ext cx="18950" cy="26550"/>
            </a:xfrm>
            <a:custGeom>
              <a:avLst/>
              <a:gdLst/>
              <a:ahLst/>
              <a:cxnLst/>
              <a:rect l="l" t="t" r="r" b="b"/>
              <a:pathLst>
                <a:path w="758" h="1062" extrusionOk="0">
                  <a:moveTo>
                    <a:pt x="475" y="0"/>
                  </a:moveTo>
                  <a:lnTo>
                    <a:pt x="1" y="915"/>
                  </a:lnTo>
                  <a:lnTo>
                    <a:pt x="285" y="1062"/>
                  </a:lnTo>
                  <a:lnTo>
                    <a:pt x="757" y="145"/>
                  </a:lnTo>
                  <a:lnTo>
                    <a:pt x="4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 name="Google Shape;143;p17"/>
            <p:cNvSpPr/>
            <p:nvPr/>
          </p:nvSpPr>
          <p:spPr>
            <a:xfrm>
              <a:off x="1789900" y="1036975"/>
              <a:ext cx="18925" cy="26600"/>
            </a:xfrm>
            <a:custGeom>
              <a:avLst/>
              <a:gdLst/>
              <a:ahLst/>
              <a:cxnLst/>
              <a:rect l="l" t="t" r="r" b="b"/>
              <a:pathLst>
                <a:path w="757" h="1064" extrusionOk="0">
                  <a:moveTo>
                    <a:pt x="474" y="0"/>
                  </a:moveTo>
                  <a:lnTo>
                    <a:pt x="0" y="917"/>
                  </a:lnTo>
                  <a:lnTo>
                    <a:pt x="284" y="1063"/>
                  </a:lnTo>
                  <a:lnTo>
                    <a:pt x="756" y="147"/>
                  </a:lnTo>
                  <a:lnTo>
                    <a:pt x="47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 name="Google Shape;144;p17"/>
            <p:cNvSpPr/>
            <p:nvPr/>
          </p:nvSpPr>
          <p:spPr>
            <a:xfrm>
              <a:off x="1738175" y="1010300"/>
              <a:ext cx="18925" cy="26550"/>
            </a:xfrm>
            <a:custGeom>
              <a:avLst/>
              <a:gdLst/>
              <a:ahLst/>
              <a:cxnLst/>
              <a:rect l="l" t="t" r="r" b="b"/>
              <a:pathLst>
                <a:path w="757" h="1062" extrusionOk="0">
                  <a:moveTo>
                    <a:pt x="474" y="0"/>
                  </a:moveTo>
                  <a:lnTo>
                    <a:pt x="0" y="916"/>
                  </a:lnTo>
                  <a:lnTo>
                    <a:pt x="284" y="1061"/>
                  </a:lnTo>
                  <a:lnTo>
                    <a:pt x="757" y="147"/>
                  </a:lnTo>
                  <a:lnTo>
                    <a:pt x="47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 name="Google Shape;145;p17"/>
            <p:cNvSpPr/>
            <p:nvPr/>
          </p:nvSpPr>
          <p:spPr>
            <a:xfrm>
              <a:off x="1686475" y="983600"/>
              <a:ext cx="18900" cy="26575"/>
            </a:xfrm>
            <a:custGeom>
              <a:avLst/>
              <a:gdLst/>
              <a:ahLst/>
              <a:cxnLst/>
              <a:rect l="l" t="t" r="r" b="b"/>
              <a:pathLst>
                <a:path w="756" h="1063" extrusionOk="0">
                  <a:moveTo>
                    <a:pt x="473" y="1"/>
                  </a:moveTo>
                  <a:lnTo>
                    <a:pt x="1" y="916"/>
                  </a:lnTo>
                  <a:lnTo>
                    <a:pt x="283" y="1062"/>
                  </a:lnTo>
                  <a:lnTo>
                    <a:pt x="756" y="146"/>
                  </a:lnTo>
                  <a:lnTo>
                    <a:pt x="47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 name="Google Shape;146;p17"/>
            <p:cNvSpPr/>
            <p:nvPr/>
          </p:nvSpPr>
          <p:spPr>
            <a:xfrm>
              <a:off x="1634750" y="956875"/>
              <a:ext cx="18900" cy="26600"/>
            </a:xfrm>
            <a:custGeom>
              <a:avLst/>
              <a:gdLst/>
              <a:ahLst/>
              <a:cxnLst/>
              <a:rect l="l" t="t" r="r" b="b"/>
              <a:pathLst>
                <a:path w="756" h="1064" extrusionOk="0">
                  <a:moveTo>
                    <a:pt x="473" y="1"/>
                  </a:moveTo>
                  <a:lnTo>
                    <a:pt x="1" y="917"/>
                  </a:lnTo>
                  <a:lnTo>
                    <a:pt x="283" y="1064"/>
                  </a:lnTo>
                  <a:lnTo>
                    <a:pt x="756" y="147"/>
                  </a:lnTo>
                  <a:lnTo>
                    <a:pt x="47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7" name="Google Shape;147;p17"/>
          <p:cNvSpPr/>
          <p:nvPr/>
        </p:nvSpPr>
        <p:spPr>
          <a:xfrm>
            <a:off x="645634" y="3764019"/>
            <a:ext cx="203005" cy="195660"/>
          </a:xfrm>
          <a:custGeom>
            <a:avLst/>
            <a:gdLst/>
            <a:ahLst/>
            <a:cxnLst/>
            <a:rect l="l" t="t" r="r" b="b"/>
            <a:pathLst>
              <a:path w="2681" h="2584" extrusionOk="0">
                <a:moveTo>
                  <a:pt x="2118" y="319"/>
                </a:moveTo>
                <a:cubicBezTo>
                  <a:pt x="2168" y="319"/>
                  <a:pt x="2218" y="338"/>
                  <a:pt x="2256" y="375"/>
                </a:cubicBezTo>
                <a:cubicBezTo>
                  <a:pt x="2293" y="413"/>
                  <a:pt x="2313" y="462"/>
                  <a:pt x="2313" y="514"/>
                </a:cubicBezTo>
                <a:cubicBezTo>
                  <a:pt x="2313" y="565"/>
                  <a:pt x="2292" y="614"/>
                  <a:pt x="2256" y="652"/>
                </a:cubicBezTo>
                <a:lnTo>
                  <a:pt x="1615" y="1292"/>
                </a:lnTo>
                <a:lnTo>
                  <a:pt x="2256" y="1933"/>
                </a:lnTo>
                <a:cubicBezTo>
                  <a:pt x="2293" y="1969"/>
                  <a:pt x="2313" y="2018"/>
                  <a:pt x="2313" y="2070"/>
                </a:cubicBezTo>
                <a:cubicBezTo>
                  <a:pt x="2313" y="2123"/>
                  <a:pt x="2292" y="2171"/>
                  <a:pt x="2256" y="2208"/>
                </a:cubicBezTo>
                <a:cubicBezTo>
                  <a:pt x="2219" y="2245"/>
                  <a:pt x="2169" y="2263"/>
                  <a:pt x="2118" y="2263"/>
                </a:cubicBezTo>
                <a:cubicBezTo>
                  <a:pt x="2068" y="2263"/>
                  <a:pt x="2018" y="2245"/>
                  <a:pt x="1981" y="2208"/>
                </a:cubicBezTo>
                <a:lnTo>
                  <a:pt x="1340" y="1567"/>
                </a:lnTo>
                <a:lnTo>
                  <a:pt x="700" y="2208"/>
                </a:lnTo>
                <a:cubicBezTo>
                  <a:pt x="663" y="2245"/>
                  <a:pt x="613" y="2263"/>
                  <a:pt x="562" y="2263"/>
                </a:cubicBezTo>
                <a:cubicBezTo>
                  <a:pt x="512" y="2263"/>
                  <a:pt x="461" y="2245"/>
                  <a:pt x="425" y="2208"/>
                </a:cubicBezTo>
                <a:cubicBezTo>
                  <a:pt x="349" y="2132"/>
                  <a:pt x="349" y="2008"/>
                  <a:pt x="425" y="1933"/>
                </a:cubicBezTo>
                <a:lnTo>
                  <a:pt x="1065" y="1292"/>
                </a:lnTo>
                <a:lnTo>
                  <a:pt x="425" y="650"/>
                </a:lnTo>
                <a:cubicBezTo>
                  <a:pt x="349" y="576"/>
                  <a:pt x="349" y="452"/>
                  <a:pt x="425" y="375"/>
                </a:cubicBezTo>
                <a:cubicBezTo>
                  <a:pt x="461" y="339"/>
                  <a:pt x="512" y="320"/>
                  <a:pt x="562" y="320"/>
                </a:cubicBezTo>
                <a:cubicBezTo>
                  <a:pt x="613" y="320"/>
                  <a:pt x="663" y="339"/>
                  <a:pt x="700" y="375"/>
                </a:cubicBezTo>
                <a:lnTo>
                  <a:pt x="1340" y="1017"/>
                </a:lnTo>
                <a:lnTo>
                  <a:pt x="1981" y="375"/>
                </a:lnTo>
                <a:cubicBezTo>
                  <a:pt x="2019" y="338"/>
                  <a:pt x="2069" y="319"/>
                  <a:pt x="2118" y="319"/>
                </a:cubicBezTo>
                <a:close/>
                <a:moveTo>
                  <a:pt x="562" y="1"/>
                </a:moveTo>
                <a:cubicBezTo>
                  <a:pt x="431" y="1"/>
                  <a:pt x="299" y="51"/>
                  <a:pt x="199" y="151"/>
                </a:cubicBezTo>
                <a:cubicBezTo>
                  <a:pt x="0" y="351"/>
                  <a:pt x="0" y="677"/>
                  <a:pt x="199" y="876"/>
                </a:cubicBezTo>
                <a:lnTo>
                  <a:pt x="615" y="1292"/>
                </a:lnTo>
                <a:lnTo>
                  <a:pt x="199" y="1707"/>
                </a:lnTo>
                <a:cubicBezTo>
                  <a:pt x="0" y="1907"/>
                  <a:pt x="0" y="2233"/>
                  <a:pt x="199" y="2432"/>
                </a:cubicBezTo>
                <a:cubicBezTo>
                  <a:pt x="296" y="2529"/>
                  <a:pt x="425" y="2583"/>
                  <a:pt x="562" y="2583"/>
                </a:cubicBezTo>
                <a:cubicBezTo>
                  <a:pt x="698" y="2583"/>
                  <a:pt x="828" y="2529"/>
                  <a:pt x="924" y="2434"/>
                </a:cubicBezTo>
                <a:lnTo>
                  <a:pt x="1340" y="2018"/>
                </a:lnTo>
                <a:lnTo>
                  <a:pt x="1755" y="2434"/>
                </a:lnTo>
                <a:cubicBezTo>
                  <a:pt x="1855" y="2533"/>
                  <a:pt x="1987" y="2583"/>
                  <a:pt x="2118" y="2583"/>
                </a:cubicBezTo>
                <a:cubicBezTo>
                  <a:pt x="2250" y="2583"/>
                  <a:pt x="2381" y="2533"/>
                  <a:pt x="2480" y="2434"/>
                </a:cubicBezTo>
                <a:cubicBezTo>
                  <a:pt x="2681" y="2233"/>
                  <a:pt x="2681" y="1907"/>
                  <a:pt x="2480" y="1707"/>
                </a:cubicBezTo>
                <a:lnTo>
                  <a:pt x="2065" y="1292"/>
                </a:lnTo>
                <a:lnTo>
                  <a:pt x="2480" y="876"/>
                </a:lnTo>
                <a:cubicBezTo>
                  <a:pt x="2681" y="677"/>
                  <a:pt x="2681" y="351"/>
                  <a:pt x="2480" y="151"/>
                </a:cubicBezTo>
                <a:cubicBezTo>
                  <a:pt x="2381" y="51"/>
                  <a:pt x="2249" y="1"/>
                  <a:pt x="2118" y="1"/>
                </a:cubicBezTo>
                <a:cubicBezTo>
                  <a:pt x="1986" y="1"/>
                  <a:pt x="1855" y="51"/>
                  <a:pt x="1755" y="151"/>
                </a:cubicBezTo>
                <a:lnTo>
                  <a:pt x="1340" y="567"/>
                </a:lnTo>
                <a:lnTo>
                  <a:pt x="924" y="151"/>
                </a:lnTo>
                <a:cubicBezTo>
                  <a:pt x="825" y="51"/>
                  <a:pt x="693" y="1"/>
                  <a:pt x="562"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48" name="Google Shape;148;p17"/>
          <p:cNvGrpSpPr/>
          <p:nvPr/>
        </p:nvGrpSpPr>
        <p:grpSpPr>
          <a:xfrm rot="-8999983">
            <a:off x="722231" y="4152021"/>
            <a:ext cx="776880" cy="1240771"/>
            <a:chOff x="824413" y="1506275"/>
            <a:chExt cx="218800" cy="349450"/>
          </a:xfrm>
        </p:grpSpPr>
        <p:sp>
          <p:nvSpPr>
            <p:cNvPr id="149" name="Google Shape;149;p17"/>
            <p:cNvSpPr/>
            <p:nvPr/>
          </p:nvSpPr>
          <p:spPr>
            <a:xfrm>
              <a:off x="824963" y="1538675"/>
              <a:ext cx="189850" cy="264175"/>
            </a:xfrm>
            <a:custGeom>
              <a:avLst/>
              <a:gdLst/>
              <a:ahLst/>
              <a:cxnLst/>
              <a:rect l="l" t="t" r="r" b="b"/>
              <a:pathLst>
                <a:path w="7594" h="10567" extrusionOk="0">
                  <a:moveTo>
                    <a:pt x="5665" y="1"/>
                  </a:moveTo>
                  <a:lnTo>
                    <a:pt x="1" y="9707"/>
                  </a:lnTo>
                  <a:lnTo>
                    <a:pt x="410" y="9933"/>
                  </a:lnTo>
                  <a:lnTo>
                    <a:pt x="1017" y="9915"/>
                  </a:lnTo>
                  <a:lnTo>
                    <a:pt x="1322" y="10566"/>
                  </a:lnTo>
                  <a:lnTo>
                    <a:pt x="2093" y="10551"/>
                  </a:lnTo>
                  <a:lnTo>
                    <a:pt x="7593" y="1126"/>
                  </a:lnTo>
                  <a:lnTo>
                    <a:pt x="566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 name="Google Shape;150;p17"/>
            <p:cNvSpPr/>
            <p:nvPr/>
          </p:nvSpPr>
          <p:spPr>
            <a:xfrm>
              <a:off x="824413" y="1832650"/>
              <a:ext cx="19525" cy="23075"/>
            </a:xfrm>
            <a:custGeom>
              <a:avLst/>
              <a:gdLst/>
              <a:ahLst/>
              <a:cxnLst/>
              <a:rect l="l" t="t" r="r" b="b"/>
              <a:pathLst>
                <a:path w="781" h="923" extrusionOk="0">
                  <a:moveTo>
                    <a:pt x="48" y="0"/>
                  </a:moveTo>
                  <a:lnTo>
                    <a:pt x="0" y="923"/>
                  </a:lnTo>
                  <a:lnTo>
                    <a:pt x="781" y="428"/>
                  </a:lnTo>
                  <a:lnTo>
                    <a:pt x="4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 name="Google Shape;151;p17"/>
            <p:cNvSpPr/>
            <p:nvPr/>
          </p:nvSpPr>
          <p:spPr>
            <a:xfrm>
              <a:off x="824488" y="1537400"/>
              <a:ext cx="204450" cy="310300"/>
            </a:xfrm>
            <a:custGeom>
              <a:avLst/>
              <a:gdLst/>
              <a:ahLst/>
              <a:cxnLst/>
              <a:rect l="l" t="t" r="r" b="b"/>
              <a:pathLst>
                <a:path w="8178" h="12412" extrusionOk="0">
                  <a:moveTo>
                    <a:pt x="6026" y="436"/>
                  </a:moveTo>
                  <a:lnTo>
                    <a:pt x="7741" y="1437"/>
                  </a:lnTo>
                  <a:lnTo>
                    <a:pt x="2217" y="10903"/>
                  </a:lnTo>
                  <a:lnTo>
                    <a:pt x="553" y="12036"/>
                  </a:lnTo>
                  <a:lnTo>
                    <a:pt x="335" y="11907"/>
                  </a:lnTo>
                  <a:lnTo>
                    <a:pt x="502" y="9901"/>
                  </a:lnTo>
                  <a:lnTo>
                    <a:pt x="6026" y="436"/>
                  </a:lnTo>
                  <a:close/>
                  <a:moveTo>
                    <a:pt x="5912" y="1"/>
                  </a:moveTo>
                  <a:lnTo>
                    <a:pt x="192" y="9804"/>
                  </a:lnTo>
                  <a:lnTo>
                    <a:pt x="0" y="12081"/>
                  </a:lnTo>
                  <a:lnTo>
                    <a:pt x="567" y="12411"/>
                  </a:lnTo>
                  <a:lnTo>
                    <a:pt x="2456" y="11126"/>
                  </a:lnTo>
                  <a:lnTo>
                    <a:pt x="8177" y="1322"/>
                  </a:lnTo>
                  <a:lnTo>
                    <a:pt x="591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 name="Google Shape;152;p17"/>
            <p:cNvSpPr/>
            <p:nvPr/>
          </p:nvSpPr>
          <p:spPr>
            <a:xfrm>
              <a:off x="976663" y="1506275"/>
              <a:ext cx="66550" cy="56675"/>
            </a:xfrm>
            <a:custGeom>
              <a:avLst/>
              <a:gdLst/>
              <a:ahLst/>
              <a:cxnLst/>
              <a:rect l="l" t="t" r="r" b="b"/>
              <a:pathLst>
                <a:path w="2662" h="2267" extrusionOk="0">
                  <a:moveTo>
                    <a:pt x="1307" y="319"/>
                  </a:moveTo>
                  <a:cubicBezTo>
                    <a:pt x="1477" y="319"/>
                    <a:pt x="1649" y="362"/>
                    <a:pt x="1806" y="454"/>
                  </a:cubicBezTo>
                  <a:cubicBezTo>
                    <a:pt x="2035" y="588"/>
                    <a:pt x="2198" y="802"/>
                    <a:pt x="2265" y="1059"/>
                  </a:cubicBezTo>
                  <a:cubicBezTo>
                    <a:pt x="2332" y="1315"/>
                    <a:pt x="2296" y="1582"/>
                    <a:pt x="2162" y="1811"/>
                  </a:cubicBezTo>
                  <a:lnTo>
                    <a:pt x="2151" y="1832"/>
                  </a:lnTo>
                  <a:lnTo>
                    <a:pt x="435" y="830"/>
                  </a:lnTo>
                  <a:lnTo>
                    <a:pt x="437" y="830"/>
                  </a:lnTo>
                  <a:lnTo>
                    <a:pt x="447" y="811"/>
                  </a:lnTo>
                  <a:cubicBezTo>
                    <a:pt x="632" y="495"/>
                    <a:pt x="965" y="319"/>
                    <a:pt x="1307" y="319"/>
                  </a:cubicBezTo>
                  <a:close/>
                  <a:moveTo>
                    <a:pt x="1308" y="1"/>
                  </a:moveTo>
                  <a:cubicBezTo>
                    <a:pt x="856" y="1"/>
                    <a:pt x="416" y="233"/>
                    <a:pt x="172" y="651"/>
                  </a:cubicBezTo>
                  <a:lnTo>
                    <a:pt x="0" y="945"/>
                  </a:lnTo>
                  <a:lnTo>
                    <a:pt x="2265" y="2267"/>
                  </a:lnTo>
                  <a:lnTo>
                    <a:pt x="2437" y="1972"/>
                  </a:lnTo>
                  <a:cubicBezTo>
                    <a:pt x="2613" y="1669"/>
                    <a:pt x="2661" y="1316"/>
                    <a:pt x="2573" y="978"/>
                  </a:cubicBezTo>
                  <a:cubicBezTo>
                    <a:pt x="2483" y="639"/>
                    <a:pt x="2268" y="355"/>
                    <a:pt x="1966" y="179"/>
                  </a:cubicBezTo>
                  <a:cubicBezTo>
                    <a:pt x="1759" y="58"/>
                    <a:pt x="1532" y="1"/>
                    <a:pt x="13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 name="Google Shape;153;p17"/>
            <p:cNvSpPr/>
            <p:nvPr/>
          </p:nvSpPr>
          <p:spPr>
            <a:xfrm>
              <a:off x="832563" y="1781400"/>
              <a:ext cx="49525" cy="35950"/>
            </a:xfrm>
            <a:custGeom>
              <a:avLst/>
              <a:gdLst/>
              <a:ahLst/>
              <a:cxnLst/>
              <a:rect l="l" t="t" r="r" b="b"/>
              <a:pathLst>
                <a:path w="1981" h="1438" extrusionOk="0">
                  <a:moveTo>
                    <a:pt x="837" y="1"/>
                  </a:moveTo>
                  <a:lnTo>
                    <a:pt x="0" y="191"/>
                  </a:lnTo>
                  <a:lnTo>
                    <a:pt x="70" y="500"/>
                  </a:lnTo>
                  <a:lnTo>
                    <a:pt x="619" y="376"/>
                  </a:lnTo>
                  <a:lnTo>
                    <a:pt x="822" y="1058"/>
                  </a:lnTo>
                  <a:lnTo>
                    <a:pt x="1514" y="899"/>
                  </a:lnTo>
                  <a:lnTo>
                    <a:pt x="1676" y="1437"/>
                  </a:lnTo>
                  <a:lnTo>
                    <a:pt x="1981" y="1346"/>
                  </a:lnTo>
                  <a:lnTo>
                    <a:pt x="1734" y="523"/>
                  </a:lnTo>
                  <a:lnTo>
                    <a:pt x="1042" y="681"/>
                  </a:lnTo>
                  <a:lnTo>
                    <a:pt x="83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 name="Google Shape;154;p17"/>
            <p:cNvSpPr/>
            <p:nvPr/>
          </p:nvSpPr>
          <p:spPr>
            <a:xfrm>
              <a:off x="874563" y="1569025"/>
              <a:ext cx="131875" cy="218325"/>
            </a:xfrm>
            <a:custGeom>
              <a:avLst/>
              <a:gdLst/>
              <a:ahLst/>
              <a:cxnLst/>
              <a:rect l="l" t="t" r="r" b="b"/>
              <a:pathLst>
                <a:path w="5275" h="8733" extrusionOk="0">
                  <a:moveTo>
                    <a:pt x="5001" y="1"/>
                  </a:moveTo>
                  <a:lnTo>
                    <a:pt x="0" y="8572"/>
                  </a:lnTo>
                  <a:lnTo>
                    <a:pt x="275" y="8732"/>
                  </a:lnTo>
                  <a:lnTo>
                    <a:pt x="5274" y="162"/>
                  </a:lnTo>
                  <a:lnTo>
                    <a:pt x="500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 name="Google Shape;155;p17"/>
            <p:cNvSpPr/>
            <p:nvPr/>
          </p:nvSpPr>
          <p:spPr>
            <a:xfrm>
              <a:off x="856063" y="1558275"/>
              <a:ext cx="131900" cy="218275"/>
            </a:xfrm>
            <a:custGeom>
              <a:avLst/>
              <a:gdLst/>
              <a:ahLst/>
              <a:cxnLst/>
              <a:rect l="l" t="t" r="r" b="b"/>
              <a:pathLst>
                <a:path w="5276" h="8731" extrusionOk="0">
                  <a:moveTo>
                    <a:pt x="5001" y="0"/>
                  </a:moveTo>
                  <a:lnTo>
                    <a:pt x="0" y="8570"/>
                  </a:lnTo>
                  <a:lnTo>
                    <a:pt x="275" y="8730"/>
                  </a:lnTo>
                  <a:lnTo>
                    <a:pt x="5276" y="160"/>
                  </a:lnTo>
                  <a:lnTo>
                    <a:pt x="500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6" name="Google Shape;156;p17"/>
          <p:cNvGrpSpPr/>
          <p:nvPr/>
        </p:nvGrpSpPr>
        <p:grpSpPr>
          <a:xfrm rot="-899976">
            <a:off x="9312516" y="-535343"/>
            <a:ext cx="1674984" cy="1793573"/>
            <a:chOff x="863425" y="2507500"/>
            <a:chExt cx="471750" cy="505150"/>
          </a:xfrm>
        </p:grpSpPr>
        <p:sp>
          <p:nvSpPr>
            <p:cNvPr id="157" name="Google Shape;157;p17"/>
            <p:cNvSpPr/>
            <p:nvPr/>
          </p:nvSpPr>
          <p:spPr>
            <a:xfrm>
              <a:off x="885950" y="2524875"/>
              <a:ext cx="449225" cy="487775"/>
            </a:xfrm>
            <a:custGeom>
              <a:avLst/>
              <a:gdLst/>
              <a:ahLst/>
              <a:cxnLst/>
              <a:rect l="l" t="t" r="r" b="b"/>
              <a:pathLst>
                <a:path w="17969" h="19511" extrusionOk="0">
                  <a:moveTo>
                    <a:pt x="14409" y="0"/>
                  </a:moveTo>
                  <a:cubicBezTo>
                    <a:pt x="14406" y="0"/>
                    <a:pt x="14403" y="0"/>
                    <a:pt x="14401" y="1"/>
                  </a:cubicBezTo>
                  <a:lnTo>
                    <a:pt x="41" y="3088"/>
                  </a:lnTo>
                  <a:cubicBezTo>
                    <a:pt x="17" y="3092"/>
                    <a:pt x="1" y="3116"/>
                    <a:pt x="7" y="3142"/>
                  </a:cubicBezTo>
                  <a:lnTo>
                    <a:pt x="3516" y="19475"/>
                  </a:lnTo>
                  <a:cubicBezTo>
                    <a:pt x="3522" y="19495"/>
                    <a:pt x="3540" y="19510"/>
                    <a:pt x="3560" y="19510"/>
                  </a:cubicBezTo>
                  <a:cubicBezTo>
                    <a:pt x="3564" y="19510"/>
                    <a:pt x="3567" y="19510"/>
                    <a:pt x="3570" y="19509"/>
                  </a:cubicBezTo>
                  <a:lnTo>
                    <a:pt x="17930" y="16422"/>
                  </a:lnTo>
                  <a:cubicBezTo>
                    <a:pt x="17954" y="16418"/>
                    <a:pt x="17969" y="16394"/>
                    <a:pt x="17964" y="16370"/>
                  </a:cubicBezTo>
                  <a:lnTo>
                    <a:pt x="14453" y="35"/>
                  </a:lnTo>
                  <a:cubicBezTo>
                    <a:pt x="14449" y="14"/>
                    <a:pt x="14430" y="0"/>
                    <a:pt x="1440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 name="Google Shape;158;p17"/>
            <p:cNvSpPr/>
            <p:nvPr/>
          </p:nvSpPr>
          <p:spPr>
            <a:xfrm>
              <a:off x="863425" y="2507500"/>
              <a:ext cx="457100" cy="497675"/>
            </a:xfrm>
            <a:custGeom>
              <a:avLst/>
              <a:gdLst/>
              <a:ahLst/>
              <a:cxnLst/>
              <a:rect l="l" t="t" r="r" b="b"/>
              <a:pathLst>
                <a:path w="18284" h="19907" extrusionOk="0">
                  <a:moveTo>
                    <a:pt x="14442" y="379"/>
                  </a:moveTo>
                  <a:lnTo>
                    <a:pt x="17906" y="16489"/>
                  </a:lnTo>
                  <a:lnTo>
                    <a:pt x="3770" y="19528"/>
                  </a:lnTo>
                  <a:lnTo>
                    <a:pt x="338" y="3563"/>
                  </a:lnTo>
                  <a:cubicBezTo>
                    <a:pt x="329" y="3526"/>
                    <a:pt x="336" y="3485"/>
                    <a:pt x="359" y="3453"/>
                  </a:cubicBezTo>
                  <a:cubicBezTo>
                    <a:pt x="380" y="3420"/>
                    <a:pt x="413" y="3396"/>
                    <a:pt x="452" y="3388"/>
                  </a:cubicBezTo>
                  <a:lnTo>
                    <a:pt x="14442" y="379"/>
                  </a:lnTo>
                  <a:close/>
                  <a:moveTo>
                    <a:pt x="14687" y="1"/>
                  </a:moveTo>
                  <a:lnTo>
                    <a:pt x="384" y="3076"/>
                  </a:lnTo>
                  <a:cubicBezTo>
                    <a:pt x="263" y="3103"/>
                    <a:pt x="159" y="3174"/>
                    <a:pt x="91" y="3279"/>
                  </a:cubicBezTo>
                  <a:cubicBezTo>
                    <a:pt x="24" y="3384"/>
                    <a:pt x="0" y="3509"/>
                    <a:pt x="27" y="3630"/>
                  </a:cubicBezTo>
                  <a:lnTo>
                    <a:pt x="3527" y="19906"/>
                  </a:lnTo>
                  <a:lnTo>
                    <a:pt x="18284" y="16734"/>
                  </a:lnTo>
                  <a:lnTo>
                    <a:pt x="1468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 name="Google Shape;159;p17"/>
            <p:cNvSpPr/>
            <p:nvPr/>
          </p:nvSpPr>
          <p:spPr>
            <a:xfrm>
              <a:off x="927125" y="2578225"/>
              <a:ext cx="320650" cy="188325"/>
            </a:xfrm>
            <a:custGeom>
              <a:avLst/>
              <a:gdLst/>
              <a:ahLst/>
              <a:cxnLst/>
              <a:rect l="l" t="t" r="r" b="b"/>
              <a:pathLst>
                <a:path w="12826" h="7533" extrusionOk="0">
                  <a:moveTo>
                    <a:pt x="11749" y="0"/>
                  </a:moveTo>
                  <a:lnTo>
                    <a:pt x="1" y="2525"/>
                  </a:lnTo>
                  <a:lnTo>
                    <a:pt x="1077" y="7533"/>
                  </a:lnTo>
                  <a:lnTo>
                    <a:pt x="12825" y="5008"/>
                  </a:lnTo>
                  <a:lnTo>
                    <a:pt x="1174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 name="Google Shape;160;p17"/>
            <p:cNvSpPr/>
            <p:nvPr/>
          </p:nvSpPr>
          <p:spPr>
            <a:xfrm>
              <a:off x="905975" y="2564125"/>
              <a:ext cx="330100" cy="197800"/>
            </a:xfrm>
            <a:custGeom>
              <a:avLst/>
              <a:gdLst/>
              <a:ahLst/>
              <a:cxnLst/>
              <a:rect l="l" t="t" r="r" b="b"/>
              <a:pathLst>
                <a:path w="13204" h="7912" extrusionOk="0">
                  <a:moveTo>
                    <a:pt x="11815" y="377"/>
                  </a:moveTo>
                  <a:lnTo>
                    <a:pt x="12825" y="5074"/>
                  </a:lnTo>
                  <a:lnTo>
                    <a:pt x="1388" y="7533"/>
                  </a:lnTo>
                  <a:lnTo>
                    <a:pt x="379" y="2836"/>
                  </a:lnTo>
                  <a:lnTo>
                    <a:pt x="11815" y="377"/>
                  </a:lnTo>
                  <a:close/>
                  <a:moveTo>
                    <a:pt x="12060" y="1"/>
                  </a:moveTo>
                  <a:lnTo>
                    <a:pt x="1" y="2593"/>
                  </a:lnTo>
                  <a:lnTo>
                    <a:pt x="1144" y="7911"/>
                  </a:lnTo>
                  <a:lnTo>
                    <a:pt x="13203" y="5318"/>
                  </a:lnTo>
                  <a:lnTo>
                    <a:pt x="1206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 name="Google Shape;161;p17"/>
            <p:cNvSpPr/>
            <p:nvPr/>
          </p:nvSpPr>
          <p:spPr>
            <a:xfrm>
              <a:off x="944225" y="2792625"/>
              <a:ext cx="79650" cy="79700"/>
            </a:xfrm>
            <a:custGeom>
              <a:avLst/>
              <a:gdLst/>
              <a:ahLst/>
              <a:cxnLst/>
              <a:rect l="l" t="t" r="r" b="b"/>
              <a:pathLst>
                <a:path w="3186" h="3188" extrusionOk="0">
                  <a:moveTo>
                    <a:pt x="2378" y="378"/>
                  </a:moveTo>
                  <a:lnTo>
                    <a:pt x="2807" y="2378"/>
                  </a:lnTo>
                  <a:lnTo>
                    <a:pt x="807" y="2809"/>
                  </a:lnTo>
                  <a:lnTo>
                    <a:pt x="378" y="809"/>
                  </a:lnTo>
                  <a:lnTo>
                    <a:pt x="2378" y="378"/>
                  </a:lnTo>
                  <a:close/>
                  <a:moveTo>
                    <a:pt x="2622" y="0"/>
                  </a:moveTo>
                  <a:lnTo>
                    <a:pt x="0" y="564"/>
                  </a:lnTo>
                  <a:lnTo>
                    <a:pt x="564" y="3187"/>
                  </a:lnTo>
                  <a:lnTo>
                    <a:pt x="3186" y="2624"/>
                  </a:lnTo>
                  <a:lnTo>
                    <a:pt x="262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 name="Google Shape;162;p17"/>
            <p:cNvSpPr/>
            <p:nvPr/>
          </p:nvSpPr>
          <p:spPr>
            <a:xfrm>
              <a:off x="1022025" y="2775900"/>
              <a:ext cx="79650" cy="79675"/>
            </a:xfrm>
            <a:custGeom>
              <a:avLst/>
              <a:gdLst/>
              <a:ahLst/>
              <a:cxnLst/>
              <a:rect l="l" t="t" r="r" b="b"/>
              <a:pathLst>
                <a:path w="3186" h="3187" extrusionOk="0">
                  <a:moveTo>
                    <a:pt x="2379" y="378"/>
                  </a:moveTo>
                  <a:lnTo>
                    <a:pt x="2809" y="2379"/>
                  </a:lnTo>
                  <a:lnTo>
                    <a:pt x="808" y="2808"/>
                  </a:lnTo>
                  <a:lnTo>
                    <a:pt x="379" y="808"/>
                  </a:lnTo>
                  <a:lnTo>
                    <a:pt x="2379" y="378"/>
                  </a:lnTo>
                  <a:close/>
                  <a:moveTo>
                    <a:pt x="2622" y="1"/>
                  </a:moveTo>
                  <a:lnTo>
                    <a:pt x="0" y="565"/>
                  </a:lnTo>
                  <a:lnTo>
                    <a:pt x="564" y="3187"/>
                  </a:lnTo>
                  <a:lnTo>
                    <a:pt x="3186" y="2623"/>
                  </a:lnTo>
                  <a:lnTo>
                    <a:pt x="262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 name="Google Shape;163;p17"/>
            <p:cNvSpPr/>
            <p:nvPr/>
          </p:nvSpPr>
          <p:spPr>
            <a:xfrm>
              <a:off x="1099825" y="2759175"/>
              <a:ext cx="79700" cy="79700"/>
            </a:xfrm>
            <a:custGeom>
              <a:avLst/>
              <a:gdLst/>
              <a:ahLst/>
              <a:cxnLst/>
              <a:rect l="l" t="t" r="r" b="b"/>
              <a:pathLst>
                <a:path w="3188" h="3188" extrusionOk="0">
                  <a:moveTo>
                    <a:pt x="2379" y="378"/>
                  </a:moveTo>
                  <a:lnTo>
                    <a:pt x="2810" y="2379"/>
                  </a:lnTo>
                  <a:lnTo>
                    <a:pt x="809" y="2809"/>
                  </a:lnTo>
                  <a:lnTo>
                    <a:pt x="379" y="807"/>
                  </a:lnTo>
                  <a:lnTo>
                    <a:pt x="2379" y="378"/>
                  </a:lnTo>
                  <a:close/>
                  <a:moveTo>
                    <a:pt x="2623" y="0"/>
                  </a:moveTo>
                  <a:lnTo>
                    <a:pt x="1" y="564"/>
                  </a:lnTo>
                  <a:lnTo>
                    <a:pt x="564" y="3187"/>
                  </a:lnTo>
                  <a:lnTo>
                    <a:pt x="3188" y="2622"/>
                  </a:lnTo>
                  <a:lnTo>
                    <a:pt x="262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 name="Google Shape;164;p17"/>
            <p:cNvSpPr/>
            <p:nvPr/>
          </p:nvSpPr>
          <p:spPr>
            <a:xfrm>
              <a:off x="960625" y="2868925"/>
              <a:ext cx="79650" cy="79675"/>
            </a:xfrm>
            <a:custGeom>
              <a:avLst/>
              <a:gdLst/>
              <a:ahLst/>
              <a:cxnLst/>
              <a:rect l="l" t="t" r="r" b="b"/>
              <a:pathLst>
                <a:path w="3186" h="3187" extrusionOk="0">
                  <a:moveTo>
                    <a:pt x="2379" y="379"/>
                  </a:moveTo>
                  <a:lnTo>
                    <a:pt x="2808" y="2379"/>
                  </a:lnTo>
                  <a:lnTo>
                    <a:pt x="808" y="2808"/>
                  </a:lnTo>
                  <a:lnTo>
                    <a:pt x="378" y="808"/>
                  </a:lnTo>
                  <a:lnTo>
                    <a:pt x="2379" y="379"/>
                  </a:lnTo>
                  <a:close/>
                  <a:moveTo>
                    <a:pt x="2622" y="1"/>
                  </a:moveTo>
                  <a:lnTo>
                    <a:pt x="0" y="564"/>
                  </a:lnTo>
                  <a:lnTo>
                    <a:pt x="564" y="3186"/>
                  </a:lnTo>
                  <a:lnTo>
                    <a:pt x="3186" y="2623"/>
                  </a:lnTo>
                  <a:lnTo>
                    <a:pt x="262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 name="Google Shape;165;p17"/>
            <p:cNvSpPr/>
            <p:nvPr/>
          </p:nvSpPr>
          <p:spPr>
            <a:xfrm>
              <a:off x="1038425" y="2852175"/>
              <a:ext cx="79675" cy="79725"/>
            </a:xfrm>
            <a:custGeom>
              <a:avLst/>
              <a:gdLst/>
              <a:ahLst/>
              <a:cxnLst/>
              <a:rect l="l" t="t" r="r" b="b"/>
              <a:pathLst>
                <a:path w="3187" h="3189" extrusionOk="0">
                  <a:moveTo>
                    <a:pt x="2379" y="379"/>
                  </a:moveTo>
                  <a:lnTo>
                    <a:pt x="2808" y="2379"/>
                  </a:lnTo>
                  <a:lnTo>
                    <a:pt x="808" y="2810"/>
                  </a:lnTo>
                  <a:lnTo>
                    <a:pt x="379" y="808"/>
                  </a:lnTo>
                  <a:lnTo>
                    <a:pt x="2379" y="379"/>
                  </a:lnTo>
                  <a:close/>
                  <a:moveTo>
                    <a:pt x="2623" y="1"/>
                  </a:moveTo>
                  <a:lnTo>
                    <a:pt x="1" y="565"/>
                  </a:lnTo>
                  <a:lnTo>
                    <a:pt x="564" y="3188"/>
                  </a:lnTo>
                  <a:lnTo>
                    <a:pt x="3186" y="2623"/>
                  </a:lnTo>
                  <a:lnTo>
                    <a:pt x="262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 name="Google Shape;166;p17"/>
            <p:cNvSpPr/>
            <p:nvPr/>
          </p:nvSpPr>
          <p:spPr>
            <a:xfrm>
              <a:off x="1116225" y="2835450"/>
              <a:ext cx="79675" cy="79700"/>
            </a:xfrm>
            <a:custGeom>
              <a:avLst/>
              <a:gdLst/>
              <a:ahLst/>
              <a:cxnLst/>
              <a:rect l="l" t="t" r="r" b="b"/>
              <a:pathLst>
                <a:path w="3187" h="3188" extrusionOk="0">
                  <a:moveTo>
                    <a:pt x="2379" y="378"/>
                  </a:moveTo>
                  <a:lnTo>
                    <a:pt x="2810" y="2379"/>
                  </a:lnTo>
                  <a:lnTo>
                    <a:pt x="810" y="2809"/>
                  </a:lnTo>
                  <a:lnTo>
                    <a:pt x="379" y="809"/>
                  </a:lnTo>
                  <a:lnTo>
                    <a:pt x="2379" y="378"/>
                  </a:lnTo>
                  <a:close/>
                  <a:moveTo>
                    <a:pt x="2623" y="0"/>
                  </a:moveTo>
                  <a:lnTo>
                    <a:pt x="1" y="565"/>
                  </a:lnTo>
                  <a:lnTo>
                    <a:pt x="564" y="3187"/>
                  </a:lnTo>
                  <a:lnTo>
                    <a:pt x="3186" y="2624"/>
                  </a:lnTo>
                  <a:lnTo>
                    <a:pt x="262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 name="Google Shape;167;p17"/>
            <p:cNvSpPr/>
            <p:nvPr/>
          </p:nvSpPr>
          <p:spPr>
            <a:xfrm>
              <a:off x="1177625" y="2741900"/>
              <a:ext cx="98575" cy="156500"/>
            </a:xfrm>
            <a:custGeom>
              <a:avLst/>
              <a:gdLst/>
              <a:ahLst/>
              <a:cxnLst/>
              <a:rect l="l" t="t" r="r" b="b"/>
              <a:pathLst>
                <a:path w="3943" h="6260" extrusionOk="0">
                  <a:moveTo>
                    <a:pt x="2478" y="379"/>
                  </a:moveTo>
                  <a:lnTo>
                    <a:pt x="3565" y="5431"/>
                  </a:lnTo>
                  <a:lnTo>
                    <a:pt x="1466" y="5881"/>
                  </a:lnTo>
                  <a:lnTo>
                    <a:pt x="379" y="830"/>
                  </a:lnTo>
                  <a:lnTo>
                    <a:pt x="2478" y="379"/>
                  </a:lnTo>
                  <a:close/>
                  <a:moveTo>
                    <a:pt x="2723" y="1"/>
                  </a:moveTo>
                  <a:lnTo>
                    <a:pt x="1" y="587"/>
                  </a:lnTo>
                  <a:lnTo>
                    <a:pt x="1221" y="6260"/>
                  </a:lnTo>
                  <a:lnTo>
                    <a:pt x="3943" y="5675"/>
                  </a:lnTo>
                  <a:lnTo>
                    <a:pt x="272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8" name="Google Shape;168;p17"/>
          <p:cNvGrpSpPr/>
          <p:nvPr/>
        </p:nvGrpSpPr>
        <p:grpSpPr>
          <a:xfrm>
            <a:off x="11348099" y="1126968"/>
            <a:ext cx="1580431" cy="1789647"/>
            <a:chOff x="443025" y="893050"/>
            <a:chExt cx="445125" cy="504050"/>
          </a:xfrm>
        </p:grpSpPr>
        <p:sp>
          <p:nvSpPr>
            <p:cNvPr id="169" name="Google Shape;169;p17"/>
            <p:cNvSpPr/>
            <p:nvPr/>
          </p:nvSpPr>
          <p:spPr>
            <a:xfrm>
              <a:off x="476775" y="957400"/>
              <a:ext cx="409350" cy="439700"/>
            </a:xfrm>
            <a:custGeom>
              <a:avLst/>
              <a:gdLst/>
              <a:ahLst/>
              <a:cxnLst/>
              <a:rect l="l" t="t" r="r" b="b"/>
              <a:pathLst>
                <a:path w="16374" h="17588" extrusionOk="0">
                  <a:moveTo>
                    <a:pt x="3378" y="0"/>
                  </a:moveTo>
                  <a:lnTo>
                    <a:pt x="0" y="15639"/>
                  </a:lnTo>
                  <a:lnTo>
                    <a:pt x="8536" y="17484"/>
                  </a:lnTo>
                  <a:cubicBezTo>
                    <a:pt x="8860" y="17554"/>
                    <a:pt x="9184" y="17588"/>
                    <a:pt x="9504" y="17588"/>
                  </a:cubicBezTo>
                  <a:cubicBezTo>
                    <a:pt x="11605" y="17588"/>
                    <a:pt x="13496" y="16127"/>
                    <a:pt x="13958" y="13989"/>
                  </a:cubicBezTo>
                  <a:lnTo>
                    <a:pt x="16373" y="2808"/>
                  </a:lnTo>
                  <a:lnTo>
                    <a:pt x="337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 name="Google Shape;170;p17"/>
            <p:cNvSpPr/>
            <p:nvPr/>
          </p:nvSpPr>
          <p:spPr>
            <a:xfrm>
              <a:off x="671800" y="1266075"/>
              <a:ext cx="146375" cy="105150"/>
            </a:xfrm>
            <a:custGeom>
              <a:avLst/>
              <a:gdLst/>
              <a:ahLst/>
              <a:cxnLst/>
              <a:rect l="l" t="t" r="r" b="b"/>
              <a:pathLst>
                <a:path w="5855" h="4206" extrusionOk="0">
                  <a:moveTo>
                    <a:pt x="1505" y="1"/>
                  </a:moveTo>
                  <a:lnTo>
                    <a:pt x="1497" y="134"/>
                  </a:lnTo>
                  <a:cubicBezTo>
                    <a:pt x="1425" y="1395"/>
                    <a:pt x="1010" y="2614"/>
                    <a:pt x="298" y="3659"/>
                  </a:cubicBezTo>
                  <a:lnTo>
                    <a:pt x="1" y="4094"/>
                  </a:lnTo>
                  <a:cubicBezTo>
                    <a:pt x="351" y="4169"/>
                    <a:pt x="701" y="4206"/>
                    <a:pt x="1045" y="4206"/>
                  </a:cubicBezTo>
                  <a:cubicBezTo>
                    <a:pt x="3314" y="4206"/>
                    <a:pt x="5356" y="2628"/>
                    <a:pt x="5855" y="319"/>
                  </a:cubicBezTo>
                  <a:lnTo>
                    <a:pt x="5855" y="319"/>
                  </a:lnTo>
                  <a:lnTo>
                    <a:pt x="5248" y="419"/>
                  </a:lnTo>
                  <a:cubicBezTo>
                    <a:pt x="4874" y="481"/>
                    <a:pt x="4498" y="511"/>
                    <a:pt x="4123" y="511"/>
                  </a:cubicBezTo>
                  <a:cubicBezTo>
                    <a:pt x="3628" y="511"/>
                    <a:pt x="3135" y="458"/>
                    <a:pt x="2651" y="354"/>
                  </a:cubicBezTo>
                  <a:cubicBezTo>
                    <a:pt x="2263" y="270"/>
                    <a:pt x="1878" y="152"/>
                    <a:pt x="15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 name="Google Shape;171;p17"/>
            <p:cNvSpPr/>
            <p:nvPr/>
          </p:nvSpPr>
          <p:spPr>
            <a:xfrm>
              <a:off x="665650" y="1260700"/>
              <a:ext cx="157325" cy="114275"/>
            </a:xfrm>
            <a:custGeom>
              <a:avLst/>
              <a:gdLst/>
              <a:ahLst/>
              <a:cxnLst/>
              <a:rect l="l" t="t" r="r" b="b"/>
              <a:pathLst>
                <a:path w="6293" h="4571" extrusionOk="0">
                  <a:moveTo>
                    <a:pt x="1887" y="427"/>
                  </a:moveTo>
                  <a:cubicBezTo>
                    <a:pt x="2205" y="545"/>
                    <a:pt x="2534" y="642"/>
                    <a:pt x="2866" y="714"/>
                  </a:cubicBezTo>
                  <a:cubicBezTo>
                    <a:pt x="3364" y="821"/>
                    <a:pt x="3868" y="875"/>
                    <a:pt x="4371" y="875"/>
                  </a:cubicBezTo>
                  <a:cubicBezTo>
                    <a:pt x="4754" y="875"/>
                    <a:pt x="5136" y="843"/>
                    <a:pt x="5518" y="781"/>
                  </a:cubicBezTo>
                  <a:lnTo>
                    <a:pt x="5905" y="717"/>
                  </a:lnTo>
                  <a:lnTo>
                    <a:pt x="5905" y="717"/>
                  </a:lnTo>
                  <a:cubicBezTo>
                    <a:pt x="5346" y="2836"/>
                    <a:pt x="3418" y="4272"/>
                    <a:pt x="1287" y="4272"/>
                  </a:cubicBezTo>
                  <a:cubicBezTo>
                    <a:pt x="1026" y="4272"/>
                    <a:pt x="762" y="4250"/>
                    <a:pt x="496" y="4206"/>
                  </a:cubicBezTo>
                  <a:lnTo>
                    <a:pt x="667" y="3957"/>
                  </a:lnTo>
                  <a:cubicBezTo>
                    <a:pt x="1380" y="2910"/>
                    <a:pt x="1801" y="1691"/>
                    <a:pt x="1887" y="427"/>
                  </a:cubicBezTo>
                  <a:close/>
                  <a:moveTo>
                    <a:pt x="1615" y="0"/>
                  </a:moveTo>
                  <a:lnTo>
                    <a:pt x="1595" y="340"/>
                  </a:lnTo>
                  <a:cubicBezTo>
                    <a:pt x="1525" y="1575"/>
                    <a:pt x="1118" y="2767"/>
                    <a:pt x="422" y="3790"/>
                  </a:cubicBezTo>
                  <a:lnTo>
                    <a:pt x="0" y="4407"/>
                  </a:lnTo>
                  <a:lnTo>
                    <a:pt x="215" y="4454"/>
                  </a:lnTo>
                  <a:cubicBezTo>
                    <a:pt x="576" y="4531"/>
                    <a:pt x="937" y="4570"/>
                    <a:pt x="1296" y="4570"/>
                  </a:cubicBezTo>
                  <a:lnTo>
                    <a:pt x="1296" y="4569"/>
                  </a:lnTo>
                  <a:cubicBezTo>
                    <a:pt x="2260" y="4569"/>
                    <a:pt x="3205" y="4294"/>
                    <a:pt x="4035" y="3759"/>
                  </a:cubicBezTo>
                  <a:cubicBezTo>
                    <a:pt x="5174" y="3025"/>
                    <a:pt x="5960" y="1890"/>
                    <a:pt x="6246" y="566"/>
                  </a:cubicBezTo>
                  <a:lnTo>
                    <a:pt x="6292" y="353"/>
                  </a:lnTo>
                  <a:lnTo>
                    <a:pt x="5468" y="488"/>
                  </a:lnTo>
                  <a:cubicBezTo>
                    <a:pt x="5103" y="548"/>
                    <a:pt x="4736" y="578"/>
                    <a:pt x="4369" y="578"/>
                  </a:cubicBezTo>
                  <a:cubicBezTo>
                    <a:pt x="3887" y="578"/>
                    <a:pt x="3406" y="526"/>
                    <a:pt x="2929" y="424"/>
                  </a:cubicBezTo>
                  <a:cubicBezTo>
                    <a:pt x="2546" y="340"/>
                    <a:pt x="2168" y="225"/>
                    <a:pt x="1806" y="78"/>
                  </a:cubicBezTo>
                  <a:lnTo>
                    <a:pt x="161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 name="Google Shape;172;p17"/>
            <p:cNvSpPr/>
            <p:nvPr/>
          </p:nvSpPr>
          <p:spPr>
            <a:xfrm>
              <a:off x="443025" y="893050"/>
              <a:ext cx="445125" cy="482150"/>
            </a:xfrm>
            <a:custGeom>
              <a:avLst/>
              <a:gdLst/>
              <a:ahLst/>
              <a:cxnLst/>
              <a:rect l="l" t="t" r="r" b="b"/>
              <a:pathLst>
                <a:path w="17805" h="19286" extrusionOk="0">
                  <a:moveTo>
                    <a:pt x="3960" y="377"/>
                  </a:moveTo>
                  <a:lnTo>
                    <a:pt x="4380" y="468"/>
                  </a:lnTo>
                  <a:cubicBezTo>
                    <a:pt x="4367" y="688"/>
                    <a:pt x="4424" y="906"/>
                    <a:pt x="4546" y="1096"/>
                  </a:cubicBezTo>
                  <a:cubicBezTo>
                    <a:pt x="4697" y="1329"/>
                    <a:pt x="4930" y="1490"/>
                    <a:pt x="5202" y="1550"/>
                  </a:cubicBezTo>
                  <a:cubicBezTo>
                    <a:pt x="5276" y="1566"/>
                    <a:pt x="5350" y="1574"/>
                    <a:pt x="5424" y="1574"/>
                  </a:cubicBezTo>
                  <a:cubicBezTo>
                    <a:pt x="5623" y="1574"/>
                    <a:pt x="5817" y="1517"/>
                    <a:pt x="5989" y="1407"/>
                  </a:cubicBezTo>
                  <a:cubicBezTo>
                    <a:pt x="6177" y="1286"/>
                    <a:pt x="6319" y="1109"/>
                    <a:pt x="6398" y="903"/>
                  </a:cubicBezTo>
                  <a:lnTo>
                    <a:pt x="7044" y="1043"/>
                  </a:lnTo>
                  <a:cubicBezTo>
                    <a:pt x="7013" y="1549"/>
                    <a:pt x="7355" y="2015"/>
                    <a:pt x="7865" y="2126"/>
                  </a:cubicBezTo>
                  <a:cubicBezTo>
                    <a:pt x="7939" y="2141"/>
                    <a:pt x="8013" y="2149"/>
                    <a:pt x="8086" y="2149"/>
                  </a:cubicBezTo>
                  <a:cubicBezTo>
                    <a:pt x="8285" y="2149"/>
                    <a:pt x="8480" y="2092"/>
                    <a:pt x="8651" y="1982"/>
                  </a:cubicBezTo>
                  <a:cubicBezTo>
                    <a:pt x="8839" y="1861"/>
                    <a:pt x="8981" y="1685"/>
                    <a:pt x="9061" y="1478"/>
                  </a:cubicBezTo>
                  <a:lnTo>
                    <a:pt x="9705" y="1617"/>
                  </a:lnTo>
                  <a:cubicBezTo>
                    <a:pt x="9691" y="1839"/>
                    <a:pt x="9748" y="2057"/>
                    <a:pt x="9871" y="2247"/>
                  </a:cubicBezTo>
                  <a:cubicBezTo>
                    <a:pt x="10022" y="2480"/>
                    <a:pt x="10255" y="2641"/>
                    <a:pt x="10527" y="2701"/>
                  </a:cubicBezTo>
                  <a:cubicBezTo>
                    <a:pt x="10601" y="2717"/>
                    <a:pt x="10675" y="2725"/>
                    <a:pt x="10749" y="2725"/>
                  </a:cubicBezTo>
                  <a:cubicBezTo>
                    <a:pt x="10948" y="2725"/>
                    <a:pt x="11142" y="2668"/>
                    <a:pt x="11313" y="2558"/>
                  </a:cubicBezTo>
                  <a:cubicBezTo>
                    <a:pt x="11502" y="2437"/>
                    <a:pt x="11644" y="2260"/>
                    <a:pt x="11723" y="2054"/>
                  </a:cubicBezTo>
                  <a:lnTo>
                    <a:pt x="12367" y="2193"/>
                  </a:lnTo>
                  <a:cubicBezTo>
                    <a:pt x="12354" y="2414"/>
                    <a:pt x="12411" y="2633"/>
                    <a:pt x="12533" y="2821"/>
                  </a:cubicBezTo>
                  <a:cubicBezTo>
                    <a:pt x="12684" y="3056"/>
                    <a:pt x="12917" y="3217"/>
                    <a:pt x="13189" y="3277"/>
                  </a:cubicBezTo>
                  <a:cubicBezTo>
                    <a:pt x="13263" y="3293"/>
                    <a:pt x="13337" y="3300"/>
                    <a:pt x="13411" y="3300"/>
                  </a:cubicBezTo>
                  <a:cubicBezTo>
                    <a:pt x="13609" y="3300"/>
                    <a:pt x="13804" y="3243"/>
                    <a:pt x="13976" y="3133"/>
                  </a:cubicBezTo>
                  <a:cubicBezTo>
                    <a:pt x="14164" y="3011"/>
                    <a:pt x="14306" y="2836"/>
                    <a:pt x="14385" y="2630"/>
                  </a:cubicBezTo>
                  <a:lnTo>
                    <a:pt x="15031" y="2769"/>
                  </a:lnTo>
                  <a:cubicBezTo>
                    <a:pt x="15000" y="3274"/>
                    <a:pt x="15342" y="3742"/>
                    <a:pt x="15852" y="3851"/>
                  </a:cubicBezTo>
                  <a:cubicBezTo>
                    <a:pt x="15926" y="3867"/>
                    <a:pt x="16000" y="3875"/>
                    <a:pt x="16073" y="3875"/>
                  </a:cubicBezTo>
                  <a:cubicBezTo>
                    <a:pt x="16502" y="3875"/>
                    <a:pt x="16893" y="3609"/>
                    <a:pt x="17048" y="3205"/>
                  </a:cubicBezTo>
                  <a:lnTo>
                    <a:pt x="17426" y="3287"/>
                  </a:lnTo>
                  <a:lnTo>
                    <a:pt x="14850" y="15207"/>
                  </a:lnTo>
                  <a:cubicBezTo>
                    <a:pt x="14369" y="17438"/>
                    <a:pt x="12388" y="18967"/>
                    <a:pt x="10192" y="18967"/>
                  </a:cubicBezTo>
                  <a:cubicBezTo>
                    <a:pt x="9860" y="18967"/>
                    <a:pt x="9522" y="18932"/>
                    <a:pt x="9185" y="18859"/>
                  </a:cubicBezTo>
                  <a:lnTo>
                    <a:pt x="378" y="16956"/>
                  </a:lnTo>
                  <a:lnTo>
                    <a:pt x="3960" y="377"/>
                  </a:lnTo>
                  <a:close/>
                  <a:moveTo>
                    <a:pt x="3716" y="0"/>
                  </a:moveTo>
                  <a:lnTo>
                    <a:pt x="0" y="17200"/>
                  </a:lnTo>
                  <a:lnTo>
                    <a:pt x="9117" y="19170"/>
                  </a:lnTo>
                  <a:cubicBezTo>
                    <a:pt x="9479" y="19248"/>
                    <a:pt x="9838" y="19285"/>
                    <a:pt x="10192" y="19285"/>
                  </a:cubicBezTo>
                  <a:lnTo>
                    <a:pt x="10194" y="19285"/>
                  </a:lnTo>
                  <a:cubicBezTo>
                    <a:pt x="12535" y="19285"/>
                    <a:pt x="14648" y="17654"/>
                    <a:pt x="15163" y="15275"/>
                  </a:cubicBezTo>
                  <a:lnTo>
                    <a:pt x="17804" y="3042"/>
                  </a:lnTo>
                  <a:lnTo>
                    <a:pt x="16816" y="2828"/>
                  </a:lnTo>
                  <a:lnTo>
                    <a:pt x="16782" y="2984"/>
                  </a:lnTo>
                  <a:cubicBezTo>
                    <a:pt x="16709" y="3324"/>
                    <a:pt x="16407" y="3556"/>
                    <a:pt x="16073" y="3556"/>
                  </a:cubicBezTo>
                  <a:cubicBezTo>
                    <a:pt x="16023" y="3556"/>
                    <a:pt x="15972" y="3551"/>
                    <a:pt x="15921" y="3540"/>
                  </a:cubicBezTo>
                  <a:cubicBezTo>
                    <a:pt x="15529" y="3456"/>
                    <a:pt x="15279" y="3069"/>
                    <a:pt x="15364" y="2677"/>
                  </a:cubicBezTo>
                  <a:lnTo>
                    <a:pt x="15397" y="2522"/>
                  </a:lnTo>
                  <a:lnTo>
                    <a:pt x="14154" y="2253"/>
                  </a:lnTo>
                  <a:lnTo>
                    <a:pt x="14119" y="2410"/>
                  </a:lnTo>
                  <a:cubicBezTo>
                    <a:pt x="14079" y="2598"/>
                    <a:pt x="13967" y="2761"/>
                    <a:pt x="13804" y="2866"/>
                  </a:cubicBezTo>
                  <a:cubicBezTo>
                    <a:pt x="13685" y="2942"/>
                    <a:pt x="13551" y="2981"/>
                    <a:pt x="13413" y="2981"/>
                  </a:cubicBezTo>
                  <a:cubicBezTo>
                    <a:pt x="13361" y="2981"/>
                    <a:pt x="13309" y="2976"/>
                    <a:pt x="13257" y="2964"/>
                  </a:cubicBezTo>
                  <a:cubicBezTo>
                    <a:pt x="13068" y="2924"/>
                    <a:pt x="12905" y="2812"/>
                    <a:pt x="12801" y="2649"/>
                  </a:cubicBezTo>
                  <a:cubicBezTo>
                    <a:pt x="12696" y="2486"/>
                    <a:pt x="12660" y="2292"/>
                    <a:pt x="12702" y="2103"/>
                  </a:cubicBezTo>
                  <a:lnTo>
                    <a:pt x="12735" y="1948"/>
                  </a:lnTo>
                  <a:lnTo>
                    <a:pt x="11491" y="1679"/>
                  </a:lnTo>
                  <a:lnTo>
                    <a:pt x="11457" y="1834"/>
                  </a:lnTo>
                  <a:cubicBezTo>
                    <a:pt x="11417" y="2024"/>
                    <a:pt x="11304" y="2186"/>
                    <a:pt x="11141" y="2290"/>
                  </a:cubicBezTo>
                  <a:cubicBezTo>
                    <a:pt x="11022" y="2367"/>
                    <a:pt x="10886" y="2407"/>
                    <a:pt x="10747" y="2407"/>
                  </a:cubicBezTo>
                  <a:cubicBezTo>
                    <a:pt x="10697" y="2407"/>
                    <a:pt x="10645" y="2401"/>
                    <a:pt x="10594" y="2390"/>
                  </a:cubicBezTo>
                  <a:cubicBezTo>
                    <a:pt x="10204" y="2305"/>
                    <a:pt x="9955" y="1918"/>
                    <a:pt x="10040" y="1528"/>
                  </a:cubicBezTo>
                  <a:lnTo>
                    <a:pt x="10073" y="1372"/>
                  </a:lnTo>
                  <a:lnTo>
                    <a:pt x="8829" y="1103"/>
                  </a:lnTo>
                  <a:lnTo>
                    <a:pt x="8795" y="1259"/>
                  </a:lnTo>
                  <a:cubicBezTo>
                    <a:pt x="8754" y="1449"/>
                    <a:pt x="8642" y="1610"/>
                    <a:pt x="8479" y="1715"/>
                  </a:cubicBezTo>
                  <a:cubicBezTo>
                    <a:pt x="8360" y="1792"/>
                    <a:pt x="8225" y="1831"/>
                    <a:pt x="8087" y="1831"/>
                  </a:cubicBezTo>
                  <a:cubicBezTo>
                    <a:pt x="8035" y="1831"/>
                    <a:pt x="7984" y="1826"/>
                    <a:pt x="7932" y="1815"/>
                  </a:cubicBezTo>
                  <a:cubicBezTo>
                    <a:pt x="7542" y="1731"/>
                    <a:pt x="7292" y="1344"/>
                    <a:pt x="7376" y="952"/>
                  </a:cubicBezTo>
                  <a:lnTo>
                    <a:pt x="7410" y="797"/>
                  </a:lnTo>
                  <a:lnTo>
                    <a:pt x="6165" y="529"/>
                  </a:lnTo>
                  <a:lnTo>
                    <a:pt x="6132" y="685"/>
                  </a:lnTo>
                  <a:cubicBezTo>
                    <a:pt x="6092" y="873"/>
                    <a:pt x="5978" y="1036"/>
                    <a:pt x="5817" y="1141"/>
                  </a:cubicBezTo>
                  <a:cubicBezTo>
                    <a:pt x="5698" y="1217"/>
                    <a:pt x="5563" y="1256"/>
                    <a:pt x="5426" y="1256"/>
                  </a:cubicBezTo>
                  <a:cubicBezTo>
                    <a:pt x="5374" y="1256"/>
                    <a:pt x="5322" y="1251"/>
                    <a:pt x="5270" y="1239"/>
                  </a:cubicBezTo>
                  <a:cubicBezTo>
                    <a:pt x="5080" y="1199"/>
                    <a:pt x="4918" y="1087"/>
                    <a:pt x="4814" y="924"/>
                  </a:cubicBezTo>
                  <a:cubicBezTo>
                    <a:pt x="4709" y="761"/>
                    <a:pt x="4673" y="567"/>
                    <a:pt x="4714" y="378"/>
                  </a:cubicBezTo>
                  <a:lnTo>
                    <a:pt x="4748" y="223"/>
                  </a:lnTo>
                  <a:lnTo>
                    <a:pt x="371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 name="Google Shape;173;p17"/>
            <p:cNvSpPr/>
            <p:nvPr/>
          </p:nvSpPr>
          <p:spPr>
            <a:xfrm>
              <a:off x="592800" y="1047200"/>
              <a:ext cx="184450" cy="47300"/>
            </a:xfrm>
            <a:custGeom>
              <a:avLst/>
              <a:gdLst/>
              <a:ahLst/>
              <a:cxnLst/>
              <a:rect l="l" t="t" r="r" b="b"/>
              <a:pathLst>
                <a:path w="7378" h="1892" extrusionOk="0">
                  <a:moveTo>
                    <a:pt x="66" y="0"/>
                  </a:moveTo>
                  <a:lnTo>
                    <a:pt x="1" y="311"/>
                  </a:lnTo>
                  <a:lnTo>
                    <a:pt x="7311" y="1891"/>
                  </a:lnTo>
                  <a:lnTo>
                    <a:pt x="7378" y="1580"/>
                  </a:lnTo>
                  <a:lnTo>
                    <a:pt x="6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 name="Google Shape;174;p17"/>
            <p:cNvSpPr/>
            <p:nvPr/>
          </p:nvSpPr>
          <p:spPr>
            <a:xfrm>
              <a:off x="583300" y="1091175"/>
              <a:ext cx="184500" cy="47275"/>
            </a:xfrm>
            <a:custGeom>
              <a:avLst/>
              <a:gdLst/>
              <a:ahLst/>
              <a:cxnLst/>
              <a:rect l="l" t="t" r="r" b="b"/>
              <a:pathLst>
                <a:path w="7380" h="1891" extrusionOk="0">
                  <a:moveTo>
                    <a:pt x="68" y="1"/>
                  </a:moveTo>
                  <a:lnTo>
                    <a:pt x="1" y="312"/>
                  </a:lnTo>
                  <a:lnTo>
                    <a:pt x="7312" y="1890"/>
                  </a:lnTo>
                  <a:lnTo>
                    <a:pt x="7380" y="1579"/>
                  </a:lnTo>
                  <a:lnTo>
                    <a:pt x="6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 name="Google Shape;175;p17"/>
            <p:cNvSpPr/>
            <p:nvPr/>
          </p:nvSpPr>
          <p:spPr>
            <a:xfrm>
              <a:off x="573825" y="1135125"/>
              <a:ext cx="184475" cy="47275"/>
            </a:xfrm>
            <a:custGeom>
              <a:avLst/>
              <a:gdLst/>
              <a:ahLst/>
              <a:cxnLst/>
              <a:rect l="l" t="t" r="r" b="b"/>
              <a:pathLst>
                <a:path w="7379" h="1891" extrusionOk="0">
                  <a:moveTo>
                    <a:pt x="68" y="1"/>
                  </a:moveTo>
                  <a:lnTo>
                    <a:pt x="0" y="312"/>
                  </a:lnTo>
                  <a:lnTo>
                    <a:pt x="7312" y="1890"/>
                  </a:lnTo>
                  <a:lnTo>
                    <a:pt x="7379" y="1579"/>
                  </a:lnTo>
                  <a:lnTo>
                    <a:pt x="6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 name="Google Shape;176;p17"/>
            <p:cNvSpPr/>
            <p:nvPr/>
          </p:nvSpPr>
          <p:spPr>
            <a:xfrm>
              <a:off x="564325" y="1179075"/>
              <a:ext cx="125225" cy="34475"/>
            </a:xfrm>
            <a:custGeom>
              <a:avLst/>
              <a:gdLst/>
              <a:ahLst/>
              <a:cxnLst/>
              <a:rect l="l" t="t" r="r" b="b"/>
              <a:pathLst>
                <a:path w="5009" h="1379" extrusionOk="0">
                  <a:moveTo>
                    <a:pt x="68" y="1"/>
                  </a:moveTo>
                  <a:lnTo>
                    <a:pt x="1" y="312"/>
                  </a:lnTo>
                  <a:lnTo>
                    <a:pt x="4941" y="1379"/>
                  </a:lnTo>
                  <a:lnTo>
                    <a:pt x="5008" y="1068"/>
                  </a:lnTo>
                  <a:lnTo>
                    <a:pt x="6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7" name="Google Shape;177;p17"/>
          <p:cNvSpPr/>
          <p:nvPr/>
        </p:nvSpPr>
        <p:spPr>
          <a:xfrm>
            <a:off x="11537116" y="-144028"/>
            <a:ext cx="293200" cy="293200"/>
          </a:xfrm>
          <a:prstGeom prst="donut">
            <a:avLst>
              <a:gd name="adj" fmla="val 14881"/>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8" name="Google Shape;178;p17"/>
          <p:cNvSpPr/>
          <p:nvPr/>
        </p:nvSpPr>
        <p:spPr>
          <a:xfrm>
            <a:off x="10184867" y="2339122"/>
            <a:ext cx="244359" cy="244500"/>
          </a:xfrm>
          <a:custGeom>
            <a:avLst/>
            <a:gdLst/>
            <a:ahLst/>
            <a:cxnLst/>
            <a:rect l="l" t="t" r="r" b="b"/>
            <a:pathLst>
              <a:path w="3227" h="3229" extrusionOk="0">
                <a:moveTo>
                  <a:pt x="1613" y="319"/>
                </a:moveTo>
                <a:cubicBezTo>
                  <a:pt x="1721" y="319"/>
                  <a:pt x="1808" y="407"/>
                  <a:pt x="1808" y="513"/>
                </a:cubicBezTo>
                <a:lnTo>
                  <a:pt x="1808" y="1419"/>
                </a:lnTo>
                <a:lnTo>
                  <a:pt x="2713" y="1419"/>
                </a:lnTo>
                <a:cubicBezTo>
                  <a:pt x="2821" y="1419"/>
                  <a:pt x="2909" y="1508"/>
                  <a:pt x="2909" y="1615"/>
                </a:cubicBezTo>
                <a:cubicBezTo>
                  <a:pt x="2909" y="1721"/>
                  <a:pt x="2821" y="1810"/>
                  <a:pt x="2713" y="1810"/>
                </a:cubicBezTo>
                <a:lnTo>
                  <a:pt x="1808" y="1810"/>
                </a:lnTo>
                <a:lnTo>
                  <a:pt x="1808" y="2715"/>
                </a:lnTo>
                <a:cubicBezTo>
                  <a:pt x="1808" y="2822"/>
                  <a:pt x="1721" y="2910"/>
                  <a:pt x="1613" y="2910"/>
                </a:cubicBezTo>
                <a:cubicBezTo>
                  <a:pt x="1507" y="2910"/>
                  <a:pt x="1419" y="2822"/>
                  <a:pt x="1419" y="2715"/>
                </a:cubicBezTo>
                <a:lnTo>
                  <a:pt x="1419" y="1810"/>
                </a:lnTo>
                <a:lnTo>
                  <a:pt x="513" y="1810"/>
                </a:lnTo>
                <a:cubicBezTo>
                  <a:pt x="405" y="1810"/>
                  <a:pt x="319" y="1721"/>
                  <a:pt x="319" y="1615"/>
                </a:cubicBezTo>
                <a:cubicBezTo>
                  <a:pt x="319" y="1508"/>
                  <a:pt x="405" y="1421"/>
                  <a:pt x="513" y="1421"/>
                </a:cubicBezTo>
                <a:lnTo>
                  <a:pt x="1419" y="1419"/>
                </a:lnTo>
                <a:lnTo>
                  <a:pt x="1419" y="513"/>
                </a:lnTo>
                <a:cubicBezTo>
                  <a:pt x="1419" y="407"/>
                  <a:pt x="1507" y="319"/>
                  <a:pt x="1613" y="319"/>
                </a:cubicBezTo>
                <a:close/>
                <a:moveTo>
                  <a:pt x="1613" y="1"/>
                </a:moveTo>
                <a:cubicBezTo>
                  <a:pt x="1331" y="1"/>
                  <a:pt x="1101" y="231"/>
                  <a:pt x="1101" y="513"/>
                </a:cubicBezTo>
                <a:lnTo>
                  <a:pt x="1101" y="1101"/>
                </a:lnTo>
                <a:lnTo>
                  <a:pt x="513" y="1101"/>
                </a:lnTo>
                <a:cubicBezTo>
                  <a:pt x="231" y="1101"/>
                  <a:pt x="0" y="1331"/>
                  <a:pt x="0" y="1615"/>
                </a:cubicBezTo>
                <a:cubicBezTo>
                  <a:pt x="0" y="1898"/>
                  <a:pt x="231" y="2128"/>
                  <a:pt x="513" y="2128"/>
                </a:cubicBezTo>
                <a:lnTo>
                  <a:pt x="1101" y="2128"/>
                </a:lnTo>
                <a:lnTo>
                  <a:pt x="1101" y="2715"/>
                </a:lnTo>
                <a:cubicBezTo>
                  <a:pt x="1101" y="2998"/>
                  <a:pt x="1331" y="3228"/>
                  <a:pt x="1613" y="3228"/>
                </a:cubicBezTo>
                <a:cubicBezTo>
                  <a:pt x="1896" y="3228"/>
                  <a:pt x="2126" y="2998"/>
                  <a:pt x="2126" y="2715"/>
                </a:cubicBezTo>
                <a:lnTo>
                  <a:pt x="2126" y="2128"/>
                </a:lnTo>
                <a:lnTo>
                  <a:pt x="2713" y="2128"/>
                </a:lnTo>
                <a:cubicBezTo>
                  <a:pt x="2998" y="2128"/>
                  <a:pt x="3226" y="1898"/>
                  <a:pt x="3226" y="1615"/>
                </a:cubicBezTo>
                <a:cubicBezTo>
                  <a:pt x="3226" y="1331"/>
                  <a:pt x="2998" y="1101"/>
                  <a:pt x="2713" y="1101"/>
                </a:cubicBezTo>
                <a:lnTo>
                  <a:pt x="2126" y="1101"/>
                </a:lnTo>
                <a:lnTo>
                  <a:pt x="2126" y="513"/>
                </a:lnTo>
                <a:cubicBezTo>
                  <a:pt x="2126" y="231"/>
                  <a:pt x="1896" y="1"/>
                  <a:pt x="1613"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9" name="Google Shape;179;p17"/>
          <p:cNvSpPr/>
          <p:nvPr/>
        </p:nvSpPr>
        <p:spPr>
          <a:xfrm>
            <a:off x="-89117" y="6059667"/>
            <a:ext cx="170000" cy="170000"/>
          </a:xfrm>
          <a:prstGeom prst="donut">
            <a:avLst>
              <a:gd name="adj" fmla="val 20302"/>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916827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14"/>
        <p:cNvGrpSpPr/>
        <p:nvPr/>
      </p:nvGrpSpPr>
      <p:grpSpPr>
        <a:xfrm>
          <a:off x="0" y="0"/>
          <a:ext cx="0" cy="0"/>
          <a:chOff x="0" y="0"/>
          <a:chExt cx="0" cy="0"/>
        </a:xfrm>
      </p:grpSpPr>
      <p:sp>
        <p:nvSpPr>
          <p:cNvPr id="115" name="Google Shape;115;p13"/>
          <p:cNvSpPr txBox="1">
            <a:spLocks noGrp="1"/>
          </p:cNvSpPr>
          <p:nvPr>
            <p:ph type="title" hasCustomPrompt="1"/>
          </p:nvPr>
        </p:nvSpPr>
        <p:spPr>
          <a:xfrm>
            <a:off x="1046329" y="2051304"/>
            <a:ext cx="746000" cy="6640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2933"/>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6" name="Google Shape;116;p13"/>
          <p:cNvSpPr txBox="1">
            <a:spLocks noGrp="1"/>
          </p:cNvSpPr>
          <p:nvPr>
            <p:ph type="subTitle" idx="1"/>
          </p:nvPr>
        </p:nvSpPr>
        <p:spPr>
          <a:xfrm>
            <a:off x="2088400" y="2051300"/>
            <a:ext cx="6158000" cy="6640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Bebas Neue"/>
              <a:buNone/>
              <a:defRPr sz="2933" b="1">
                <a:solidFill>
                  <a:schemeClr val="dk1"/>
                </a:solidFill>
              </a:defRPr>
            </a:lvl1pPr>
            <a:lvl2pPr lvl="1"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9pPr>
          </a:lstStyle>
          <a:p>
            <a:endParaRPr/>
          </a:p>
        </p:txBody>
      </p:sp>
      <p:sp>
        <p:nvSpPr>
          <p:cNvPr id="117" name="Google Shape;117;p13"/>
          <p:cNvSpPr txBox="1">
            <a:spLocks noGrp="1"/>
          </p:cNvSpPr>
          <p:nvPr>
            <p:ph type="title" idx="2"/>
          </p:nvPr>
        </p:nvSpPr>
        <p:spPr>
          <a:xfrm>
            <a:off x="953467" y="713333"/>
            <a:ext cx="10285200" cy="9316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1pPr>
            <a:lvl2pPr lvl="1"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2pPr>
            <a:lvl3pPr lvl="2"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3pPr>
            <a:lvl4pPr lvl="3"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4pPr>
            <a:lvl5pPr lvl="4"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5pPr>
            <a:lvl6pPr lvl="5"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6pPr>
            <a:lvl7pPr lvl="6"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7pPr>
            <a:lvl8pPr lvl="7"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8pPr>
            <a:lvl9pPr lvl="8"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9pPr>
          </a:lstStyle>
          <a:p>
            <a:endParaRPr/>
          </a:p>
        </p:txBody>
      </p:sp>
      <p:sp>
        <p:nvSpPr>
          <p:cNvPr id="118" name="Google Shape;118;p13"/>
          <p:cNvSpPr txBox="1">
            <a:spLocks noGrp="1"/>
          </p:cNvSpPr>
          <p:nvPr>
            <p:ph type="title" idx="3" hasCustomPrompt="1"/>
          </p:nvPr>
        </p:nvSpPr>
        <p:spPr>
          <a:xfrm>
            <a:off x="1046329" y="3186221"/>
            <a:ext cx="746000" cy="6640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2933"/>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9" name="Google Shape;119;p13"/>
          <p:cNvSpPr txBox="1">
            <a:spLocks noGrp="1"/>
          </p:cNvSpPr>
          <p:nvPr>
            <p:ph type="subTitle" idx="4"/>
          </p:nvPr>
        </p:nvSpPr>
        <p:spPr>
          <a:xfrm>
            <a:off x="2088400" y="3186217"/>
            <a:ext cx="6158000" cy="6640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Bebas Neue"/>
              <a:buNone/>
              <a:defRPr sz="2933" b="1">
                <a:solidFill>
                  <a:schemeClr val="dk1"/>
                </a:solidFill>
              </a:defRPr>
            </a:lvl1pPr>
            <a:lvl2pPr lvl="1"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9pPr>
          </a:lstStyle>
          <a:p>
            <a:endParaRPr/>
          </a:p>
        </p:txBody>
      </p:sp>
      <p:sp>
        <p:nvSpPr>
          <p:cNvPr id="120" name="Google Shape;120;p13"/>
          <p:cNvSpPr txBox="1">
            <a:spLocks noGrp="1"/>
          </p:cNvSpPr>
          <p:nvPr>
            <p:ph type="title" idx="5" hasCustomPrompt="1"/>
          </p:nvPr>
        </p:nvSpPr>
        <p:spPr>
          <a:xfrm>
            <a:off x="1046329" y="4321104"/>
            <a:ext cx="746000" cy="6640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2933"/>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21" name="Google Shape;121;p13"/>
          <p:cNvSpPr txBox="1">
            <a:spLocks noGrp="1"/>
          </p:cNvSpPr>
          <p:nvPr>
            <p:ph type="subTitle" idx="6"/>
          </p:nvPr>
        </p:nvSpPr>
        <p:spPr>
          <a:xfrm>
            <a:off x="2088400" y="4321100"/>
            <a:ext cx="6158000" cy="6640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Bebas Neue"/>
              <a:buNone/>
              <a:defRPr sz="2933" b="1">
                <a:solidFill>
                  <a:schemeClr val="dk1"/>
                </a:solidFill>
              </a:defRPr>
            </a:lvl1pPr>
            <a:lvl2pPr lvl="1"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9pPr>
          </a:lstStyle>
          <a:p>
            <a:endParaRPr/>
          </a:p>
        </p:txBody>
      </p:sp>
      <p:sp>
        <p:nvSpPr>
          <p:cNvPr id="122" name="Google Shape;122;p13"/>
          <p:cNvSpPr/>
          <p:nvPr/>
        </p:nvSpPr>
        <p:spPr>
          <a:xfrm>
            <a:off x="10347483" y="6640005"/>
            <a:ext cx="293200" cy="293200"/>
          </a:xfrm>
          <a:prstGeom prst="donut">
            <a:avLst>
              <a:gd name="adj" fmla="val 14881"/>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3311744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bg>
      <p:bgPr>
        <a:solidFill>
          <a:schemeClr val="dk2"/>
        </a:solidFill>
        <a:effectLst/>
      </p:bgPr>
    </p:bg>
    <p:spTree>
      <p:nvGrpSpPr>
        <p:cNvPr id="1" name="Shape 51"/>
        <p:cNvGrpSpPr/>
        <p:nvPr/>
      </p:nvGrpSpPr>
      <p:grpSpPr>
        <a:xfrm>
          <a:off x="0" y="0"/>
          <a:ext cx="0" cy="0"/>
          <a:chOff x="0" y="0"/>
          <a:chExt cx="0" cy="0"/>
        </a:xfrm>
      </p:grpSpPr>
      <p:sp>
        <p:nvSpPr>
          <p:cNvPr id="52" name="Google Shape;52;p3"/>
          <p:cNvSpPr txBox="1">
            <a:spLocks noGrp="1"/>
          </p:cNvSpPr>
          <p:nvPr>
            <p:ph type="title"/>
          </p:nvPr>
        </p:nvSpPr>
        <p:spPr>
          <a:xfrm>
            <a:off x="1260600" y="3322000"/>
            <a:ext cx="6353200" cy="2313200"/>
          </a:xfrm>
          <a:prstGeom prst="rect">
            <a:avLst/>
          </a:prstGeom>
        </p:spPr>
        <p:txBody>
          <a:bodyPr spcFirstLastPara="1" wrap="square" lIns="91425" tIns="91425" rIns="91425" bIns="91425" anchor="t" anchorCtr="0">
            <a:noAutofit/>
          </a:bodyPr>
          <a:lstStyle>
            <a:lvl1pPr lvl="0" algn="ctr">
              <a:spcBef>
                <a:spcPts val="0"/>
              </a:spcBef>
              <a:spcAft>
                <a:spcPts val="0"/>
              </a:spcAft>
              <a:buSzPts val="3600"/>
              <a:buNone/>
              <a:defRPr sz="6667"/>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53" name="Google Shape;53;p3"/>
          <p:cNvSpPr txBox="1">
            <a:spLocks noGrp="1"/>
          </p:cNvSpPr>
          <p:nvPr>
            <p:ph type="title" idx="2" hasCustomPrompt="1"/>
          </p:nvPr>
        </p:nvSpPr>
        <p:spPr>
          <a:xfrm>
            <a:off x="3540000" y="1245467"/>
            <a:ext cx="1794400" cy="143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667"/>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grpSp>
        <p:nvGrpSpPr>
          <p:cNvPr id="54" name="Google Shape;54;p3"/>
          <p:cNvGrpSpPr/>
          <p:nvPr/>
        </p:nvGrpSpPr>
        <p:grpSpPr>
          <a:xfrm rot="899946">
            <a:off x="11395177" y="1673821"/>
            <a:ext cx="1237239" cy="1373288"/>
            <a:chOff x="4254950" y="1366725"/>
            <a:chExt cx="328525" cy="364650"/>
          </a:xfrm>
        </p:grpSpPr>
        <p:sp>
          <p:nvSpPr>
            <p:cNvPr id="55" name="Google Shape;55;p3"/>
            <p:cNvSpPr/>
            <p:nvPr/>
          </p:nvSpPr>
          <p:spPr>
            <a:xfrm>
              <a:off x="4272775" y="1428450"/>
              <a:ext cx="274250" cy="299925"/>
            </a:xfrm>
            <a:custGeom>
              <a:avLst/>
              <a:gdLst/>
              <a:ahLst/>
              <a:cxnLst/>
              <a:rect l="l" t="t" r="r" b="b"/>
              <a:pathLst>
                <a:path w="10970" h="11997" extrusionOk="0">
                  <a:moveTo>
                    <a:pt x="9177" y="1"/>
                  </a:moveTo>
                  <a:lnTo>
                    <a:pt x="431" y="10027"/>
                  </a:lnTo>
                  <a:cubicBezTo>
                    <a:pt x="0" y="10522"/>
                    <a:pt x="51" y="11272"/>
                    <a:pt x="546" y="11704"/>
                  </a:cubicBezTo>
                  <a:cubicBezTo>
                    <a:pt x="771" y="11901"/>
                    <a:pt x="1049" y="11997"/>
                    <a:pt x="1326" y="11997"/>
                  </a:cubicBezTo>
                  <a:cubicBezTo>
                    <a:pt x="1658" y="11997"/>
                    <a:pt x="1988" y="11859"/>
                    <a:pt x="2223" y="11589"/>
                  </a:cubicBezTo>
                  <a:lnTo>
                    <a:pt x="10970" y="1563"/>
                  </a:lnTo>
                  <a:lnTo>
                    <a:pt x="10968" y="1563"/>
                  </a:lnTo>
                  <a:lnTo>
                    <a:pt x="917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3"/>
            <p:cNvSpPr/>
            <p:nvPr/>
          </p:nvSpPr>
          <p:spPr>
            <a:xfrm>
              <a:off x="4254950" y="1422325"/>
              <a:ext cx="283775" cy="309050"/>
            </a:xfrm>
            <a:custGeom>
              <a:avLst/>
              <a:gdLst/>
              <a:ahLst/>
              <a:cxnLst/>
              <a:rect l="l" t="t" r="r" b="b"/>
              <a:pathLst>
                <a:path w="11351" h="12362" extrusionOk="0">
                  <a:moveTo>
                    <a:pt x="9360" y="427"/>
                  </a:moveTo>
                  <a:lnTo>
                    <a:pt x="10923" y="1792"/>
                  </a:lnTo>
                  <a:lnTo>
                    <a:pt x="2277" y="11704"/>
                  </a:lnTo>
                  <a:cubicBezTo>
                    <a:pt x="2096" y="11913"/>
                    <a:pt x="1844" y="12039"/>
                    <a:pt x="1567" y="12057"/>
                  </a:cubicBezTo>
                  <a:cubicBezTo>
                    <a:pt x="1544" y="12058"/>
                    <a:pt x="1520" y="12059"/>
                    <a:pt x="1497" y="12059"/>
                  </a:cubicBezTo>
                  <a:cubicBezTo>
                    <a:pt x="1245" y="12059"/>
                    <a:pt x="1005" y="11971"/>
                    <a:pt x="814" y="11804"/>
                  </a:cubicBezTo>
                  <a:cubicBezTo>
                    <a:pt x="604" y="11622"/>
                    <a:pt x="479" y="11369"/>
                    <a:pt x="461" y="11093"/>
                  </a:cubicBezTo>
                  <a:cubicBezTo>
                    <a:pt x="441" y="10816"/>
                    <a:pt x="531" y="10548"/>
                    <a:pt x="713" y="10339"/>
                  </a:cubicBezTo>
                  <a:lnTo>
                    <a:pt x="9360" y="427"/>
                  </a:lnTo>
                  <a:close/>
                  <a:moveTo>
                    <a:pt x="9331" y="1"/>
                  </a:moveTo>
                  <a:lnTo>
                    <a:pt x="486" y="10140"/>
                  </a:lnTo>
                  <a:cubicBezTo>
                    <a:pt x="0" y="10698"/>
                    <a:pt x="57" y="11546"/>
                    <a:pt x="615" y="12031"/>
                  </a:cubicBezTo>
                  <a:cubicBezTo>
                    <a:pt x="861" y="12247"/>
                    <a:pt x="1169" y="12362"/>
                    <a:pt x="1494" y="12362"/>
                  </a:cubicBezTo>
                  <a:cubicBezTo>
                    <a:pt x="1525" y="12362"/>
                    <a:pt x="1557" y="12362"/>
                    <a:pt x="1586" y="12359"/>
                  </a:cubicBezTo>
                  <a:cubicBezTo>
                    <a:pt x="1944" y="12335"/>
                    <a:pt x="2271" y="12172"/>
                    <a:pt x="2506" y="11903"/>
                  </a:cubicBezTo>
                  <a:lnTo>
                    <a:pt x="11351" y="1762"/>
                  </a:lnTo>
                  <a:lnTo>
                    <a:pt x="93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3"/>
            <p:cNvSpPr/>
            <p:nvPr/>
          </p:nvSpPr>
          <p:spPr>
            <a:xfrm>
              <a:off x="4260075" y="1538325"/>
              <a:ext cx="107750" cy="131850"/>
            </a:xfrm>
            <a:custGeom>
              <a:avLst/>
              <a:gdLst/>
              <a:ahLst/>
              <a:cxnLst/>
              <a:rect l="l" t="t" r="r" b="b"/>
              <a:pathLst>
                <a:path w="4310" h="5274" extrusionOk="0">
                  <a:moveTo>
                    <a:pt x="4083" y="1"/>
                  </a:moveTo>
                  <a:lnTo>
                    <a:pt x="0" y="4681"/>
                  </a:lnTo>
                  <a:lnTo>
                    <a:pt x="680" y="5273"/>
                  </a:lnTo>
                  <a:lnTo>
                    <a:pt x="879" y="5044"/>
                  </a:lnTo>
                  <a:lnTo>
                    <a:pt x="428" y="4651"/>
                  </a:lnTo>
                  <a:lnTo>
                    <a:pt x="4310" y="200"/>
                  </a:lnTo>
                  <a:lnTo>
                    <a:pt x="408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3"/>
            <p:cNvSpPr/>
            <p:nvPr/>
          </p:nvSpPr>
          <p:spPr>
            <a:xfrm>
              <a:off x="4293450" y="1678800"/>
              <a:ext cx="33550" cy="30650"/>
            </a:xfrm>
            <a:custGeom>
              <a:avLst/>
              <a:gdLst/>
              <a:ahLst/>
              <a:cxnLst/>
              <a:rect l="l" t="t" r="r" b="b"/>
              <a:pathLst>
                <a:path w="1342" h="1226" extrusionOk="0">
                  <a:moveTo>
                    <a:pt x="199" y="1"/>
                  </a:moveTo>
                  <a:lnTo>
                    <a:pt x="0" y="228"/>
                  </a:lnTo>
                  <a:lnTo>
                    <a:pt x="1142" y="1225"/>
                  </a:lnTo>
                  <a:lnTo>
                    <a:pt x="1341" y="997"/>
                  </a:lnTo>
                  <a:lnTo>
                    <a:pt x="19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3"/>
            <p:cNvSpPr/>
            <p:nvPr/>
          </p:nvSpPr>
          <p:spPr>
            <a:xfrm>
              <a:off x="4489800" y="1415500"/>
              <a:ext cx="53350" cy="50800"/>
            </a:xfrm>
            <a:custGeom>
              <a:avLst/>
              <a:gdLst/>
              <a:ahLst/>
              <a:cxnLst/>
              <a:rect l="l" t="t" r="r" b="b"/>
              <a:pathLst>
                <a:path w="2134" h="2032" extrusionOk="0">
                  <a:moveTo>
                    <a:pt x="655" y="428"/>
                  </a:moveTo>
                  <a:lnTo>
                    <a:pt x="1707" y="1344"/>
                  </a:lnTo>
                  <a:lnTo>
                    <a:pt x="1479" y="1604"/>
                  </a:lnTo>
                  <a:lnTo>
                    <a:pt x="428" y="688"/>
                  </a:lnTo>
                  <a:lnTo>
                    <a:pt x="655" y="428"/>
                  </a:lnTo>
                  <a:close/>
                  <a:moveTo>
                    <a:pt x="627" y="0"/>
                  </a:moveTo>
                  <a:lnTo>
                    <a:pt x="0" y="718"/>
                  </a:lnTo>
                  <a:lnTo>
                    <a:pt x="1509" y="2032"/>
                  </a:lnTo>
                  <a:lnTo>
                    <a:pt x="2133" y="1316"/>
                  </a:lnTo>
                  <a:lnTo>
                    <a:pt x="62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3"/>
            <p:cNvSpPr/>
            <p:nvPr/>
          </p:nvSpPr>
          <p:spPr>
            <a:xfrm>
              <a:off x="4548125" y="1366725"/>
              <a:ext cx="35350" cy="35000"/>
            </a:xfrm>
            <a:custGeom>
              <a:avLst/>
              <a:gdLst/>
              <a:ahLst/>
              <a:cxnLst/>
              <a:rect l="l" t="t" r="r" b="b"/>
              <a:pathLst>
                <a:path w="1414" h="1400" extrusionOk="0">
                  <a:moveTo>
                    <a:pt x="906" y="303"/>
                  </a:moveTo>
                  <a:cubicBezTo>
                    <a:pt x="942" y="303"/>
                    <a:pt x="978" y="317"/>
                    <a:pt x="1005" y="341"/>
                  </a:cubicBezTo>
                  <a:cubicBezTo>
                    <a:pt x="1068" y="396"/>
                    <a:pt x="1075" y="492"/>
                    <a:pt x="1020" y="556"/>
                  </a:cubicBezTo>
                  <a:lnTo>
                    <a:pt x="657" y="972"/>
                  </a:lnTo>
                  <a:lnTo>
                    <a:pt x="427" y="772"/>
                  </a:lnTo>
                  <a:lnTo>
                    <a:pt x="791" y="356"/>
                  </a:lnTo>
                  <a:cubicBezTo>
                    <a:pt x="817" y="325"/>
                    <a:pt x="854" y="307"/>
                    <a:pt x="895" y="304"/>
                  </a:cubicBezTo>
                  <a:cubicBezTo>
                    <a:pt x="898" y="304"/>
                    <a:pt x="902" y="303"/>
                    <a:pt x="906" y="303"/>
                  </a:cubicBezTo>
                  <a:close/>
                  <a:moveTo>
                    <a:pt x="908" y="1"/>
                  </a:moveTo>
                  <a:cubicBezTo>
                    <a:pt x="897" y="1"/>
                    <a:pt x="886" y="1"/>
                    <a:pt x="875" y="2"/>
                  </a:cubicBezTo>
                  <a:cubicBezTo>
                    <a:pt x="754" y="11"/>
                    <a:pt x="642" y="65"/>
                    <a:pt x="563" y="157"/>
                  </a:cubicBezTo>
                  <a:lnTo>
                    <a:pt x="1" y="802"/>
                  </a:lnTo>
                  <a:lnTo>
                    <a:pt x="685" y="1400"/>
                  </a:lnTo>
                  <a:lnTo>
                    <a:pt x="1249" y="755"/>
                  </a:lnTo>
                  <a:cubicBezTo>
                    <a:pt x="1413" y="565"/>
                    <a:pt x="1394" y="278"/>
                    <a:pt x="1204" y="112"/>
                  </a:cubicBezTo>
                  <a:cubicBezTo>
                    <a:pt x="1121" y="41"/>
                    <a:pt x="1016" y="1"/>
                    <a:pt x="9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3"/>
            <p:cNvSpPr/>
            <p:nvPr/>
          </p:nvSpPr>
          <p:spPr>
            <a:xfrm>
              <a:off x="4504525" y="1379850"/>
              <a:ext cx="67100" cy="69550"/>
            </a:xfrm>
            <a:custGeom>
              <a:avLst/>
              <a:gdLst/>
              <a:ahLst/>
              <a:cxnLst/>
              <a:rect l="l" t="t" r="r" b="b"/>
              <a:pathLst>
                <a:path w="2684" h="2782" extrusionOk="0">
                  <a:moveTo>
                    <a:pt x="1887" y="0"/>
                  </a:moveTo>
                  <a:lnTo>
                    <a:pt x="0" y="1472"/>
                  </a:lnTo>
                  <a:lnTo>
                    <a:pt x="187" y="1712"/>
                  </a:lnTo>
                  <a:lnTo>
                    <a:pt x="1876" y="392"/>
                  </a:lnTo>
                  <a:lnTo>
                    <a:pt x="2299" y="759"/>
                  </a:lnTo>
                  <a:lnTo>
                    <a:pt x="1241" y="2634"/>
                  </a:lnTo>
                  <a:lnTo>
                    <a:pt x="1504" y="2782"/>
                  </a:lnTo>
                  <a:lnTo>
                    <a:pt x="2683" y="694"/>
                  </a:lnTo>
                  <a:lnTo>
                    <a:pt x="188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2" name="Google Shape;62;p3"/>
          <p:cNvGrpSpPr/>
          <p:nvPr/>
        </p:nvGrpSpPr>
        <p:grpSpPr>
          <a:xfrm>
            <a:off x="11315899" y="938831"/>
            <a:ext cx="249965" cy="244492"/>
            <a:chOff x="1115663" y="1586275"/>
            <a:chExt cx="73075" cy="71475"/>
          </a:xfrm>
        </p:grpSpPr>
        <p:sp>
          <p:nvSpPr>
            <p:cNvPr id="63" name="Google Shape;63;p3"/>
            <p:cNvSpPr/>
            <p:nvPr/>
          </p:nvSpPr>
          <p:spPr>
            <a:xfrm>
              <a:off x="1115663" y="1586950"/>
              <a:ext cx="71425" cy="70200"/>
            </a:xfrm>
            <a:custGeom>
              <a:avLst/>
              <a:gdLst/>
              <a:ahLst/>
              <a:cxnLst/>
              <a:rect l="l" t="t" r="r" b="b"/>
              <a:pathLst>
                <a:path w="2857" h="2808" extrusionOk="0">
                  <a:moveTo>
                    <a:pt x="2395" y="314"/>
                  </a:moveTo>
                  <a:cubicBezTo>
                    <a:pt x="2434" y="314"/>
                    <a:pt x="2470" y="329"/>
                    <a:pt x="2497" y="356"/>
                  </a:cubicBezTo>
                  <a:cubicBezTo>
                    <a:pt x="2524" y="383"/>
                    <a:pt x="2539" y="419"/>
                    <a:pt x="2539" y="457"/>
                  </a:cubicBezTo>
                  <a:cubicBezTo>
                    <a:pt x="2539" y="495"/>
                    <a:pt x="2524" y="531"/>
                    <a:pt x="2497" y="558"/>
                  </a:cubicBezTo>
                  <a:lnTo>
                    <a:pt x="606" y="2447"/>
                  </a:lnTo>
                  <a:cubicBezTo>
                    <a:pt x="578" y="2475"/>
                    <a:pt x="541" y="2489"/>
                    <a:pt x="505" y="2489"/>
                  </a:cubicBezTo>
                  <a:cubicBezTo>
                    <a:pt x="468" y="2489"/>
                    <a:pt x="432" y="2475"/>
                    <a:pt x="404" y="2447"/>
                  </a:cubicBezTo>
                  <a:cubicBezTo>
                    <a:pt x="349" y="2392"/>
                    <a:pt x="349" y="2301"/>
                    <a:pt x="404" y="2245"/>
                  </a:cubicBezTo>
                  <a:lnTo>
                    <a:pt x="2295" y="356"/>
                  </a:lnTo>
                  <a:cubicBezTo>
                    <a:pt x="2322" y="329"/>
                    <a:pt x="2358" y="314"/>
                    <a:pt x="2395" y="314"/>
                  </a:cubicBezTo>
                  <a:close/>
                  <a:moveTo>
                    <a:pt x="2395" y="0"/>
                  </a:moveTo>
                  <a:cubicBezTo>
                    <a:pt x="2275" y="0"/>
                    <a:pt x="2156" y="44"/>
                    <a:pt x="2069" y="132"/>
                  </a:cubicBezTo>
                  <a:lnTo>
                    <a:pt x="180" y="2021"/>
                  </a:lnTo>
                  <a:cubicBezTo>
                    <a:pt x="0" y="2200"/>
                    <a:pt x="0" y="2493"/>
                    <a:pt x="180" y="2673"/>
                  </a:cubicBezTo>
                  <a:cubicBezTo>
                    <a:pt x="269" y="2762"/>
                    <a:pt x="387" y="2807"/>
                    <a:pt x="506" y="2807"/>
                  </a:cubicBezTo>
                  <a:cubicBezTo>
                    <a:pt x="624" y="2807"/>
                    <a:pt x="742" y="2762"/>
                    <a:pt x="831" y="2673"/>
                  </a:cubicBezTo>
                  <a:lnTo>
                    <a:pt x="2721" y="783"/>
                  </a:lnTo>
                  <a:cubicBezTo>
                    <a:pt x="2808" y="697"/>
                    <a:pt x="2857" y="580"/>
                    <a:pt x="2857" y="457"/>
                  </a:cubicBezTo>
                  <a:cubicBezTo>
                    <a:pt x="2857" y="333"/>
                    <a:pt x="2808" y="218"/>
                    <a:pt x="2721" y="132"/>
                  </a:cubicBezTo>
                  <a:cubicBezTo>
                    <a:pt x="2634" y="44"/>
                    <a:pt x="2515" y="0"/>
                    <a:pt x="23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3"/>
            <p:cNvSpPr/>
            <p:nvPr/>
          </p:nvSpPr>
          <p:spPr>
            <a:xfrm>
              <a:off x="1159763" y="1628750"/>
              <a:ext cx="28975" cy="29000"/>
            </a:xfrm>
            <a:custGeom>
              <a:avLst/>
              <a:gdLst/>
              <a:ahLst/>
              <a:cxnLst/>
              <a:rect l="l" t="t" r="r" b="b"/>
              <a:pathLst>
                <a:path w="1159" h="1160" extrusionOk="0">
                  <a:moveTo>
                    <a:pt x="579" y="319"/>
                  </a:moveTo>
                  <a:cubicBezTo>
                    <a:pt x="724" y="319"/>
                    <a:pt x="840" y="436"/>
                    <a:pt x="840" y="581"/>
                  </a:cubicBezTo>
                  <a:cubicBezTo>
                    <a:pt x="840" y="724"/>
                    <a:pt x="724" y="841"/>
                    <a:pt x="579" y="841"/>
                  </a:cubicBezTo>
                  <a:cubicBezTo>
                    <a:pt x="435" y="841"/>
                    <a:pt x="319" y="724"/>
                    <a:pt x="319" y="581"/>
                  </a:cubicBezTo>
                  <a:cubicBezTo>
                    <a:pt x="319" y="436"/>
                    <a:pt x="435" y="319"/>
                    <a:pt x="579" y="319"/>
                  </a:cubicBezTo>
                  <a:close/>
                  <a:moveTo>
                    <a:pt x="579" y="1"/>
                  </a:moveTo>
                  <a:cubicBezTo>
                    <a:pt x="260" y="1"/>
                    <a:pt x="0" y="261"/>
                    <a:pt x="0" y="581"/>
                  </a:cubicBezTo>
                  <a:cubicBezTo>
                    <a:pt x="0" y="899"/>
                    <a:pt x="260" y="1159"/>
                    <a:pt x="579" y="1159"/>
                  </a:cubicBezTo>
                  <a:cubicBezTo>
                    <a:pt x="899" y="1159"/>
                    <a:pt x="1159" y="899"/>
                    <a:pt x="1159" y="581"/>
                  </a:cubicBezTo>
                  <a:cubicBezTo>
                    <a:pt x="1159" y="261"/>
                    <a:pt x="899" y="1"/>
                    <a:pt x="5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3"/>
            <p:cNvSpPr/>
            <p:nvPr/>
          </p:nvSpPr>
          <p:spPr>
            <a:xfrm>
              <a:off x="1116138" y="1586275"/>
              <a:ext cx="29000" cy="28975"/>
            </a:xfrm>
            <a:custGeom>
              <a:avLst/>
              <a:gdLst/>
              <a:ahLst/>
              <a:cxnLst/>
              <a:rect l="l" t="t" r="r" b="b"/>
              <a:pathLst>
                <a:path w="1160" h="1159" extrusionOk="0">
                  <a:moveTo>
                    <a:pt x="579" y="317"/>
                  </a:moveTo>
                  <a:cubicBezTo>
                    <a:pt x="724" y="317"/>
                    <a:pt x="841" y="435"/>
                    <a:pt x="841" y="579"/>
                  </a:cubicBezTo>
                  <a:cubicBezTo>
                    <a:pt x="841" y="724"/>
                    <a:pt x="724" y="840"/>
                    <a:pt x="579" y="840"/>
                  </a:cubicBezTo>
                  <a:cubicBezTo>
                    <a:pt x="436" y="840"/>
                    <a:pt x="319" y="724"/>
                    <a:pt x="319" y="579"/>
                  </a:cubicBezTo>
                  <a:cubicBezTo>
                    <a:pt x="319" y="435"/>
                    <a:pt x="436" y="317"/>
                    <a:pt x="579" y="317"/>
                  </a:cubicBezTo>
                  <a:close/>
                  <a:moveTo>
                    <a:pt x="579" y="0"/>
                  </a:moveTo>
                  <a:cubicBezTo>
                    <a:pt x="261" y="0"/>
                    <a:pt x="1" y="259"/>
                    <a:pt x="1" y="579"/>
                  </a:cubicBezTo>
                  <a:cubicBezTo>
                    <a:pt x="1" y="898"/>
                    <a:pt x="261" y="1159"/>
                    <a:pt x="579" y="1159"/>
                  </a:cubicBezTo>
                  <a:cubicBezTo>
                    <a:pt x="899" y="1159"/>
                    <a:pt x="1159" y="898"/>
                    <a:pt x="1159" y="579"/>
                  </a:cubicBezTo>
                  <a:cubicBezTo>
                    <a:pt x="1159" y="259"/>
                    <a:pt x="899"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2994831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p:cSld name="Title and text">
    <p:bg>
      <p:bgPr>
        <a:solidFill>
          <a:schemeClr val="dk2"/>
        </a:solidFill>
        <a:effectLst/>
      </p:bgPr>
    </p:bg>
    <p:spTree>
      <p:nvGrpSpPr>
        <p:cNvPr id="1" name="Shape 123"/>
        <p:cNvGrpSpPr/>
        <p:nvPr/>
      </p:nvGrpSpPr>
      <p:grpSpPr>
        <a:xfrm>
          <a:off x="0" y="0"/>
          <a:ext cx="0" cy="0"/>
          <a:chOff x="0" y="0"/>
          <a:chExt cx="0" cy="0"/>
        </a:xfrm>
      </p:grpSpPr>
      <p:sp>
        <p:nvSpPr>
          <p:cNvPr id="124" name="Google Shape;124;p14"/>
          <p:cNvSpPr txBox="1">
            <a:spLocks noGrp="1"/>
          </p:cNvSpPr>
          <p:nvPr>
            <p:ph type="title"/>
          </p:nvPr>
        </p:nvSpPr>
        <p:spPr>
          <a:xfrm>
            <a:off x="953467" y="713333"/>
            <a:ext cx="10285200" cy="9316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1pPr>
            <a:lvl2pPr lvl="1"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2pPr>
            <a:lvl3pPr lvl="2"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3pPr>
            <a:lvl4pPr lvl="3"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4pPr>
            <a:lvl5pPr lvl="4"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5pPr>
            <a:lvl6pPr lvl="5"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6pPr>
            <a:lvl7pPr lvl="6"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7pPr>
            <a:lvl8pPr lvl="7"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8pPr>
            <a:lvl9pPr lvl="8"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9pPr>
          </a:lstStyle>
          <a:p>
            <a:endParaRPr/>
          </a:p>
        </p:txBody>
      </p:sp>
      <p:sp>
        <p:nvSpPr>
          <p:cNvPr id="125" name="Google Shape;125;p14"/>
          <p:cNvSpPr txBox="1">
            <a:spLocks noGrp="1"/>
          </p:cNvSpPr>
          <p:nvPr>
            <p:ph type="body" idx="1"/>
          </p:nvPr>
        </p:nvSpPr>
        <p:spPr>
          <a:xfrm>
            <a:off x="953467" y="1848267"/>
            <a:ext cx="5259200" cy="4296400"/>
          </a:xfrm>
          <a:prstGeom prst="rect">
            <a:avLst/>
          </a:prstGeom>
          <a:ln>
            <a:noFill/>
          </a:ln>
        </p:spPr>
        <p:txBody>
          <a:bodyPr spcFirstLastPara="1" wrap="square" lIns="91425" tIns="91425" rIns="91425" bIns="91425" anchor="t" anchorCtr="0">
            <a:noAutofit/>
          </a:bodyPr>
          <a:lstStyle>
            <a:lvl1pPr marL="609585" lvl="0" indent="-423323" rtl="0">
              <a:lnSpc>
                <a:spcPct val="115000"/>
              </a:lnSpc>
              <a:spcBef>
                <a:spcPts val="0"/>
              </a:spcBef>
              <a:spcAft>
                <a:spcPts val="0"/>
              </a:spcAft>
              <a:buClr>
                <a:schemeClr val="dk1"/>
              </a:buClr>
              <a:buSzPts val="1400"/>
              <a:buFont typeface="Mukta"/>
              <a:buChar char="2"/>
              <a:defRPr>
                <a:solidFill>
                  <a:schemeClr val="dk1"/>
                </a:solidFill>
                <a:latin typeface="Mukta"/>
                <a:ea typeface="Mukta"/>
                <a:cs typeface="Mukta"/>
                <a:sym typeface="Mukta"/>
              </a:defRPr>
            </a:lvl1pPr>
            <a:lvl2pPr marL="1219170" lvl="1" indent="-423323" rtl="0">
              <a:lnSpc>
                <a:spcPct val="115000"/>
              </a:lnSpc>
              <a:spcBef>
                <a:spcPts val="1333"/>
              </a:spcBef>
              <a:spcAft>
                <a:spcPts val="0"/>
              </a:spcAft>
              <a:buClr>
                <a:schemeClr val="dk1"/>
              </a:buClr>
              <a:buSzPts val="1400"/>
              <a:buFont typeface="Mukta"/>
              <a:buAutoNum type="alphaLcPeriod"/>
              <a:defRPr>
                <a:solidFill>
                  <a:schemeClr val="dk1"/>
                </a:solidFill>
                <a:latin typeface="Mukta"/>
                <a:ea typeface="Mukta"/>
                <a:cs typeface="Mukta"/>
                <a:sym typeface="Mukta"/>
              </a:defRPr>
            </a:lvl2pPr>
            <a:lvl3pPr marL="1828754" lvl="2" indent="-423323" rtl="0">
              <a:lnSpc>
                <a:spcPct val="115000"/>
              </a:lnSpc>
              <a:spcBef>
                <a:spcPts val="0"/>
              </a:spcBef>
              <a:spcAft>
                <a:spcPts val="0"/>
              </a:spcAft>
              <a:buClr>
                <a:schemeClr val="dk1"/>
              </a:buClr>
              <a:buSzPts val="1400"/>
              <a:buFont typeface="Mukta"/>
              <a:buAutoNum type="romanLcPeriod"/>
              <a:defRPr>
                <a:solidFill>
                  <a:schemeClr val="dk1"/>
                </a:solidFill>
                <a:latin typeface="Mukta"/>
                <a:ea typeface="Mukta"/>
                <a:cs typeface="Mukta"/>
                <a:sym typeface="Mukta"/>
              </a:defRPr>
            </a:lvl3pPr>
            <a:lvl4pPr marL="2438339" lvl="3" indent="-423323" rtl="0">
              <a:lnSpc>
                <a:spcPct val="115000"/>
              </a:lnSpc>
              <a:spcBef>
                <a:spcPts val="0"/>
              </a:spcBef>
              <a:spcAft>
                <a:spcPts val="0"/>
              </a:spcAft>
              <a:buClr>
                <a:schemeClr val="dk1"/>
              </a:buClr>
              <a:buSzPts val="1400"/>
              <a:buFont typeface="Mukta"/>
              <a:buAutoNum type="arabicPeriod"/>
              <a:defRPr>
                <a:solidFill>
                  <a:schemeClr val="dk1"/>
                </a:solidFill>
                <a:latin typeface="Mukta"/>
                <a:ea typeface="Mukta"/>
                <a:cs typeface="Mukta"/>
                <a:sym typeface="Mukta"/>
              </a:defRPr>
            </a:lvl4pPr>
            <a:lvl5pPr marL="3047924" lvl="4" indent="-423323" rtl="0">
              <a:lnSpc>
                <a:spcPct val="115000"/>
              </a:lnSpc>
              <a:spcBef>
                <a:spcPts val="0"/>
              </a:spcBef>
              <a:spcAft>
                <a:spcPts val="0"/>
              </a:spcAft>
              <a:buClr>
                <a:schemeClr val="dk1"/>
              </a:buClr>
              <a:buSzPts val="1400"/>
              <a:buFont typeface="Mukta"/>
              <a:buAutoNum type="alphaLcPeriod"/>
              <a:defRPr>
                <a:solidFill>
                  <a:schemeClr val="dk1"/>
                </a:solidFill>
                <a:latin typeface="Mukta"/>
                <a:ea typeface="Mukta"/>
                <a:cs typeface="Mukta"/>
                <a:sym typeface="Mukta"/>
              </a:defRPr>
            </a:lvl5pPr>
            <a:lvl6pPr marL="3657509" lvl="5" indent="-423323" rtl="0">
              <a:lnSpc>
                <a:spcPct val="115000"/>
              </a:lnSpc>
              <a:spcBef>
                <a:spcPts val="0"/>
              </a:spcBef>
              <a:spcAft>
                <a:spcPts val="0"/>
              </a:spcAft>
              <a:buClr>
                <a:schemeClr val="dk1"/>
              </a:buClr>
              <a:buSzPts val="1400"/>
              <a:buFont typeface="Mukta"/>
              <a:buAutoNum type="romanLcPeriod"/>
              <a:defRPr>
                <a:solidFill>
                  <a:schemeClr val="dk1"/>
                </a:solidFill>
                <a:latin typeface="Mukta"/>
                <a:ea typeface="Mukta"/>
                <a:cs typeface="Mukta"/>
                <a:sym typeface="Mukta"/>
              </a:defRPr>
            </a:lvl6pPr>
            <a:lvl7pPr marL="4267093" lvl="6" indent="-423323" rtl="0">
              <a:lnSpc>
                <a:spcPct val="115000"/>
              </a:lnSpc>
              <a:spcBef>
                <a:spcPts val="0"/>
              </a:spcBef>
              <a:spcAft>
                <a:spcPts val="0"/>
              </a:spcAft>
              <a:buClr>
                <a:schemeClr val="dk1"/>
              </a:buClr>
              <a:buSzPts val="1400"/>
              <a:buFont typeface="Mukta"/>
              <a:buAutoNum type="arabicPeriod"/>
              <a:defRPr>
                <a:solidFill>
                  <a:schemeClr val="dk1"/>
                </a:solidFill>
                <a:latin typeface="Mukta"/>
                <a:ea typeface="Mukta"/>
                <a:cs typeface="Mukta"/>
                <a:sym typeface="Mukta"/>
              </a:defRPr>
            </a:lvl7pPr>
            <a:lvl8pPr marL="4876678" lvl="7" indent="-423323" rtl="0">
              <a:lnSpc>
                <a:spcPct val="115000"/>
              </a:lnSpc>
              <a:spcBef>
                <a:spcPts val="0"/>
              </a:spcBef>
              <a:spcAft>
                <a:spcPts val="0"/>
              </a:spcAft>
              <a:buClr>
                <a:schemeClr val="dk1"/>
              </a:buClr>
              <a:buSzPts val="1400"/>
              <a:buFont typeface="Mukta"/>
              <a:buAutoNum type="alphaLcPeriod"/>
              <a:defRPr>
                <a:solidFill>
                  <a:schemeClr val="dk1"/>
                </a:solidFill>
                <a:latin typeface="Mukta"/>
                <a:ea typeface="Mukta"/>
                <a:cs typeface="Mukta"/>
                <a:sym typeface="Mukta"/>
              </a:defRPr>
            </a:lvl8pPr>
            <a:lvl9pPr marL="5486263" lvl="8" indent="-423323" rtl="0">
              <a:lnSpc>
                <a:spcPct val="115000"/>
              </a:lnSpc>
              <a:spcBef>
                <a:spcPts val="0"/>
              </a:spcBef>
              <a:spcAft>
                <a:spcPts val="0"/>
              </a:spcAft>
              <a:buClr>
                <a:schemeClr val="dk1"/>
              </a:buClr>
              <a:buSzPts val="1400"/>
              <a:buFont typeface="Mukta"/>
              <a:buAutoNum type="romanLcPeriod"/>
              <a:defRPr>
                <a:solidFill>
                  <a:schemeClr val="dk1"/>
                </a:solidFill>
                <a:latin typeface="Mukta"/>
                <a:ea typeface="Mukta"/>
                <a:cs typeface="Mukta"/>
                <a:sym typeface="Mukta"/>
              </a:defRPr>
            </a:lvl9pPr>
          </a:lstStyle>
          <a:p>
            <a:endParaRPr/>
          </a:p>
        </p:txBody>
      </p:sp>
    </p:spTree>
    <p:extLst>
      <p:ext uri="{BB962C8B-B14F-4D97-AF65-F5344CB8AC3E}">
        <p14:creationId xmlns:p14="http://schemas.microsoft.com/office/powerpoint/2010/main" val="6230026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1">
  <p:cSld name="Title only 1">
    <p:bg>
      <p:bgPr>
        <a:solidFill>
          <a:schemeClr val="dk2"/>
        </a:solidFill>
        <a:effectLst/>
      </p:bgPr>
    </p:bg>
    <p:spTree>
      <p:nvGrpSpPr>
        <p:cNvPr id="1" name="Shape 130"/>
        <p:cNvGrpSpPr/>
        <p:nvPr/>
      </p:nvGrpSpPr>
      <p:grpSpPr>
        <a:xfrm>
          <a:off x="0" y="0"/>
          <a:ext cx="0" cy="0"/>
          <a:chOff x="0" y="0"/>
          <a:chExt cx="0" cy="0"/>
        </a:xfrm>
      </p:grpSpPr>
      <p:sp>
        <p:nvSpPr>
          <p:cNvPr id="131" name="Google Shape;131;p16"/>
          <p:cNvSpPr txBox="1">
            <a:spLocks noGrp="1"/>
          </p:cNvSpPr>
          <p:nvPr>
            <p:ph type="title"/>
          </p:nvPr>
        </p:nvSpPr>
        <p:spPr>
          <a:xfrm>
            <a:off x="953467" y="713333"/>
            <a:ext cx="10285200" cy="9316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1pPr>
            <a:lvl2pPr lvl="1"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2pPr>
            <a:lvl3pPr lvl="2"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3pPr>
            <a:lvl4pPr lvl="3"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4pPr>
            <a:lvl5pPr lvl="4"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5pPr>
            <a:lvl6pPr lvl="5"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6pPr>
            <a:lvl7pPr lvl="6"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7pPr>
            <a:lvl8pPr lvl="7"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8pPr>
            <a:lvl9pPr lvl="8"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9pPr>
          </a:lstStyle>
          <a:p>
            <a:endParaRPr/>
          </a:p>
        </p:txBody>
      </p:sp>
    </p:spTree>
    <p:extLst>
      <p:ext uri="{BB962C8B-B14F-4D97-AF65-F5344CB8AC3E}">
        <p14:creationId xmlns:p14="http://schemas.microsoft.com/office/powerpoint/2010/main" val="25239602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solidFill>
          <a:schemeClr val="dk2"/>
        </a:solidFill>
        <a:effectLst/>
      </p:bgPr>
    </p:bg>
    <p:spTree>
      <p:nvGrpSpPr>
        <p:cNvPr id="1" name="Shape 80"/>
        <p:cNvGrpSpPr/>
        <p:nvPr/>
      </p:nvGrpSpPr>
      <p:grpSpPr>
        <a:xfrm>
          <a:off x="0" y="0"/>
          <a:ext cx="0" cy="0"/>
          <a:chOff x="0" y="0"/>
          <a:chExt cx="0" cy="0"/>
        </a:xfrm>
      </p:grpSpPr>
      <p:sp>
        <p:nvSpPr>
          <p:cNvPr id="81" name="Google Shape;81;p7"/>
          <p:cNvSpPr txBox="1">
            <a:spLocks noGrp="1"/>
          </p:cNvSpPr>
          <p:nvPr>
            <p:ph type="title"/>
          </p:nvPr>
        </p:nvSpPr>
        <p:spPr>
          <a:xfrm>
            <a:off x="953467" y="713333"/>
            <a:ext cx="10285200" cy="9316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1pPr>
            <a:lvl2pPr lvl="1"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2pPr>
            <a:lvl3pPr lvl="2"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3pPr>
            <a:lvl4pPr lvl="3"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4pPr>
            <a:lvl5pPr lvl="4"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5pPr>
            <a:lvl6pPr lvl="5"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6pPr>
            <a:lvl7pPr lvl="6"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7pPr>
            <a:lvl8pPr lvl="7"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8pPr>
            <a:lvl9pPr lvl="8"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9pPr>
          </a:lstStyle>
          <a:p>
            <a:endParaRPr/>
          </a:p>
        </p:txBody>
      </p:sp>
      <p:sp>
        <p:nvSpPr>
          <p:cNvPr id="82" name="Google Shape;82;p7"/>
          <p:cNvSpPr txBox="1">
            <a:spLocks noGrp="1"/>
          </p:cNvSpPr>
          <p:nvPr>
            <p:ph type="body" idx="1"/>
          </p:nvPr>
        </p:nvSpPr>
        <p:spPr>
          <a:xfrm>
            <a:off x="953467" y="1848267"/>
            <a:ext cx="4939200" cy="4296400"/>
          </a:xfrm>
          <a:prstGeom prst="rect">
            <a:avLst/>
          </a:prstGeom>
          <a:ln>
            <a:noFill/>
          </a:ln>
        </p:spPr>
        <p:txBody>
          <a:bodyPr spcFirstLastPara="1" wrap="square" lIns="91425" tIns="91425" rIns="91425" bIns="91425" anchor="t" anchorCtr="0">
            <a:noAutofit/>
          </a:bodyPr>
          <a:lstStyle>
            <a:lvl1pPr marL="609585" lvl="0"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1pPr>
            <a:lvl2pPr marL="1219170" lvl="1" indent="-423323" rtl="0">
              <a:lnSpc>
                <a:spcPct val="115000"/>
              </a:lnSpc>
              <a:spcBef>
                <a:spcPts val="1333"/>
              </a:spcBef>
              <a:spcAft>
                <a:spcPts val="0"/>
              </a:spcAft>
              <a:buClr>
                <a:schemeClr val="dk1"/>
              </a:buClr>
              <a:buSzPts val="1400"/>
              <a:buFont typeface="Mukta"/>
              <a:buChar char="○"/>
              <a:defRPr>
                <a:solidFill>
                  <a:schemeClr val="dk1"/>
                </a:solidFill>
                <a:latin typeface="Mukta"/>
                <a:ea typeface="Mukta"/>
                <a:cs typeface="Mukta"/>
                <a:sym typeface="Mukta"/>
              </a:defRPr>
            </a:lvl2pPr>
            <a:lvl3pPr marL="1828754" lvl="2"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3pPr>
            <a:lvl4pPr marL="2438339" lvl="3"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4pPr>
            <a:lvl5pPr marL="3047924" lvl="4"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5pPr>
            <a:lvl6pPr marL="3657509" lvl="5"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6pPr>
            <a:lvl7pPr marL="4267093" lvl="6"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7pPr>
            <a:lvl8pPr marL="4876678" lvl="7"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8pPr>
            <a:lvl9pPr marL="5486263" lvl="8"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9pPr>
          </a:lstStyle>
          <a:p>
            <a:endParaRPr/>
          </a:p>
        </p:txBody>
      </p:sp>
      <p:grpSp>
        <p:nvGrpSpPr>
          <p:cNvPr id="83" name="Google Shape;83;p7"/>
          <p:cNvGrpSpPr/>
          <p:nvPr/>
        </p:nvGrpSpPr>
        <p:grpSpPr>
          <a:xfrm rot="2700000">
            <a:off x="10855457" y="3354736"/>
            <a:ext cx="1452273" cy="2167381"/>
            <a:chOff x="5396125" y="1714925"/>
            <a:chExt cx="334950" cy="499925"/>
          </a:xfrm>
        </p:grpSpPr>
        <p:sp>
          <p:nvSpPr>
            <p:cNvPr id="84" name="Google Shape;84;p7"/>
            <p:cNvSpPr/>
            <p:nvPr/>
          </p:nvSpPr>
          <p:spPr>
            <a:xfrm>
              <a:off x="5410400" y="1743675"/>
              <a:ext cx="320675" cy="471175"/>
            </a:xfrm>
            <a:custGeom>
              <a:avLst/>
              <a:gdLst/>
              <a:ahLst/>
              <a:cxnLst/>
              <a:rect l="l" t="t" r="r" b="b"/>
              <a:pathLst>
                <a:path w="12827" h="18847" extrusionOk="0">
                  <a:moveTo>
                    <a:pt x="9152" y="4222"/>
                  </a:moveTo>
                  <a:lnTo>
                    <a:pt x="5921" y="13169"/>
                  </a:lnTo>
                  <a:lnTo>
                    <a:pt x="3063" y="7080"/>
                  </a:lnTo>
                  <a:lnTo>
                    <a:pt x="9152" y="4222"/>
                  </a:lnTo>
                  <a:close/>
                  <a:moveTo>
                    <a:pt x="12826" y="0"/>
                  </a:moveTo>
                  <a:lnTo>
                    <a:pt x="0" y="6022"/>
                  </a:lnTo>
                  <a:lnTo>
                    <a:pt x="6020" y="18846"/>
                  </a:lnTo>
                  <a:lnTo>
                    <a:pt x="128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7"/>
            <p:cNvSpPr/>
            <p:nvPr/>
          </p:nvSpPr>
          <p:spPr>
            <a:xfrm>
              <a:off x="5396125" y="1714925"/>
              <a:ext cx="332950" cy="489275"/>
            </a:xfrm>
            <a:custGeom>
              <a:avLst/>
              <a:gdLst/>
              <a:ahLst/>
              <a:cxnLst/>
              <a:rect l="l" t="t" r="r" b="b"/>
              <a:pathLst>
                <a:path w="13318" h="19571" extrusionOk="0">
                  <a:moveTo>
                    <a:pt x="12757" y="617"/>
                  </a:moveTo>
                  <a:lnTo>
                    <a:pt x="6213" y="18739"/>
                  </a:lnTo>
                  <a:lnTo>
                    <a:pt x="423" y="6405"/>
                  </a:lnTo>
                  <a:lnTo>
                    <a:pt x="12757" y="617"/>
                  </a:lnTo>
                  <a:close/>
                  <a:moveTo>
                    <a:pt x="13318" y="1"/>
                  </a:moveTo>
                  <a:lnTo>
                    <a:pt x="0" y="6252"/>
                  </a:lnTo>
                  <a:lnTo>
                    <a:pt x="6252" y="19570"/>
                  </a:lnTo>
                  <a:lnTo>
                    <a:pt x="1331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7"/>
            <p:cNvSpPr/>
            <p:nvPr/>
          </p:nvSpPr>
          <p:spPr>
            <a:xfrm>
              <a:off x="5472700" y="1820475"/>
              <a:ext cx="164525" cy="241750"/>
            </a:xfrm>
            <a:custGeom>
              <a:avLst/>
              <a:gdLst/>
              <a:ahLst/>
              <a:cxnLst/>
              <a:rect l="l" t="t" r="r" b="b"/>
              <a:pathLst>
                <a:path w="6581" h="9670" extrusionOk="0">
                  <a:moveTo>
                    <a:pt x="6020" y="615"/>
                  </a:moveTo>
                  <a:lnTo>
                    <a:pt x="3051" y="8838"/>
                  </a:lnTo>
                  <a:lnTo>
                    <a:pt x="423" y="3241"/>
                  </a:lnTo>
                  <a:lnTo>
                    <a:pt x="6020" y="615"/>
                  </a:lnTo>
                  <a:close/>
                  <a:moveTo>
                    <a:pt x="6581" y="0"/>
                  </a:moveTo>
                  <a:lnTo>
                    <a:pt x="0" y="3089"/>
                  </a:lnTo>
                  <a:lnTo>
                    <a:pt x="3089" y="9669"/>
                  </a:lnTo>
                  <a:lnTo>
                    <a:pt x="658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7"/>
            <p:cNvSpPr/>
            <p:nvPr/>
          </p:nvSpPr>
          <p:spPr>
            <a:xfrm>
              <a:off x="5417425" y="1896000"/>
              <a:ext cx="27400" cy="18475"/>
            </a:xfrm>
            <a:custGeom>
              <a:avLst/>
              <a:gdLst/>
              <a:ahLst/>
              <a:cxnLst/>
              <a:rect l="l" t="t" r="r" b="b"/>
              <a:pathLst>
                <a:path w="1096" h="739" extrusionOk="0">
                  <a:moveTo>
                    <a:pt x="960" y="0"/>
                  </a:moveTo>
                  <a:lnTo>
                    <a:pt x="0" y="450"/>
                  </a:lnTo>
                  <a:lnTo>
                    <a:pt x="135" y="739"/>
                  </a:lnTo>
                  <a:lnTo>
                    <a:pt x="1096" y="289"/>
                  </a:lnTo>
                  <a:lnTo>
                    <a:pt x="96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7"/>
            <p:cNvSpPr/>
            <p:nvPr/>
          </p:nvSpPr>
          <p:spPr>
            <a:xfrm>
              <a:off x="5436225" y="1936050"/>
              <a:ext cx="27400" cy="18500"/>
            </a:xfrm>
            <a:custGeom>
              <a:avLst/>
              <a:gdLst/>
              <a:ahLst/>
              <a:cxnLst/>
              <a:rect l="l" t="t" r="r" b="b"/>
              <a:pathLst>
                <a:path w="1096" h="740" extrusionOk="0">
                  <a:moveTo>
                    <a:pt x="960" y="1"/>
                  </a:moveTo>
                  <a:lnTo>
                    <a:pt x="0" y="451"/>
                  </a:lnTo>
                  <a:lnTo>
                    <a:pt x="135" y="739"/>
                  </a:lnTo>
                  <a:lnTo>
                    <a:pt x="1096" y="289"/>
                  </a:lnTo>
                  <a:lnTo>
                    <a:pt x="96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7"/>
            <p:cNvSpPr/>
            <p:nvPr/>
          </p:nvSpPr>
          <p:spPr>
            <a:xfrm>
              <a:off x="5455025" y="1976125"/>
              <a:ext cx="27400" cy="18475"/>
            </a:xfrm>
            <a:custGeom>
              <a:avLst/>
              <a:gdLst/>
              <a:ahLst/>
              <a:cxnLst/>
              <a:rect l="l" t="t" r="r" b="b"/>
              <a:pathLst>
                <a:path w="1096" h="739" extrusionOk="0">
                  <a:moveTo>
                    <a:pt x="960" y="0"/>
                  </a:moveTo>
                  <a:lnTo>
                    <a:pt x="0" y="450"/>
                  </a:lnTo>
                  <a:lnTo>
                    <a:pt x="135" y="739"/>
                  </a:lnTo>
                  <a:lnTo>
                    <a:pt x="1096" y="289"/>
                  </a:lnTo>
                  <a:lnTo>
                    <a:pt x="96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7"/>
            <p:cNvSpPr/>
            <p:nvPr/>
          </p:nvSpPr>
          <p:spPr>
            <a:xfrm>
              <a:off x="5473825" y="2016175"/>
              <a:ext cx="27400" cy="18500"/>
            </a:xfrm>
            <a:custGeom>
              <a:avLst/>
              <a:gdLst/>
              <a:ahLst/>
              <a:cxnLst/>
              <a:rect l="l" t="t" r="r" b="b"/>
              <a:pathLst>
                <a:path w="1096" h="740" extrusionOk="0">
                  <a:moveTo>
                    <a:pt x="961" y="1"/>
                  </a:moveTo>
                  <a:lnTo>
                    <a:pt x="0" y="451"/>
                  </a:lnTo>
                  <a:lnTo>
                    <a:pt x="135" y="739"/>
                  </a:lnTo>
                  <a:lnTo>
                    <a:pt x="1096" y="289"/>
                  </a:lnTo>
                  <a:lnTo>
                    <a:pt x="96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7"/>
            <p:cNvSpPr/>
            <p:nvPr/>
          </p:nvSpPr>
          <p:spPr>
            <a:xfrm>
              <a:off x="5492600" y="2056250"/>
              <a:ext cx="27425" cy="18475"/>
            </a:xfrm>
            <a:custGeom>
              <a:avLst/>
              <a:gdLst/>
              <a:ahLst/>
              <a:cxnLst/>
              <a:rect l="l" t="t" r="r" b="b"/>
              <a:pathLst>
                <a:path w="1097" h="739" extrusionOk="0">
                  <a:moveTo>
                    <a:pt x="962" y="0"/>
                  </a:moveTo>
                  <a:lnTo>
                    <a:pt x="1" y="450"/>
                  </a:lnTo>
                  <a:lnTo>
                    <a:pt x="135" y="739"/>
                  </a:lnTo>
                  <a:lnTo>
                    <a:pt x="1097" y="287"/>
                  </a:lnTo>
                  <a:lnTo>
                    <a:pt x="96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7"/>
            <p:cNvSpPr/>
            <p:nvPr/>
          </p:nvSpPr>
          <p:spPr>
            <a:xfrm>
              <a:off x="5511400" y="2096300"/>
              <a:ext cx="27425" cy="18500"/>
            </a:xfrm>
            <a:custGeom>
              <a:avLst/>
              <a:gdLst/>
              <a:ahLst/>
              <a:cxnLst/>
              <a:rect l="l" t="t" r="r" b="b"/>
              <a:pathLst>
                <a:path w="1097" h="740" extrusionOk="0">
                  <a:moveTo>
                    <a:pt x="962" y="1"/>
                  </a:moveTo>
                  <a:lnTo>
                    <a:pt x="1" y="451"/>
                  </a:lnTo>
                  <a:lnTo>
                    <a:pt x="135" y="739"/>
                  </a:lnTo>
                  <a:lnTo>
                    <a:pt x="1097" y="288"/>
                  </a:lnTo>
                  <a:lnTo>
                    <a:pt x="9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3" name="Google Shape;93;p7"/>
          <p:cNvGrpSpPr/>
          <p:nvPr/>
        </p:nvGrpSpPr>
        <p:grpSpPr>
          <a:xfrm rot="1799969">
            <a:off x="9406263" y="5746725"/>
            <a:ext cx="962656" cy="666675"/>
            <a:chOff x="5646125" y="2287125"/>
            <a:chExt cx="222025" cy="153775"/>
          </a:xfrm>
        </p:grpSpPr>
        <p:sp>
          <p:nvSpPr>
            <p:cNvPr id="94" name="Google Shape;94;p7"/>
            <p:cNvSpPr/>
            <p:nvPr/>
          </p:nvSpPr>
          <p:spPr>
            <a:xfrm>
              <a:off x="5729275" y="2320475"/>
              <a:ext cx="138875" cy="120425"/>
            </a:xfrm>
            <a:custGeom>
              <a:avLst/>
              <a:gdLst/>
              <a:ahLst/>
              <a:cxnLst/>
              <a:rect l="l" t="t" r="r" b="b"/>
              <a:pathLst>
                <a:path w="5555" h="4817" extrusionOk="0">
                  <a:moveTo>
                    <a:pt x="953" y="0"/>
                  </a:moveTo>
                  <a:lnTo>
                    <a:pt x="953" y="2"/>
                  </a:lnTo>
                  <a:lnTo>
                    <a:pt x="1" y="3616"/>
                  </a:lnTo>
                  <a:lnTo>
                    <a:pt x="4556" y="4815"/>
                  </a:lnTo>
                  <a:cubicBezTo>
                    <a:pt x="4560" y="4816"/>
                    <a:pt x="4565" y="4817"/>
                    <a:pt x="4569" y="4817"/>
                  </a:cubicBezTo>
                  <a:cubicBezTo>
                    <a:pt x="4594" y="4817"/>
                    <a:pt x="4617" y="4800"/>
                    <a:pt x="4623" y="4775"/>
                  </a:cubicBezTo>
                  <a:lnTo>
                    <a:pt x="5547" y="1268"/>
                  </a:lnTo>
                  <a:cubicBezTo>
                    <a:pt x="5554" y="1238"/>
                    <a:pt x="5536" y="1208"/>
                    <a:pt x="5507" y="1200"/>
                  </a:cubicBezTo>
                  <a:lnTo>
                    <a:pt x="95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7"/>
            <p:cNvSpPr/>
            <p:nvPr/>
          </p:nvSpPr>
          <p:spPr>
            <a:xfrm>
              <a:off x="5646125" y="2287125"/>
              <a:ext cx="214275" cy="138900"/>
            </a:xfrm>
            <a:custGeom>
              <a:avLst/>
              <a:gdLst/>
              <a:ahLst/>
              <a:cxnLst/>
              <a:rect l="l" t="t" r="r" b="b"/>
              <a:pathLst>
                <a:path w="8571" h="5556" extrusionOk="0">
                  <a:moveTo>
                    <a:pt x="1839" y="318"/>
                  </a:moveTo>
                  <a:cubicBezTo>
                    <a:pt x="1944" y="318"/>
                    <a:pt x="2049" y="332"/>
                    <a:pt x="2152" y="359"/>
                  </a:cubicBezTo>
                  <a:lnTo>
                    <a:pt x="8093" y="1923"/>
                  </a:lnTo>
                  <a:cubicBezTo>
                    <a:pt x="8142" y="1937"/>
                    <a:pt x="8182" y="1968"/>
                    <a:pt x="8209" y="2011"/>
                  </a:cubicBezTo>
                  <a:cubicBezTo>
                    <a:pt x="8235" y="2056"/>
                    <a:pt x="8242" y="2107"/>
                    <a:pt x="8229" y="2158"/>
                  </a:cubicBezTo>
                  <a:lnTo>
                    <a:pt x="7456" y="5094"/>
                  </a:lnTo>
                  <a:cubicBezTo>
                    <a:pt x="7433" y="5179"/>
                    <a:pt x="7355" y="5236"/>
                    <a:pt x="7270" y="5236"/>
                  </a:cubicBezTo>
                  <a:cubicBezTo>
                    <a:pt x="7254" y="5236"/>
                    <a:pt x="7237" y="5234"/>
                    <a:pt x="7221" y="5230"/>
                  </a:cubicBezTo>
                  <a:lnTo>
                    <a:pt x="1282" y="3666"/>
                  </a:lnTo>
                  <a:cubicBezTo>
                    <a:pt x="967" y="3584"/>
                    <a:pt x="703" y="3384"/>
                    <a:pt x="539" y="3103"/>
                  </a:cubicBezTo>
                  <a:cubicBezTo>
                    <a:pt x="375" y="2820"/>
                    <a:pt x="330" y="2493"/>
                    <a:pt x="413" y="2177"/>
                  </a:cubicBezTo>
                  <a:lnTo>
                    <a:pt x="663" y="1228"/>
                  </a:lnTo>
                  <a:cubicBezTo>
                    <a:pt x="747" y="913"/>
                    <a:pt x="947" y="649"/>
                    <a:pt x="1228" y="485"/>
                  </a:cubicBezTo>
                  <a:cubicBezTo>
                    <a:pt x="1417" y="375"/>
                    <a:pt x="1627" y="318"/>
                    <a:pt x="1839" y="318"/>
                  </a:cubicBezTo>
                  <a:close/>
                  <a:moveTo>
                    <a:pt x="1840" y="0"/>
                  </a:moveTo>
                  <a:cubicBezTo>
                    <a:pt x="1571" y="0"/>
                    <a:pt x="1306" y="71"/>
                    <a:pt x="1068" y="210"/>
                  </a:cubicBezTo>
                  <a:cubicBezTo>
                    <a:pt x="714" y="416"/>
                    <a:pt x="460" y="750"/>
                    <a:pt x="355" y="1146"/>
                  </a:cubicBezTo>
                  <a:lnTo>
                    <a:pt x="106" y="2096"/>
                  </a:lnTo>
                  <a:cubicBezTo>
                    <a:pt x="1" y="2493"/>
                    <a:pt x="58" y="2907"/>
                    <a:pt x="264" y="3262"/>
                  </a:cubicBezTo>
                  <a:cubicBezTo>
                    <a:pt x="472" y="3617"/>
                    <a:pt x="804" y="3869"/>
                    <a:pt x="1201" y="3974"/>
                  </a:cubicBezTo>
                  <a:lnTo>
                    <a:pt x="7140" y="5538"/>
                  </a:lnTo>
                  <a:cubicBezTo>
                    <a:pt x="7184" y="5550"/>
                    <a:pt x="7227" y="5556"/>
                    <a:pt x="7270" y="5556"/>
                  </a:cubicBezTo>
                  <a:cubicBezTo>
                    <a:pt x="7496" y="5556"/>
                    <a:pt x="7702" y="5403"/>
                    <a:pt x="7764" y="5174"/>
                  </a:cubicBezTo>
                  <a:lnTo>
                    <a:pt x="8537" y="2238"/>
                  </a:lnTo>
                  <a:cubicBezTo>
                    <a:pt x="8571" y="2107"/>
                    <a:pt x="8552" y="1969"/>
                    <a:pt x="8484" y="1851"/>
                  </a:cubicBezTo>
                  <a:cubicBezTo>
                    <a:pt x="8415" y="1735"/>
                    <a:pt x="8305" y="1651"/>
                    <a:pt x="8173" y="1615"/>
                  </a:cubicBezTo>
                  <a:lnTo>
                    <a:pt x="2234" y="51"/>
                  </a:lnTo>
                  <a:cubicBezTo>
                    <a:pt x="2104" y="17"/>
                    <a:pt x="1972" y="0"/>
                    <a:pt x="184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7"/>
            <p:cNvSpPr/>
            <p:nvPr/>
          </p:nvSpPr>
          <p:spPr>
            <a:xfrm>
              <a:off x="5717600" y="2312575"/>
              <a:ext cx="25975" cy="71525"/>
            </a:xfrm>
            <a:custGeom>
              <a:avLst/>
              <a:gdLst/>
              <a:ahLst/>
              <a:cxnLst/>
              <a:rect l="l" t="t" r="r" b="b"/>
              <a:pathLst>
                <a:path w="1039" h="2861" extrusionOk="0">
                  <a:moveTo>
                    <a:pt x="731" y="1"/>
                  </a:moveTo>
                  <a:lnTo>
                    <a:pt x="0" y="2780"/>
                  </a:lnTo>
                  <a:lnTo>
                    <a:pt x="308" y="2860"/>
                  </a:lnTo>
                  <a:lnTo>
                    <a:pt x="1039" y="83"/>
                  </a:lnTo>
                  <a:lnTo>
                    <a:pt x="7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7" name="Google Shape;97;p7"/>
          <p:cNvSpPr/>
          <p:nvPr/>
        </p:nvSpPr>
        <p:spPr>
          <a:xfrm>
            <a:off x="10131883" y="3897500"/>
            <a:ext cx="170000" cy="170000"/>
          </a:xfrm>
          <a:prstGeom prst="donut">
            <a:avLst>
              <a:gd name="adj" fmla="val 20302"/>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 name="Google Shape;98;p7"/>
          <p:cNvSpPr/>
          <p:nvPr/>
        </p:nvSpPr>
        <p:spPr>
          <a:xfrm>
            <a:off x="11287016" y="5998072"/>
            <a:ext cx="293200" cy="293200"/>
          </a:xfrm>
          <a:prstGeom prst="donut">
            <a:avLst>
              <a:gd name="adj" fmla="val 14881"/>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979521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EEFBBA-394F-4BE5-8013-05BCD52EC47D}" type="datetimeFigureOut">
              <a:rPr lang="en-US" smtClean="0"/>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8C40D-6BE5-4A8E-983E-84A2A1002941}" type="slidenum">
              <a:rPr lang="en-US" smtClean="0"/>
              <a:t>‹#›</a:t>
            </a:fld>
            <a:endParaRPr lang="en-US"/>
          </a:p>
        </p:txBody>
      </p:sp>
    </p:spTree>
    <p:extLst>
      <p:ext uri="{BB962C8B-B14F-4D97-AF65-F5344CB8AC3E}">
        <p14:creationId xmlns:p14="http://schemas.microsoft.com/office/powerpoint/2010/main" val="5400516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70"/>
        <p:cNvGrpSpPr/>
        <p:nvPr/>
      </p:nvGrpSpPr>
      <p:grpSpPr>
        <a:xfrm>
          <a:off x="0" y="0"/>
          <a:ext cx="0" cy="0"/>
          <a:chOff x="0" y="0"/>
          <a:chExt cx="0" cy="0"/>
        </a:xfrm>
      </p:grpSpPr>
      <p:sp>
        <p:nvSpPr>
          <p:cNvPr id="71" name="Google Shape;71;p5"/>
          <p:cNvSpPr txBox="1">
            <a:spLocks noGrp="1"/>
          </p:cNvSpPr>
          <p:nvPr>
            <p:ph type="title"/>
          </p:nvPr>
        </p:nvSpPr>
        <p:spPr>
          <a:xfrm>
            <a:off x="953467" y="713333"/>
            <a:ext cx="10285200" cy="9316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1pPr>
            <a:lvl2pPr lvl="1"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2pPr>
            <a:lvl3pPr lvl="2"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3pPr>
            <a:lvl4pPr lvl="3"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4pPr>
            <a:lvl5pPr lvl="4"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5pPr>
            <a:lvl6pPr lvl="5"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6pPr>
            <a:lvl7pPr lvl="6"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7pPr>
            <a:lvl8pPr lvl="7"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8pPr>
            <a:lvl9pPr lvl="8"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9pPr>
          </a:lstStyle>
          <a:p>
            <a:endParaRPr/>
          </a:p>
        </p:txBody>
      </p:sp>
      <p:sp>
        <p:nvSpPr>
          <p:cNvPr id="72" name="Google Shape;72;p5"/>
          <p:cNvSpPr txBox="1">
            <a:spLocks noGrp="1"/>
          </p:cNvSpPr>
          <p:nvPr>
            <p:ph type="body" idx="1"/>
          </p:nvPr>
        </p:nvSpPr>
        <p:spPr>
          <a:xfrm>
            <a:off x="953467" y="1848267"/>
            <a:ext cx="4939200" cy="4296400"/>
          </a:xfrm>
          <a:prstGeom prst="rect">
            <a:avLst/>
          </a:prstGeom>
          <a:ln>
            <a:noFill/>
          </a:ln>
        </p:spPr>
        <p:txBody>
          <a:bodyPr spcFirstLastPara="1" wrap="square" lIns="91425" tIns="91425" rIns="91425" bIns="91425" anchor="t" anchorCtr="0">
            <a:noAutofit/>
          </a:bodyPr>
          <a:lstStyle>
            <a:lvl1pPr marL="609585" lvl="0"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1pPr>
            <a:lvl2pPr marL="1219170" lvl="1" indent="-423323" rtl="0">
              <a:lnSpc>
                <a:spcPct val="115000"/>
              </a:lnSpc>
              <a:spcBef>
                <a:spcPts val="1333"/>
              </a:spcBef>
              <a:spcAft>
                <a:spcPts val="0"/>
              </a:spcAft>
              <a:buClr>
                <a:schemeClr val="dk1"/>
              </a:buClr>
              <a:buSzPts val="1400"/>
              <a:buFont typeface="Mukta"/>
              <a:buChar char="○"/>
              <a:defRPr>
                <a:solidFill>
                  <a:schemeClr val="dk1"/>
                </a:solidFill>
                <a:latin typeface="Mukta"/>
                <a:ea typeface="Mukta"/>
                <a:cs typeface="Mukta"/>
                <a:sym typeface="Mukta"/>
              </a:defRPr>
            </a:lvl2pPr>
            <a:lvl3pPr marL="1828754" lvl="2"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3pPr>
            <a:lvl4pPr marL="2438339" lvl="3"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4pPr>
            <a:lvl5pPr marL="3047924" lvl="4"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5pPr>
            <a:lvl6pPr marL="3657509" lvl="5"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6pPr>
            <a:lvl7pPr marL="4267093" lvl="6"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7pPr>
            <a:lvl8pPr marL="4876678" lvl="7"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8pPr>
            <a:lvl9pPr marL="5486263" lvl="8"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9pPr>
          </a:lstStyle>
          <a:p>
            <a:endParaRPr/>
          </a:p>
        </p:txBody>
      </p:sp>
      <p:sp>
        <p:nvSpPr>
          <p:cNvPr id="73" name="Google Shape;73;p5"/>
          <p:cNvSpPr txBox="1">
            <a:spLocks noGrp="1"/>
          </p:cNvSpPr>
          <p:nvPr>
            <p:ph type="body" idx="2"/>
          </p:nvPr>
        </p:nvSpPr>
        <p:spPr>
          <a:xfrm>
            <a:off x="6299467" y="1848267"/>
            <a:ext cx="4939200" cy="4296400"/>
          </a:xfrm>
          <a:prstGeom prst="rect">
            <a:avLst/>
          </a:prstGeom>
          <a:ln>
            <a:noFill/>
          </a:ln>
        </p:spPr>
        <p:txBody>
          <a:bodyPr spcFirstLastPara="1" wrap="square" lIns="91425" tIns="91425" rIns="91425" bIns="91425" anchor="t" anchorCtr="0">
            <a:noAutofit/>
          </a:bodyPr>
          <a:lstStyle>
            <a:lvl1pPr marL="609585" lvl="0"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1pPr>
            <a:lvl2pPr marL="1219170" lvl="1" indent="-423323" rtl="0">
              <a:lnSpc>
                <a:spcPct val="115000"/>
              </a:lnSpc>
              <a:spcBef>
                <a:spcPts val="1333"/>
              </a:spcBef>
              <a:spcAft>
                <a:spcPts val="0"/>
              </a:spcAft>
              <a:buClr>
                <a:schemeClr val="dk1"/>
              </a:buClr>
              <a:buSzPts val="1400"/>
              <a:buFont typeface="Mukta"/>
              <a:buChar char="○"/>
              <a:defRPr>
                <a:solidFill>
                  <a:schemeClr val="dk1"/>
                </a:solidFill>
                <a:latin typeface="Mukta"/>
                <a:ea typeface="Mukta"/>
                <a:cs typeface="Mukta"/>
                <a:sym typeface="Mukta"/>
              </a:defRPr>
            </a:lvl2pPr>
            <a:lvl3pPr marL="1828754" lvl="2"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3pPr>
            <a:lvl4pPr marL="2438339" lvl="3"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4pPr>
            <a:lvl5pPr marL="3047924" lvl="4"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5pPr>
            <a:lvl6pPr marL="3657509" lvl="5"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6pPr>
            <a:lvl7pPr marL="4267093" lvl="6"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7pPr>
            <a:lvl8pPr marL="4876678" lvl="7"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8pPr>
            <a:lvl9pPr marL="5486263" lvl="8"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9pPr>
          </a:lstStyle>
          <a:p>
            <a:endParaRPr/>
          </a:p>
        </p:txBody>
      </p:sp>
      <p:sp>
        <p:nvSpPr>
          <p:cNvPr id="74" name="Google Shape;74;p5"/>
          <p:cNvSpPr/>
          <p:nvPr/>
        </p:nvSpPr>
        <p:spPr>
          <a:xfrm>
            <a:off x="11645034" y="5387253"/>
            <a:ext cx="203005" cy="195660"/>
          </a:xfrm>
          <a:custGeom>
            <a:avLst/>
            <a:gdLst/>
            <a:ahLst/>
            <a:cxnLst/>
            <a:rect l="l" t="t" r="r" b="b"/>
            <a:pathLst>
              <a:path w="2681" h="2584" extrusionOk="0">
                <a:moveTo>
                  <a:pt x="2118" y="319"/>
                </a:moveTo>
                <a:cubicBezTo>
                  <a:pt x="2168" y="319"/>
                  <a:pt x="2218" y="338"/>
                  <a:pt x="2256" y="375"/>
                </a:cubicBezTo>
                <a:cubicBezTo>
                  <a:pt x="2293" y="413"/>
                  <a:pt x="2313" y="462"/>
                  <a:pt x="2313" y="514"/>
                </a:cubicBezTo>
                <a:cubicBezTo>
                  <a:pt x="2313" y="565"/>
                  <a:pt x="2292" y="614"/>
                  <a:pt x="2256" y="652"/>
                </a:cubicBezTo>
                <a:lnTo>
                  <a:pt x="1615" y="1292"/>
                </a:lnTo>
                <a:lnTo>
                  <a:pt x="2256" y="1933"/>
                </a:lnTo>
                <a:cubicBezTo>
                  <a:pt x="2293" y="1969"/>
                  <a:pt x="2313" y="2018"/>
                  <a:pt x="2313" y="2070"/>
                </a:cubicBezTo>
                <a:cubicBezTo>
                  <a:pt x="2313" y="2123"/>
                  <a:pt x="2292" y="2171"/>
                  <a:pt x="2256" y="2208"/>
                </a:cubicBezTo>
                <a:cubicBezTo>
                  <a:pt x="2219" y="2245"/>
                  <a:pt x="2169" y="2263"/>
                  <a:pt x="2118" y="2263"/>
                </a:cubicBezTo>
                <a:cubicBezTo>
                  <a:pt x="2068" y="2263"/>
                  <a:pt x="2018" y="2245"/>
                  <a:pt x="1981" y="2208"/>
                </a:cubicBezTo>
                <a:lnTo>
                  <a:pt x="1340" y="1567"/>
                </a:lnTo>
                <a:lnTo>
                  <a:pt x="700" y="2208"/>
                </a:lnTo>
                <a:cubicBezTo>
                  <a:pt x="663" y="2245"/>
                  <a:pt x="613" y="2263"/>
                  <a:pt x="562" y="2263"/>
                </a:cubicBezTo>
                <a:cubicBezTo>
                  <a:pt x="512" y="2263"/>
                  <a:pt x="461" y="2245"/>
                  <a:pt x="425" y="2208"/>
                </a:cubicBezTo>
                <a:cubicBezTo>
                  <a:pt x="349" y="2132"/>
                  <a:pt x="349" y="2008"/>
                  <a:pt x="425" y="1933"/>
                </a:cubicBezTo>
                <a:lnTo>
                  <a:pt x="1065" y="1292"/>
                </a:lnTo>
                <a:lnTo>
                  <a:pt x="425" y="650"/>
                </a:lnTo>
                <a:cubicBezTo>
                  <a:pt x="349" y="576"/>
                  <a:pt x="349" y="452"/>
                  <a:pt x="425" y="375"/>
                </a:cubicBezTo>
                <a:cubicBezTo>
                  <a:pt x="461" y="339"/>
                  <a:pt x="512" y="320"/>
                  <a:pt x="562" y="320"/>
                </a:cubicBezTo>
                <a:cubicBezTo>
                  <a:pt x="613" y="320"/>
                  <a:pt x="663" y="339"/>
                  <a:pt x="700" y="375"/>
                </a:cubicBezTo>
                <a:lnTo>
                  <a:pt x="1340" y="1017"/>
                </a:lnTo>
                <a:lnTo>
                  <a:pt x="1981" y="375"/>
                </a:lnTo>
                <a:cubicBezTo>
                  <a:pt x="2019" y="338"/>
                  <a:pt x="2069" y="319"/>
                  <a:pt x="2118" y="319"/>
                </a:cubicBezTo>
                <a:close/>
                <a:moveTo>
                  <a:pt x="562" y="1"/>
                </a:moveTo>
                <a:cubicBezTo>
                  <a:pt x="431" y="1"/>
                  <a:pt x="299" y="51"/>
                  <a:pt x="199" y="151"/>
                </a:cubicBezTo>
                <a:cubicBezTo>
                  <a:pt x="0" y="351"/>
                  <a:pt x="0" y="677"/>
                  <a:pt x="199" y="876"/>
                </a:cubicBezTo>
                <a:lnTo>
                  <a:pt x="615" y="1292"/>
                </a:lnTo>
                <a:lnTo>
                  <a:pt x="199" y="1707"/>
                </a:lnTo>
                <a:cubicBezTo>
                  <a:pt x="0" y="1907"/>
                  <a:pt x="0" y="2233"/>
                  <a:pt x="199" y="2432"/>
                </a:cubicBezTo>
                <a:cubicBezTo>
                  <a:pt x="296" y="2529"/>
                  <a:pt x="425" y="2583"/>
                  <a:pt x="562" y="2583"/>
                </a:cubicBezTo>
                <a:cubicBezTo>
                  <a:pt x="698" y="2583"/>
                  <a:pt x="828" y="2529"/>
                  <a:pt x="924" y="2434"/>
                </a:cubicBezTo>
                <a:lnTo>
                  <a:pt x="1340" y="2018"/>
                </a:lnTo>
                <a:lnTo>
                  <a:pt x="1755" y="2434"/>
                </a:lnTo>
                <a:cubicBezTo>
                  <a:pt x="1855" y="2533"/>
                  <a:pt x="1987" y="2583"/>
                  <a:pt x="2118" y="2583"/>
                </a:cubicBezTo>
                <a:cubicBezTo>
                  <a:pt x="2250" y="2583"/>
                  <a:pt x="2381" y="2533"/>
                  <a:pt x="2480" y="2434"/>
                </a:cubicBezTo>
                <a:cubicBezTo>
                  <a:pt x="2681" y="2233"/>
                  <a:pt x="2681" y="1907"/>
                  <a:pt x="2480" y="1707"/>
                </a:cubicBezTo>
                <a:lnTo>
                  <a:pt x="2065" y="1292"/>
                </a:lnTo>
                <a:lnTo>
                  <a:pt x="2480" y="876"/>
                </a:lnTo>
                <a:cubicBezTo>
                  <a:pt x="2681" y="677"/>
                  <a:pt x="2681" y="351"/>
                  <a:pt x="2480" y="151"/>
                </a:cubicBezTo>
                <a:cubicBezTo>
                  <a:pt x="2381" y="51"/>
                  <a:pt x="2249" y="1"/>
                  <a:pt x="2118" y="1"/>
                </a:cubicBezTo>
                <a:cubicBezTo>
                  <a:pt x="1986" y="1"/>
                  <a:pt x="1855" y="51"/>
                  <a:pt x="1755" y="151"/>
                </a:cubicBezTo>
                <a:lnTo>
                  <a:pt x="1340" y="567"/>
                </a:lnTo>
                <a:lnTo>
                  <a:pt x="924" y="151"/>
                </a:lnTo>
                <a:cubicBezTo>
                  <a:pt x="825" y="51"/>
                  <a:pt x="693" y="1"/>
                  <a:pt x="562"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 name="Google Shape;75;p5"/>
          <p:cNvSpPr/>
          <p:nvPr/>
        </p:nvSpPr>
        <p:spPr>
          <a:xfrm>
            <a:off x="10486549" y="6302872"/>
            <a:ext cx="293200" cy="293200"/>
          </a:xfrm>
          <a:prstGeom prst="donut">
            <a:avLst>
              <a:gd name="adj" fmla="val 14881"/>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3544711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ext 1">
  <p:cSld name="Title and text 1">
    <p:bg>
      <p:bgPr>
        <a:solidFill>
          <a:schemeClr val="dk2"/>
        </a:solidFill>
        <a:effectLst/>
      </p:bgPr>
    </p:bg>
    <p:spTree>
      <p:nvGrpSpPr>
        <p:cNvPr id="1" name="Shape 126"/>
        <p:cNvGrpSpPr/>
        <p:nvPr/>
      </p:nvGrpSpPr>
      <p:grpSpPr>
        <a:xfrm>
          <a:off x="0" y="0"/>
          <a:ext cx="0" cy="0"/>
          <a:chOff x="0" y="0"/>
          <a:chExt cx="0" cy="0"/>
        </a:xfrm>
      </p:grpSpPr>
      <p:sp>
        <p:nvSpPr>
          <p:cNvPr id="127" name="Google Shape;127;p15"/>
          <p:cNvSpPr txBox="1">
            <a:spLocks noGrp="1"/>
          </p:cNvSpPr>
          <p:nvPr>
            <p:ph type="title"/>
          </p:nvPr>
        </p:nvSpPr>
        <p:spPr>
          <a:xfrm>
            <a:off x="953467" y="713333"/>
            <a:ext cx="10285200" cy="9316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1pPr>
            <a:lvl2pPr lvl="1"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2pPr>
            <a:lvl3pPr lvl="2"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3pPr>
            <a:lvl4pPr lvl="3"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4pPr>
            <a:lvl5pPr lvl="4"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5pPr>
            <a:lvl6pPr lvl="5"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6pPr>
            <a:lvl7pPr lvl="6"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7pPr>
            <a:lvl8pPr lvl="7"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8pPr>
            <a:lvl9pPr lvl="8" rtl="0">
              <a:spcBef>
                <a:spcPts val="0"/>
              </a:spcBef>
              <a:spcAft>
                <a:spcPts val="0"/>
              </a:spcAft>
              <a:buClr>
                <a:schemeClr val="dk1"/>
              </a:buClr>
              <a:buSzPts val="3200"/>
              <a:buFont typeface="Mukta"/>
              <a:buNone/>
              <a:defRPr sz="4267" b="1">
                <a:solidFill>
                  <a:schemeClr val="dk1"/>
                </a:solidFill>
                <a:latin typeface="Mukta"/>
                <a:ea typeface="Mukta"/>
                <a:cs typeface="Mukta"/>
                <a:sym typeface="Mukta"/>
              </a:defRPr>
            </a:lvl9pPr>
          </a:lstStyle>
          <a:p>
            <a:endParaRPr/>
          </a:p>
        </p:txBody>
      </p:sp>
      <p:sp>
        <p:nvSpPr>
          <p:cNvPr id="128" name="Google Shape;128;p15"/>
          <p:cNvSpPr txBox="1">
            <a:spLocks noGrp="1"/>
          </p:cNvSpPr>
          <p:nvPr>
            <p:ph type="body" idx="1"/>
          </p:nvPr>
        </p:nvSpPr>
        <p:spPr>
          <a:xfrm>
            <a:off x="953467" y="1848267"/>
            <a:ext cx="4939200" cy="4296400"/>
          </a:xfrm>
          <a:prstGeom prst="rect">
            <a:avLst/>
          </a:prstGeom>
          <a:ln>
            <a:noFill/>
          </a:ln>
        </p:spPr>
        <p:txBody>
          <a:bodyPr spcFirstLastPara="1" wrap="square" lIns="91425" tIns="91425" rIns="91425" bIns="91425" anchor="t" anchorCtr="0">
            <a:noAutofit/>
          </a:bodyPr>
          <a:lstStyle>
            <a:lvl1pPr marL="609585" lvl="0"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1pPr>
            <a:lvl2pPr marL="1219170" lvl="1" indent="-423323" rtl="0">
              <a:lnSpc>
                <a:spcPct val="115000"/>
              </a:lnSpc>
              <a:spcBef>
                <a:spcPts val="1333"/>
              </a:spcBef>
              <a:spcAft>
                <a:spcPts val="0"/>
              </a:spcAft>
              <a:buClr>
                <a:schemeClr val="dk1"/>
              </a:buClr>
              <a:buSzPts val="1400"/>
              <a:buFont typeface="Mukta"/>
              <a:buChar char="○"/>
              <a:defRPr>
                <a:solidFill>
                  <a:schemeClr val="dk1"/>
                </a:solidFill>
                <a:latin typeface="Mukta"/>
                <a:ea typeface="Mukta"/>
                <a:cs typeface="Mukta"/>
                <a:sym typeface="Mukta"/>
              </a:defRPr>
            </a:lvl2pPr>
            <a:lvl3pPr marL="1828754" lvl="2"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3pPr>
            <a:lvl4pPr marL="2438339" lvl="3"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4pPr>
            <a:lvl5pPr marL="3047924" lvl="4"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5pPr>
            <a:lvl6pPr marL="3657509" lvl="5"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6pPr>
            <a:lvl7pPr marL="4267093" lvl="6"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7pPr>
            <a:lvl8pPr marL="4876678" lvl="7"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8pPr>
            <a:lvl9pPr marL="5486263" lvl="8" indent="-423323" rtl="0">
              <a:lnSpc>
                <a:spcPct val="115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9pPr>
          </a:lstStyle>
          <a:p>
            <a:endParaRPr/>
          </a:p>
        </p:txBody>
      </p:sp>
      <p:sp>
        <p:nvSpPr>
          <p:cNvPr id="129" name="Google Shape;129;p15"/>
          <p:cNvSpPr/>
          <p:nvPr/>
        </p:nvSpPr>
        <p:spPr>
          <a:xfrm>
            <a:off x="10347483" y="6640005"/>
            <a:ext cx="293200" cy="293200"/>
          </a:xfrm>
          <a:prstGeom prst="donut">
            <a:avLst>
              <a:gd name="adj" fmla="val 14881"/>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87144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AEEFBBA-394F-4BE5-8013-05BCD52EC47D}" type="datetimeFigureOut">
              <a:rPr lang="en-US" smtClean="0"/>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8C40D-6BE5-4A8E-983E-84A2A1002941}" type="slidenum">
              <a:rPr lang="en-US" smtClean="0"/>
              <a:t>‹#›</a:t>
            </a:fld>
            <a:endParaRPr lang="en-US"/>
          </a:p>
        </p:txBody>
      </p:sp>
    </p:spTree>
    <p:extLst>
      <p:ext uri="{BB962C8B-B14F-4D97-AF65-F5344CB8AC3E}">
        <p14:creationId xmlns:p14="http://schemas.microsoft.com/office/powerpoint/2010/main" val="1073390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EEFBBA-394F-4BE5-8013-05BCD52EC47D}" type="datetimeFigureOut">
              <a:rPr lang="en-US" smtClean="0"/>
              <a:t>11/29/2024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18C40D-6BE5-4A8E-983E-84A2A1002941}" type="slidenum">
              <a:rPr lang="en-US" smtClean="0"/>
              <a:t>‹#›</a:t>
            </a:fld>
            <a:endParaRPr lang="en-US"/>
          </a:p>
        </p:txBody>
      </p:sp>
    </p:spTree>
    <p:extLst>
      <p:ext uri="{BB962C8B-B14F-4D97-AF65-F5344CB8AC3E}">
        <p14:creationId xmlns:p14="http://schemas.microsoft.com/office/powerpoint/2010/main" val="4065233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EEFBBA-394F-4BE5-8013-05BCD52EC47D}" type="datetimeFigureOut">
              <a:rPr lang="en-US" smtClean="0"/>
              <a:t>11/29/2024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18C40D-6BE5-4A8E-983E-84A2A1002941}" type="slidenum">
              <a:rPr lang="en-US" smtClean="0"/>
              <a:t>‹#›</a:t>
            </a:fld>
            <a:endParaRPr lang="en-US"/>
          </a:p>
        </p:txBody>
      </p:sp>
    </p:spTree>
    <p:extLst>
      <p:ext uri="{BB962C8B-B14F-4D97-AF65-F5344CB8AC3E}">
        <p14:creationId xmlns:p14="http://schemas.microsoft.com/office/powerpoint/2010/main" val="545574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EEFBBA-394F-4BE5-8013-05BCD52EC47D}" type="datetimeFigureOut">
              <a:rPr lang="en-US" smtClean="0"/>
              <a:t>11/29/2024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18C40D-6BE5-4A8E-983E-84A2A1002941}" type="slidenum">
              <a:rPr lang="en-US" smtClean="0"/>
              <a:t>‹#›</a:t>
            </a:fld>
            <a:endParaRPr lang="en-US"/>
          </a:p>
        </p:txBody>
      </p:sp>
    </p:spTree>
    <p:extLst>
      <p:ext uri="{BB962C8B-B14F-4D97-AF65-F5344CB8AC3E}">
        <p14:creationId xmlns:p14="http://schemas.microsoft.com/office/powerpoint/2010/main" val="4221667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EEFBBA-394F-4BE5-8013-05BCD52EC47D}" type="datetimeFigureOut">
              <a:rPr lang="en-US" smtClean="0"/>
              <a:t>11/29/2024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18C40D-6BE5-4A8E-983E-84A2A1002941}" type="slidenum">
              <a:rPr lang="en-US" smtClean="0"/>
              <a:t>‹#›</a:t>
            </a:fld>
            <a:endParaRPr lang="en-US"/>
          </a:p>
        </p:txBody>
      </p:sp>
    </p:spTree>
    <p:extLst>
      <p:ext uri="{BB962C8B-B14F-4D97-AF65-F5344CB8AC3E}">
        <p14:creationId xmlns:p14="http://schemas.microsoft.com/office/powerpoint/2010/main" val="1357395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AEEFBBA-394F-4BE5-8013-05BCD52EC47D}" type="datetimeFigureOut">
              <a:rPr lang="en-US" smtClean="0"/>
              <a:t>11/29/2024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18C40D-6BE5-4A8E-983E-84A2A1002941}" type="slidenum">
              <a:rPr lang="en-US" smtClean="0"/>
              <a:t>‹#›</a:t>
            </a:fld>
            <a:endParaRPr lang="en-US"/>
          </a:p>
        </p:txBody>
      </p:sp>
    </p:spTree>
    <p:extLst>
      <p:ext uri="{BB962C8B-B14F-4D97-AF65-F5344CB8AC3E}">
        <p14:creationId xmlns:p14="http://schemas.microsoft.com/office/powerpoint/2010/main" val="2044034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AEEFBBA-394F-4BE5-8013-05BCD52EC47D}" type="datetimeFigureOut">
              <a:rPr lang="en-US" smtClean="0"/>
              <a:t>11/29/2024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18C40D-6BE5-4A8E-983E-84A2A1002941}" type="slidenum">
              <a:rPr lang="en-US" smtClean="0"/>
              <a:t>‹#›</a:t>
            </a:fld>
            <a:endParaRPr lang="en-US"/>
          </a:p>
        </p:txBody>
      </p:sp>
    </p:spTree>
    <p:extLst>
      <p:ext uri="{BB962C8B-B14F-4D97-AF65-F5344CB8AC3E}">
        <p14:creationId xmlns:p14="http://schemas.microsoft.com/office/powerpoint/2010/main" val="1314085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EEFBBA-394F-4BE5-8013-05BCD52EC47D}" type="datetimeFigureOut">
              <a:rPr lang="en-US" smtClean="0"/>
              <a:t>11/29/2024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18C40D-6BE5-4A8E-983E-84A2A1002941}" type="slidenum">
              <a:rPr lang="en-US" smtClean="0"/>
              <a:t>‹#›</a:t>
            </a:fld>
            <a:endParaRPr lang="en-US"/>
          </a:p>
        </p:txBody>
      </p:sp>
    </p:spTree>
    <p:extLst>
      <p:ext uri="{BB962C8B-B14F-4D97-AF65-F5344CB8AC3E}">
        <p14:creationId xmlns:p14="http://schemas.microsoft.com/office/powerpoint/2010/main" val="1589080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0.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8.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8.xml"/><Relationship Id="rId5" Type="http://schemas.microsoft.com/office/2007/relationships/hdphoto" Target="../media/hdphoto2.wdp"/><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microsoft.com/office/2007/relationships/hdphoto" Target="../media/hdphoto2.wdp"/><Relationship Id="rId5" Type="http://schemas.openxmlformats.org/officeDocument/2006/relationships/image" Target="../media/image24.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8.png"/><Relationship Id="rId1" Type="http://schemas.openxmlformats.org/officeDocument/2006/relationships/slideLayout" Target="../slideLayouts/slideLayout18.xml"/><Relationship Id="rId5" Type="http://schemas.microsoft.com/office/2007/relationships/hdphoto" Target="../media/hdphoto3.wdp"/><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3.xml"/><Relationship Id="rId4" Type="http://schemas.microsoft.com/office/2007/relationships/hdphoto" Target="../media/hdphoto4.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4.png"/><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5.png"/><Relationship Id="rId5" Type="http://schemas.openxmlformats.org/officeDocument/2006/relationships/slide" Target="slide1.xml"/><Relationship Id="rId4" Type="http://schemas.openxmlformats.org/officeDocument/2006/relationships/notesSlide" Target="../notesSlides/notesSlide18.xml"/></Relationships>
</file>

<file path=ppt/slides/_rels/slide27.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34.png"/><Relationship Id="rId3" Type="http://schemas.microsoft.com/office/2007/relationships/media" Target="../media/media3.mp3"/><Relationship Id="rId7" Type="http://schemas.openxmlformats.org/officeDocument/2006/relationships/notesSlide" Target="../notesSlides/notesSlide19.xml"/><Relationship Id="rId12" Type="http://schemas.openxmlformats.org/officeDocument/2006/relationships/image" Target="../media/image40.png"/><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slideLayout" Target="../slideLayouts/slideLayout2.xml"/><Relationship Id="rId11" Type="http://schemas.openxmlformats.org/officeDocument/2006/relationships/image" Target="../media/image39.png"/><Relationship Id="rId5" Type="http://schemas.openxmlformats.org/officeDocument/2006/relationships/audio" Target="../media/media1.mp3"/><Relationship Id="rId10" Type="http://schemas.openxmlformats.org/officeDocument/2006/relationships/image" Target="../media/image38.png"/><Relationship Id="rId4" Type="http://schemas.microsoft.com/office/2007/relationships/media" Target="../media/media1.mp3"/><Relationship Id="rId9" Type="http://schemas.openxmlformats.org/officeDocument/2006/relationships/image" Target="../media/image37.png"/></Relationships>
</file>

<file path=ppt/slides/_rels/slide28.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slideLayout" Target="../slideLayouts/slideLayout2.xml"/><Relationship Id="rId7" Type="http://schemas.openxmlformats.org/officeDocument/2006/relationships/image" Target="../media/image4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4.png"/><Relationship Id="rId5" Type="http://schemas.openxmlformats.org/officeDocument/2006/relationships/image" Target="../media/image35.png"/><Relationship Id="rId4" Type="http://schemas.openxmlformats.org/officeDocument/2006/relationships/slide" Target="slide1.xml"/></Relationships>
</file>

<file path=ppt/slides/_rels/slide29.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34.png"/><Relationship Id="rId3" Type="http://schemas.microsoft.com/office/2007/relationships/media" Target="../media/media3.mp3"/><Relationship Id="rId7" Type="http://schemas.openxmlformats.org/officeDocument/2006/relationships/notesSlide" Target="../notesSlides/notesSlide20.xml"/><Relationship Id="rId12" Type="http://schemas.openxmlformats.org/officeDocument/2006/relationships/image" Target="../media/image40.png"/><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slideLayout" Target="../slideLayouts/slideLayout2.xml"/><Relationship Id="rId11" Type="http://schemas.openxmlformats.org/officeDocument/2006/relationships/image" Target="../media/image39.png"/><Relationship Id="rId5" Type="http://schemas.openxmlformats.org/officeDocument/2006/relationships/audio" Target="../media/media1.mp3"/><Relationship Id="rId10" Type="http://schemas.openxmlformats.org/officeDocument/2006/relationships/image" Target="../media/image38.png"/><Relationship Id="rId4" Type="http://schemas.microsoft.com/office/2007/relationships/media" Target="../media/media1.mp3"/><Relationship Id="rId9"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4.png"/><Relationship Id="rId5" Type="http://schemas.openxmlformats.org/officeDocument/2006/relationships/image" Target="../media/image35.png"/><Relationship Id="rId4" Type="http://schemas.openxmlformats.org/officeDocument/2006/relationships/slide" Target="slide1.xml"/></Relationships>
</file>

<file path=ppt/slides/_rels/slide31.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34.png"/><Relationship Id="rId3" Type="http://schemas.microsoft.com/office/2007/relationships/media" Target="../media/media3.mp3"/><Relationship Id="rId7" Type="http://schemas.openxmlformats.org/officeDocument/2006/relationships/notesSlide" Target="../notesSlides/notesSlide21.xml"/><Relationship Id="rId12" Type="http://schemas.openxmlformats.org/officeDocument/2006/relationships/image" Target="../media/image40.png"/><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slideLayout" Target="../slideLayouts/slideLayout2.xml"/><Relationship Id="rId11" Type="http://schemas.openxmlformats.org/officeDocument/2006/relationships/image" Target="../media/image39.png"/><Relationship Id="rId5" Type="http://schemas.openxmlformats.org/officeDocument/2006/relationships/audio" Target="../media/media1.mp3"/><Relationship Id="rId10" Type="http://schemas.openxmlformats.org/officeDocument/2006/relationships/image" Target="../media/image38.png"/><Relationship Id="rId4" Type="http://schemas.microsoft.com/office/2007/relationships/media" Target="../media/media1.mp3"/><Relationship Id="rId9"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4.png"/><Relationship Id="rId5" Type="http://schemas.openxmlformats.org/officeDocument/2006/relationships/image" Target="../media/image35.png"/><Relationship Id="rId4" Type="http://schemas.openxmlformats.org/officeDocument/2006/relationships/slide" Target="slide1.xml"/></Relationships>
</file>

<file path=ppt/slides/_rels/slide33.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34.png"/><Relationship Id="rId3" Type="http://schemas.microsoft.com/office/2007/relationships/media" Target="../media/media3.mp3"/><Relationship Id="rId7" Type="http://schemas.openxmlformats.org/officeDocument/2006/relationships/notesSlide" Target="../notesSlides/notesSlide22.xml"/><Relationship Id="rId12" Type="http://schemas.openxmlformats.org/officeDocument/2006/relationships/image" Target="../media/image40.png"/><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slideLayout" Target="../slideLayouts/slideLayout2.xml"/><Relationship Id="rId11" Type="http://schemas.openxmlformats.org/officeDocument/2006/relationships/image" Target="../media/image39.png"/><Relationship Id="rId5" Type="http://schemas.openxmlformats.org/officeDocument/2006/relationships/audio" Target="../media/media1.mp3"/><Relationship Id="rId10" Type="http://schemas.openxmlformats.org/officeDocument/2006/relationships/image" Target="../media/image38.png"/><Relationship Id="rId4" Type="http://schemas.microsoft.com/office/2007/relationships/media" Target="../media/media1.mp3"/><Relationship Id="rId9"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4.png"/><Relationship Id="rId5" Type="http://schemas.openxmlformats.org/officeDocument/2006/relationships/image" Target="../media/image43.png"/><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3.xml"/><Relationship Id="rId4" Type="http://schemas.openxmlformats.org/officeDocument/2006/relationships/image" Target="../media/image5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3.xml"/><Relationship Id="rId6" Type="http://schemas.openxmlformats.org/officeDocument/2006/relationships/image" Target="../media/image58.png"/><Relationship Id="rId5" Type="http://schemas.openxmlformats.org/officeDocument/2006/relationships/image" Target="../media/image57.png"/><Relationship Id="rId4" Type="http://schemas.microsoft.com/office/2007/relationships/hdphoto" Target="../media/hdphoto6.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6.xml"/><Relationship Id="rId1" Type="http://schemas.openxmlformats.org/officeDocument/2006/relationships/slideLayout" Target="../slideLayouts/slideLayout21.xml"/><Relationship Id="rId4" Type="http://schemas.microsoft.com/office/2007/relationships/hdphoto" Target="../media/hdphoto7.wdp"/></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7.xml"/><Relationship Id="rId1" Type="http://schemas.openxmlformats.org/officeDocument/2006/relationships/slideLayout" Target="../slideLayouts/slideLayout21.xml"/><Relationship Id="rId5" Type="http://schemas.openxmlformats.org/officeDocument/2006/relationships/image" Target="../media/image60.png"/><Relationship Id="rId4" Type="http://schemas.microsoft.com/office/2007/relationships/hdphoto" Target="../media/hdphoto7.wdp"/></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8.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8.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8.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10078439" y="3558702"/>
            <a:ext cx="922915" cy="846711"/>
          </a:xfrm>
          <a:prstGeom prst="rect">
            <a:avLst/>
          </a:prstGeom>
        </p:spPr>
      </p:pic>
      <p:pic>
        <p:nvPicPr>
          <p:cNvPr id="3" name="Picture 2"/>
          <p:cNvPicPr>
            <a:picLocks noChangeAspect="1"/>
          </p:cNvPicPr>
          <p:nvPr/>
        </p:nvPicPr>
        <p:blipFill>
          <a:blip r:embed="rId3"/>
          <a:stretch>
            <a:fillRect/>
          </a:stretch>
        </p:blipFill>
        <p:spPr>
          <a:xfrm>
            <a:off x="492700" y="1722834"/>
            <a:ext cx="922915" cy="846711"/>
          </a:xfrm>
          <a:prstGeom prst="rect">
            <a:avLst/>
          </a:prstGeom>
        </p:spPr>
      </p:pic>
      <p:sp>
        <p:nvSpPr>
          <p:cNvPr id="6" name="Google Shape;226;p23"/>
          <p:cNvSpPr txBox="1">
            <a:spLocks/>
          </p:cNvSpPr>
          <p:nvPr/>
        </p:nvSpPr>
        <p:spPr>
          <a:xfrm>
            <a:off x="696368" y="1722833"/>
            <a:ext cx="10774715" cy="3419011"/>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Mukta"/>
              <a:buNone/>
              <a:defRPr sz="7000" b="1" i="0" u="none" strike="noStrike" cap="none">
                <a:solidFill>
                  <a:schemeClr val="dk1"/>
                </a:solidFill>
                <a:latin typeface="Mukta"/>
                <a:ea typeface="Mukta"/>
                <a:cs typeface="Mukta"/>
                <a:sym typeface="Mukta"/>
              </a:defRPr>
            </a:lvl1pPr>
            <a:lvl2pPr marR="0" lvl="1"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2pPr>
            <a:lvl3pPr marR="0" lvl="2"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3pPr>
            <a:lvl4pPr marR="0" lvl="3"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4pPr>
            <a:lvl5pPr marR="0" lvl="4"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5pPr>
            <a:lvl6pPr marR="0" lvl="5"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6pPr>
            <a:lvl7pPr marR="0" lvl="6"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7pPr>
            <a:lvl8pPr marR="0" lvl="7"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8pPr>
            <a:lvl9pPr marR="0" lvl="8"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9pPr>
          </a:lstStyle>
          <a:p>
            <a:pPr>
              <a:lnSpc>
                <a:spcPct val="150000"/>
              </a:lnSpc>
            </a:pPr>
            <a:r>
              <a:rPr lang="en-US" sz="5600">
                <a:latin typeface="+mj-lt"/>
              </a:rPr>
              <a:t>CHÀO MỪNG TẤT CẢ CÁC EM </a:t>
            </a:r>
            <a:br>
              <a:rPr lang="en-US" sz="5600">
                <a:latin typeface="+mj-lt"/>
              </a:rPr>
            </a:br>
            <a:r>
              <a:rPr lang="en-US" sz="5600">
                <a:latin typeface="+mj-lt"/>
              </a:rPr>
              <a:t>ĐẾN VỚI BÀI HỌC HÔM NAY!</a:t>
            </a:r>
            <a:endParaRPr lang="en-US" sz="5600">
              <a:latin typeface="+mj-lt"/>
            </a:endParaRPr>
          </a:p>
        </p:txBody>
      </p:sp>
    </p:spTree>
    <p:extLst>
      <p:ext uri="{BB962C8B-B14F-4D97-AF65-F5344CB8AC3E}">
        <p14:creationId xmlns:p14="http://schemas.microsoft.com/office/powerpoint/2010/main" val="1239768858"/>
      </p:ext>
    </p:extLst>
  </p:cSld>
  <p:clrMapOvr>
    <a:masterClrMapping/>
  </p:clrMapOvr>
  <mc:AlternateContent xmlns:mc="http://schemas.openxmlformats.org/markup-compatibility/2006" xmlns:p14="http://schemas.microsoft.com/office/powerpoint/2010/main">
    <mc:Choice Requires="p14">
      <p:transition spd="med" p14:dur="700">
        <p14:flythrough/>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05207" y="1214293"/>
            <a:ext cx="7567824" cy="4153768"/>
          </a:xfrm>
          <a:prstGeom prst="rect">
            <a:avLst/>
          </a:prstGeom>
        </p:spPr>
      </p:pic>
    </p:spTree>
    <p:extLst>
      <p:ext uri="{BB962C8B-B14F-4D97-AF65-F5344CB8AC3E}">
        <p14:creationId xmlns:p14="http://schemas.microsoft.com/office/powerpoint/2010/main" val="37665393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med" p14:dur="700">
        <p15:prstTrans prst="pageCurlDoubl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11" name="Google Shape;2829;p39"/>
          <p:cNvSpPr/>
          <p:nvPr/>
        </p:nvSpPr>
        <p:spPr>
          <a:xfrm>
            <a:off x="536307" y="656458"/>
            <a:ext cx="1651663" cy="772993"/>
          </a:xfrm>
          <a:prstGeom prst="roundRect">
            <a:avLst>
              <a:gd name="adj" fmla="val 50000"/>
            </a:avLst>
          </a:prstGeom>
          <a:solidFill>
            <a:srgbClr val="FFDF79"/>
          </a:solidFill>
          <a:ln w="9525" cap="flat" cmpd="sng">
            <a:solidFill>
              <a:srgbClr val="4657B0"/>
            </a:solidFill>
            <a:prstDash val="solid"/>
            <a:round/>
            <a:headEnd type="none" w="sm" len="sm"/>
            <a:tailEnd type="none" w="sm" len="sm"/>
          </a:ln>
          <a:effectLst>
            <a:outerShdw dist="38100" dir="2940000" algn="bl" rotWithShape="0">
              <a:srgbClr val="4657B0"/>
            </a:outerShdw>
          </a:effectLst>
        </p:spPr>
        <p:txBody>
          <a:bodyPr spcFirstLastPara="1" wrap="square" lIns="121900" tIns="121900" rIns="121900" bIns="121900" anchor="ctr" anchorCtr="0">
            <a:noAutofit/>
          </a:bodyPr>
          <a:lstStyle/>
          <a:p>
            <a:pPr algn="ctr" defTabSz="1219170">
              <a:defRPr/>
            </a:pPr>
            <a:r>
              <a:rPr lang="en-US" sz="2533" b="1" kern="0">
                <a:solidFill>
                  <a:srgbClr val="363636"/>
                </a:solidFill>
                <a:latin typeface="Arial"/>
                <a:ea typeface="Bad Script"/>
                <a:cs typeface="Bad Script"/>
                <a:sym typeface="Bad Script"/>
              </a:rPr>
              <a:t>H</a:t>
            </a:r>
            <a:r>
              <a:rPr lang="en" sz="2533" b="1" kern="0">
                <a:solidFill>
                  <a:srgbClr val="363636"/>
                </a:solidFill>
                <a:latin typeface="Arial"/>
                <a:ea typeface="Bad Script"/>
                <a:cs typeface="Bad Script"/>
                <a:sym typeface="Bad Script"/>
              </a:rPr>
              <a:t>Đ 2</a:t>
            </a:r>
            <a:endParaRPr sz="2533" b="1" kern="0" dirty="0">
              <a:solidFill>
                <a:srgbClr val="363636"/>
              </a:solidFill>
              <a:latin typeface="Arial"/>
              <a:ea typeface="Bad Script"/>
              <a:cs typeface="Bad Script"/>
              <a:sym typeface="Bad Script"/>
            </a:endParaRPr>
          </a:p>
        </p:txBody>
      </p:sp>
      <p:sp>
        <p:nvSpPr>
          <p:cNvPr id="12" name="TextBox 11"/>
          <p:cNvSpPr txBox="1"/>
          <p:nvPr/>
        </p:nvSpPr>
        <p:spPr>
          <a:xfrm>
            <a:off x="2311219" y="345595"/>
            <a:ext cx="9931912" cy="1323696"/>
          </a:xfrm>
          <a:prstGeom prst="rect">
            <a:avLst/>
          </a:prstGeom>
          <a:noFill/>
        </p:spPr>
        <p:txBody>
          <a:bodyPr wrap="square" rtlCol="0">
            <a:spAutoFit/>
          </a:bodyPr>
          <a:lstStyle/>
          <a:p>
            <a:pPr algn="just" defTabSz="609585">
              <a:lnSpc>
                <a:spcPct val="150000"/>
              </a:lnSpc>
            </a:pPr>
            <a:r>
              <a:rPr lang="vi-VN" sz="2667"/>
              <a:t>a) Mỗi hình vuông có là một hình chữ nhật hay không</a:t>
            </a:r>
            <a:r>
              <a:rPr lang="vi-VN" sz="2667"/>
              <a:t>?</a:t>
            </a:r>
            <a:endParaRPr lang="vi-VN" sz="2667"/>
          </a:p>
          <a:p>
            <a:pPr algn="just" defTabSz="609585">
              <a:lnSpc>
                <a:spcPct val="150000"/>
              </a:lnSpc>
            </a:pPr>
            <a:r>
              <a:rPr lang="vi-VN" sz="2667"/>
              <a:t>b) Mỗi hình vuông có là một hình thoi hay không?</a:t>
            </a:r>
            <a:endParaRPr lang="vi-VN" sz="2667" dirty="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08771" y="6245665"/>
            <a:ext cx="1612571" cy="435007"/>
          </a:xfrm>
          <a:prstGeom prst="rect">
            <a:avLst/>
          </a:prstGeom>
        </p:spPr>
      </p:pic>
      <p:sp>
        <p:nvSpPr>
          <p:cNvPr id="41" name="Rectangle 40"/>
          <p:cNvSpPr/>
          <p:nvPr/>
        </p:nvSpPr>
        <p:spPr>
          <a:xfrm>
            <a:off x="308771" y="1899501"/>
            <a:ext cx="2106733" cy="502766"/>
          </a:xfrm>
          <a:prstGeom prst="rect">
            <a:avLst/>
          </a:prstGeom>
        </p:spPr>
        <p:txBody>
          <a:bodyPr wrap="square">
            <a:spAutoFit/>
          </a:bodyPr>
          <a:lstStyle/>
          <a:p>
            <a:pPr algn="ctr" defTabSz="1219170">
              <a:defRPr/>
            </a:pPr>
            <a:r>
              <a:rPr lang="en-US" sz="2667" b="1" i="1" u="sng" dirty="0">
                <a:solidFill>
                  <a:schemeClr val="bg1">
                    <a:lumMod val="50000"/>
                  </a:schemeClr>
                </a:solidFill>
                <a:latin typeface="Arial" panose="020B0604020202020204" pitchFamily="34" charset="0"/>
                <a:cs typeface="Arial"/>
                <a:sym typeface="Arial"/>
              </a:rPr>
              <a:t>Giải:</a:t>
            </a:r>
            <a:endParaRPr lang="en-US" sz="2667" b="1" i="1" u="sng" dirty="0">
              <a:solidFill>
                <a:schemeClr val="bg1">
                  <a:lumMod val="50000"/>
                </a:schemeClr>
              </a:solidFill>
              <a:latin typeface="Calibri"/>
              <a:cs typeface="Arial"/>
              <a:sym typeface="Arial"/>
            </a:endParaRPr>
          </a:p>
        </p:txBody>
      </p:sp>
      <p:sp>
        <p:nvSpPr>
          <p:cNvPr id="4" name="Rectangle 3"/>
          <p:cNvSpPr/>
          <p:nvPr/>
        </p:nvSpPr>
        <p:spPr>
          <a:xfrm>
            <a:off x="2311219" y="2346408"/>
            <a:ext cx="11595764" cy="1323696"/>
          </a:xfrm>
          <a:prstGeom prst="rect">
            <a:avLst/>
          </a:prstGeom>
        </p:spPr>
        <p:txBody>
          <a:bodyPr wrap="square">
            <a:spAutoFit/>
          </a:bodyPr>
          <a:lstStyle/>
          <a:p>
            <a:pPr>
              <a:lnSpc>
                <a:spcPct val="150000"/>
              </a:lnSpc>
            </a:pPr>
            <a:r>
              <a:rPr lang="en-US" sz="2667">
                <a:ea typeface="Arial" panose="020B0604020202020204" pitchFamily="34" charset="0"/>
                <a:cs typeface="Times New Roman" panose="02020603050405020304" pitchFamily="18" charset="0"/>
              </a:rPr>
              <a:t>a) Mỗi hình vuông là một hình chữ nhật, vì có 4 góc vuông.</a:t>
            </a:r>
          </a:p>
          <a:p>
            <a:pPr>
              <a:lnSpc>
                <a:spcPct val="150000"/>
              </a:lnSpc>
            </a:pPr>
            <a:r>
              <a:rPr lang="en-US" sz="2667">
                <a:ea typeface="Arial" panose="020B0604020202020204" pitchFamily="34" charset="0"/>
                <a:cs typeface="Times New Roman" panose="02020603050405020304" pitchFamily="18" charset="0"/>
              </a:rPr>
              <a:t>b) Mỗi hình vuông là một hình thoi, vì có 4 cạnh bằng nhau.</a:t>
            </a:r>
            <a:endParaRPr lang="en-US" sz="2667" dirty="0">
              <a:ea typeface="Arial" panose="020B0604020202020204" pitchFamily="34" charset="0"/>
              <a:cs typeface="Times New Roman" panose="02020603050405020304" pitchFamily="18" charset="0"/>
            </a:endParaRPr>
          </a:p>
        </p:txBody>
      </p:sp>
      <p:pic>
        <p:nvPicPr>
          <p:cNvPr id="5" name="Picture 4"/>
          <p:cNvPicPr>
            <a:picLocks noChangeAspect="1"/>
          </p:cNvPicPr>
          <p:nvPr/>
        </p:nvPicPr>
        <p:blipFill>
          <a:blip r:embed="rId4"/>
          <a:stretch>
            <a:fillRect/>
          </a:stretch>
        </p:blipFill>
        <p:spPr>
          <a:xfrm rot="17137892">
            <a:off x="11090946" y="1262507"/>
            <a:ext cx="1364748" cy="849820"/>
          </a:xfrm>
          <a:prstGeom prst="rect">
            <a:avLst/>
          </a:prstGeom>
        </p:spPr>
      </p:pic>
      <p:sp>
        <p:nvSpPr>
          <p:cNvPr id="6" name="Rectangle 5"/>
          <p:cNvSpPr/>
          <p:nvPr/>
        </p:nvSpPr>
        <p:spPr>
          <a:xfrm>
            <a:off x="1234917" y="4354400"/>
            <a:ext cx="9597848" cy="1446422"/>
          </a:xfrm>
          <a:prstGeom prst="rect">
            <a:avLst/>
          </a:prstGeom>
          <a:solidFill>
            <a:schemeClr val="bg2">
              <a:lumMod val="9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3"/>
          </a:fillRef>
          <a:effectRef idx="1">
            <a:schemeClr val="accent3"/>
          </a:effectRef>
          <a:fontRef idx="minor">
            <a:schemeClr val="lt1"/>
          </a:fontRef>
        </p:style>
        <p:txBody>
          <a:bodyPr wrap="square">
            <a:spAutoFit/>
          </a:bodyPr>
          <a:lstStyle/>
          <a:p>
            <a:pPr algn="just">
              <a:lnSpc>
                <a:spcPct val="150000"/>
              </a:lnSpc>
              <a:spcBef>
                <a:spcPts val="133"/>
              </a:spcBef>
              <a:spcAft>
                <a:spcPts val="133"/>
              </a:spcAft>
            </a:pPr>
            <a:r>
              <a:rPr lang="en-US" sz="2933" b="1" i="1" kern="100">
                <a:solidFill>
                  <a:srgbClr val="C00000"/>
                </a:solidFill>
                <a:ea typeface="Calibri" panose="020F0502020204030204" pitchFamily="34" charset="0"/>
                <a:cs typeface="Times New Roman" panose="02020603050405020304" pitchFamily="18" charset="0"/>
              </a:rPr>
              <a:t>Nhận xét:</a:t>
            </a:r>
            <a:r>
              <a:rPr lang="en-US" sz="2933" i="1" kern="100">
                <a:solidFill>
                  <a:srgbClr val="C00000"/>
                </a:solidFill>
                <a:ea typeface="Calibri" panose="020F0502020204030204" pitchFamily="34" charset="0"/>
                <a:cs typeface="Times New Roman" panose="02020603050405020304" pitchFamily="18" charset="0"/>
              </a:rPr>
              <a:t> </a:t>
            </a:r>
            <a:r>
              <a:rPr lang="en-US" sz="2933" i="1" kern="100">
                <a:solidFill>
                  <a:schemeClr val="tx1"/>
                </a:solidFill>
                <a:ea typeface="Calibri" panose="020F0502020204030204" pitchFamily="34" charset="0"/>
                <a:cs typeface="Times New Roman" panose="02020603050405020304" pitchFamily="18" charset="0"/>
              </a:rPr>
              <a:t>Hình vuông có tất cả các tính chất của hình chữ nhật và hình thoi.</a:t>
            </a:r>
          </a:p>
        </p:txBody>
      </p:sp>
    </p:spTree>
    <p:extLst>
      <p:ext uri="{BB962C8B-B14F-4D97-AF65-F5344CB8AC3E}">
        <p14:creationId xmlns:p14="http://schemas.microsoft.com/office/powerpoint/2010/main" val="927404146"/>
      </p:ext>
    </p:extLst>
  </p:cSld>
  <p:clrMapOvr>
    <a:masterClrMapping/>
  </p:clrMapOvr>
  <mc:AlternateContent xmlns:mc="http://schemas.openxmlformats.org/markup-compatibility/2006" xmlns:p14="http://schemas.microsoft.com/office/powerpoint/2010/main">
    <mc:Choice Requires="p14">
      <p:transition spd="med" p14:dur="700">
        <p:wipe dir="r"/>
      </p:transition>
    </mc:Choice>
    <mc:Fallback xmlns="">
      <p:transition spd="med">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randombar(horizontal)">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41"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91" name="Google Shape;391;p32"/>
          <p:cNvSpPr/>
          <p:nvPr/>
        </p:nvSpPr>
        <p:spPr>
          <a:xfrm flipV="1">
            <a:off x="7334700" y="5526269"/>
            <a:ext cx="4565200" cy="189083"/>
          </a:xfrm>
          <a:prstGeom prst="roundRect">
            <a:avLst>
              <a:gd name="adj" fmla="val 0"/>
            </a:avLst>
          </a:prstGeom>
          <a:solidFill>
            <a:schemeClr val="dk1"/>
          </a:solidFill>
          <a:ln w="6350">
            <a:solidFill>
              <a:schemeClr val="tx1"/>
            </a:solidFill>
          </a:ln>
        </p:spPr>
        <p:txBody>
          <a:bodyPr spcFirstLastPara="1" wrap="square" lIns="121900" tIns="121900" rIns="121900" bIns="121900" anchor="ctr" anchorCtr="0">
            <a:noAutofit/>
          </a:bodyPr>
          <a:lstStyle/>
          <a:p>
            <a:pPr algn="ctr"/>
            <a:endParaRPr sz="1600" b="1">
              <a:solidFill>
                <a:schemeClr val="accent6"/>
              </a:solidFill>
            </a:endParaRPr>
          </a:p>
        </p:txBody>
      </p:sp>
      <p:sp>
        <p:nvSpPr>
          <p:cNvPr id="9" name="Rectangle 8"/>
          <p:cNvSpPr/>
          <p:nvPr/>
        </p:nvSpPr>
        <p:spPr>
          <a:xfrm>
            <a:off x="5162737" y="333573"/>
            <a:ext cx="2036134" cy="707886"/>
          </a:xfrm>
          <a:prstGeom prst="rect">
            <a:avLst/>
          </a:prstGeom>
        </p:spPr>
        <p:txBody>
          <a:bodyPr wrap="none">
            <a:spAutoFit/>
          </a:bodyPr>
          <a:lstStyle/>
          <a:p>
            <a:pPr algn="ctr" defTabSz="1219170">
              <a:defRPr/>
            </a:pPr>
            <a:r>
              <a:rPr lang="en-US" sz="4000" b="1">
                <a:solidFill>
                  <a:srgbClr val="C00000"/>
                </a:solidFill>
                <a:latin typeface="Arial" panose="020B0604020202020204" pitchFamily="34" charset="0"/>
                <a:cs typeface="Arial" panose="020B0604020202020204" pitchFamily="34" charset="0"/>
              </a:rPr>
              <a:t>ĐỊNH LÍ</a:t>
            </a:r>
            <a:endParaRPr lang="en-US" sz="4000" b="1" dirty="0">
              <a:solidFill>
                <a:srgbClr val="C00000"/>
              </a:solidFill>
              <a:latin typeface="Arial" panose="020B0604020202020204" pitchFamily="34" charset="0"/>
              <a:cs typeface="Arial" panose="020B0604020202020204" pitchFamily="34" charset="0"/>
            </a:endParaRPr>
          </a:p>
        </p:txBody>
      </p:sp>
      <p:grpSp>
        <p:nvGrpSpPr>
          <p:cNvPr id="5" name="Group 4"/>
          <p:cNvGrpSpPr/>
          <p:nvPr/>
        </p:nvGrpSpPr>
        <p:grpSpPr>
          <a:xfrm>
            <a:off x="260673" y="1313144"/>
            <a:ext cx="11639228" cy="3834336"/>
            <a:chOff x="798003" y="1317922"/>
            <a:chExt cx="7869157" cy="2097764"/>
          </a:xfrm>
        </p:grpSpPr>
        <p:grpSp>
          <p:nvGrpSpPr>
            <p:cNvPr id="4" name="Group 3"/>
            <p:cNvGrpSpPr/>
            <p:nvPr/>
          </p:nvGrpSpPr>
          <p:grpSpPr>
            <a:xfrm>
              <a:off x="798003" y="1317922"/>
              <a:ext cx="7869157" cy="2097764"/>
              <a:chOff x="1329707" y="1322092"/>
              <a:chExt cx="3423939" cy="2371539"/>
            </a:xfrm>
          </p:grpSpPr>
          <p:sp>
            <p:nvSpPr>
              <p:cNvPr id="388" name="Google Shape;388;p32"/>
              <p:cNvSpPr/>
              <p:nvPr/>
            </p:nvSpPr>
            <p:spPr>
              <a:xfrm>
                <a:off x="1388846" y="1381231"/>
                <a:ext cx="3364800" cy="2312400"/>
              </a:xfrm>
              <a:prstGeom prst="rect">
                <a:avLst/>
              </a:prstGeom>
              <a:solidFill>
                <a:srgbClr val="C7EBF0"/>
              </a:solidFill>
              <a:ln>
                <a:noFill/>
              </a:ln>
            </p:spPr>
            <p:txBody>
              <a:bodyPr spcFirstLastPara="1" wrap="square" lIns="121900" tIns="121900" rIns="121900" bIns="121900" anchor="ctr" anchorCtr="0">
                <a:noAutofit/>
              </a:bodyPr>
              <a:lstStyle/>
              <a:p>
                <a:endParaRPr sz="2400"/>
              </a:p>
            </p:txBody>
          </p:sp>
          <p:sp>
            <p:nvSpPr>
              <p:cNvPr id="389" name="Google Shape;389;p32"/>
              <p:cNvSpPr/>
              <p:nvPr/>
            </p:nvSpPr>
            <p:spPr>
              <a:xfrm>
                <a:off x="1329707" y="1322092"/>
                <a:ext cx="3364800" cy="2312400"/>
              </a:xfrm>
              <a:prstGeom prst="rect">
                <a:avLst/>
              </a:prstGeom>
              <a:noFill/>
              <a:ln w="2857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3" name="Rectangle 2"/>
            <p:cNvSpPr/>
            <p:nvPr/>
          </p:nvSpPr>
          <p:spPr>
            <a:xfrm>
              <a:off x="1040880" y="1421391"/>
              <a:ext cx="7322069" cy="1818552"/>
            </a:xfrm>
            <a:prstGeom prst="rect">
              <a:avLst/>
            </a:prstGeom>
          </p:spPr>
          <p:txBody>
            <a:bodyPr wrap="square">
              <a:spAutoFit/>
            </a:bodyPr>
            <a:lstStyle/>
            <a:p>
              <a:pPr algn="just">
                <a:lnSpc>
                  <a:spcPct val="150000"/>
                </a:lnSpc>
              </a:pPr>
              <a:r>
                <a:rPr lang="vi-VN" sz="2800">
                  <a:ea typeface="Arial" panose="020B0604020202020204" pitchFamily="34" charset="0"/>
                  <a:cs typeface="Times New Roman" panose="02020603050405020304" pitchFamily="18" charset="0"/>
                </a:rPr>
                <a:t>Trong một hình vuông:</a:t>
              </a:r>
            </a:p>
            <a:p>
              <a:pPr algn="just">
                <a:lnSpc>
                  <a:spcPct val="150000"/>
                </a:lnSpc>
              </a:pPr>
              <a:r>
                <a:rPr lang="vi-VN" sz="2800">
                  <a:ea typeface="Arial" panose="020B0604020202020204" pitchFamily="34" charset="0"/>
                  <a:cs typeface="Times New Roman" panose="02020603050405020304" pitchFamily="18" charset="0"/>
                </a:rPr>
                <a:t>a) Các cạnh đối song song;</a:t>
              </a:r>
            </a:p>
            <a:p>
              <a:pPr algn="just">
                <a:lnSpc>
                  <a:spcPct val="150000"/>
                </a:lnSpc>
              </a:pPr>
              <a:r>
                <a:rPr lang="vi-VN" sz="2800">
                  <a:ea typeface="Arial" panose="020B0604020202020204" pitchFamily="34" charset="0"/>
                  <a:cs typeface="Times New Roman" panose="02020603050405020304" pitchFamily="18" charset="0"/>
                </a:rPr>
                <a:t>b) Hai đường chéo bằng nhau, vuông góc với nhau và cắt nhau ở trung điểm của mỗi đường.</a:t>
              </a:r>
            </a:p>
            <a:p>
              <a:pPr algn="just">
                <a:lnSpc>
                  <a:spcPct val="150000"/>
                </a:lnSpc>
              </a:pPr>
              <a:r>
                <a:rPr lang="vi-VN" sz="2800">
                  <a:ea typeface="Arial" panose="020B0604020202020204" pitchFamily="34" charset="0"/>
                  <a:cs typeface="Times New Roman" panose="02020603050405020304" pitchFamily="18" charset="0"/>
                </a:rPr>
                <a:t>c) Hai đường chéo là các đường phân giác của góc ở đỉnh.</a:t>
              </a:r>
              <a:endParaRPr lang="vi-VN" sz="2800" dirty="0">
                <a:ea typeface="Arial" panose="020B0604020202020204" pitchFamily="34" charset="0"/>
                <a:cs typeface="Times New Roman" panose="02020603050405020304" pitchFamily="18" charset="0"/>
              </a:endParaRPr>
            </a:p>
          </p:txBody>
        </p:sp>
      </p:grpSp>
      <p:pic>
        <p:nvPicPr>
          <p:cNvPr id="8" name="Picture 7"/>
          <p:cNvPicPr>
            <a:picLocks noChangeAspect="1"/>
          </p:cNvPicPr>
          <p:nvPr/>
        </p:nvPicPr>
        <p:blipFill>
          <a:blip r:embed="rId3"/>
          <a:stretch>
            <a:fillRect/>
          </a:stretch>
        </p:blipFill>
        <p:spPr>
          <a:xfrm>
            <a:off x="619912" y="5481716"/>
            <a:ext cx="1235393" cy="1167032"/>
          </a:xfrm>
          <a:prstGeom prst="rect">
            <a:avLst/>
          </a:prstGeom>
        </p:spPr>
      </p:pic>
    </p:spTree>
    <p:extLst>
      <p:ext uri="{BB962C8B-B14F-4D97-AF65-F5344CB8AC3E}">
        <p14:creationId xmlns:p14="http://schemas.microsoft.com/office/powerpoint/2010/main" val="2404473333"/>
      </p:ext>
    </p:extLst>
  </p:cSld>
  <p:clrMapOvr>
    <a:masterClrMapping/>
  </p:clrMapOvr>
  <mc:AlternateContent xmlns:mc="http://schemas.openxmlformats.org/markup-compatibility/2006" xmlns:p14="http://schemas.microsoft.com/office/powerpoint/2010/main">
    <mc:Choice Requires="p14">
      <p:transition spd="med" p14:dur="700">
        <p:randomBar dir="vert"/>
      </p:transition>
    </mc:Choice>
    <mc:Fallback xmlns="">
      <p:transition spd="med">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91"/>
                                        </p:tgtEl>
                                        <p:attrNameLst>
                                          <p:attrName>style.visibility</p:attrName>
                                        </p:attrNameLst>
                                      </p:cBhvr>
                                      <p:to>
                                        <p:strVal val="visible"/>
                                      </p:to>
                                    </p:set>
                                    <p:animEffect transition="in" filter="fade">
                                      <p:cBhvr>
                                        <p:cTn id="17" dur="500"/>
                                        <p:tgtEl>
                                          <p:spTgt spid="391"/>
                                        </p:tgtEl>
                                      </p:cBhvr>
                                    </p:animEffect>
                                    <p:anim calcmode="lin" valueType="num">
                                      <p:cBhvr>
                                        <p:cTn id="18" dur="500" fill="hold"/>
                                        <p:tgtEl>
                                          <p:spTgt spid="391"/>
                                        </p:tgtEl>
                                        <p:attrNameLst>
                                          <p:attrName>ppt_x</p:attrName>
                                        </p:attrNameLst>
                                      </p:cBhvr>
                                      <p:tavLst>
                                        <p:tav tm="0">
                                          <p:val>
                                            <p:strVal val="#ppt_x"/>
                                          </p:val>
                                        </p:tav>
                                        <p:tav tm="100000">
                                          <p:val>
                                            <p:strVal val="#ppt_x"/>
                                          </p:val>
                                        </p:tav>
                                      </p:tavLst>
                                    </p:anim>
                                    <p:anim calcmode="lin" valueType="num">
                                      <p:cBhvr>
                                        <p:cTn id="19" dur="500" fill="hold"/>
                                        <p:tgtEl>
                                          <p:spTgt spid="3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1" grpId="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grpSp>
        <p:nvGrpSpPr>
          <p:cNvPr id="24" name="Google Shape;514;p39"/>
          <p:cNvGrpSpPr/>
          <p:nvPr/>
        </p:nvGrpSpPr>
        <p:grpSpPr>
          <a:xfrm>
            <a:off x="333704" y="6125376"/>
            <a:ext cx="737072" cy="607789"/>
            <a:chOff x="5834463" y="4358975"/>
            <a:chExt cx="556000" cy="377625"/>
          </a:xfrm>
        </p:grpSpPr>
        <p:sp>
          <p:nvSpPr>
            <p:cNvPr id="25" name="Google Shape;515;p39"/>
            <p:cNvSpPr/>
            <p:nvPr/>
          </p:nvSpPr>
          <p:spPr>
            <a:xfrm>
              <a:off x="5857463" y="4601575"/>
              <a:ext cx="454875" cy="135025"/>
            </a:xfrm>
            <a:custGeom>
              <a:avLst/>
              <a:gdLst/>
              <a:ahLst/>
              <a:cxnLst/>
              <a:rect l="l" t="t" r="r" b="b"/>
              <a:pathLst>
                <a:path w="18195" h="5401" extrusionOk="0">
                  <a:moveTo>
                    <a:pt x="2701" y="0"/>
                  </a:moveTo>
                  <a:cubicBezTo>
                    <a:pt x="1955" y="0"/>
                    <a:pt x="1280" y="303"/>
                    <a:pt x="791" y="791"/>
                  </a:cubicBezTo>
                  <a:cubicBezTo>
                    <a:pt x="304" y="1280"/>
                    <a:pt x="0" y="1955"/>
                    <a:pt x="0" y="2700"/>
                  </a:cubicBezTo>
                  <a:cubicBezTo>
                    <a:pt x="0" y="4192"/>
                    <a:pt x="1209" y="5401"/>
                    <a:pt x="2701" y="5401"/>
                  </a:cubicBezTo>
                  <a:lnTo>
                    <a:pt x="18194" y="5401"/>
                  </a:lnTo>
                  <a:lnTo>
                    <a:pt x="18194" y="5296"/>
                  </a:lnTo>
                  <a:cubicBezTo>
                    <a:pt x="17065" y="4972"/>
                    <a:pt x="16240" y="3932"/>
                    <a:pt x="16240" y="2700"/>
                  </a:cubicBezTo>
                  <a:cubicBezTo>
                    <a:pt x="16240" y="1955"/>
                    <a:pt x="16542" y="1280"/>
                    <a:pt x="17031" y="791"/>
                  </a:cubicBezTo>
                  <a:cubicBezTo>
                    <a:pt x="17350" y="472"/>
                    <a:pt x="17747" y="233"/>
                    <a:pt x="18194" y="105"/>
                  </a:cubicBezTo>
                  <a:lnTo>
                    <a:pt x="18194"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26" name="Google Shape;516;p39"/>
            <p:cNvSpPr/>
            <p:nvPr/>
          </p:nvSpPr>
          <p:spPr>
            <a:xfrm>
              <a:off x="5898338" y="4626450"/>
              <a:ext cx="350125" cy="8000"/>
            </a:xfrm>
            <a:custGeom>
              <a:avLst/>
              <a:gdLst/>
              <a:ahLst/>
              <a:cxnLst/>
              <a:rect l="l" t="t" r="r" b="b"/>
              <a:pathLst>
                <a:path w="14005" h="320" extrusionOk="0">
                  <a:moveTo>
                    <a:pt x="0" y="1"/>
                  </a:moveTo>
                  <a:lnTo>
                    <a:pt x="0" y="319"/>
                  </a:lnTo>
                  <a:lnTo>
                    <a:pt x="14004" y="319"/>
                  </a:lnTo>
                  <a:lnTo>
                    <a:pt x="14004"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7" name="Google Shape;517;p39"/>
            <p:cNvSpPr/>
            <p:nvPr/>
          </p:nvSpPr>
          <p:spPr>
            <a:xfrm>
              <a:off x="5898338" y="4655650"/>
              <a:ext cx="334200" cy="7975"/>
            </a:xfrm>
            <a:custGeom>
              <a:avLst/>
              <a:gdLst/>
              <a:ahLst/>
              <a:cxnLst/>
              <a:rect l="l" t="t" r="r" b="b"/>
              <a:pathLst>
                <a:path w="13368" h="319" extrusionOk="0">
                  <a:moveTo>
                    <a:pt x="0" y="0"/>
                  </a:moveTo>
                  <a:lnTo>
                    <a:pt x="0" y="319"/>
                  </a:lnTo>
                  <a:lnTo>
                    <a:pt x="13368" y="319"/>
                  </a:lnTo>
                  <a:lnTo>
                    <a:pt x="13368"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8" name="Google Shape;518;p39"/>
            <p:cNvSpPr/>
            <p:nvPr/>
          </p:nvSpPr>
          <p:spPr>
            <a:xfrm>
              <a:off x="5898338" y="4684825"/>
              <a:ext cx="350125" cy="7975"/>
            </a:xfrm>
            <a:custGeom>
              <a:avLst/>
              <a:gdLst/>
              <a:ahLst/>
              <a:cxnLst/>
              <a:rect l="l" t="t" r="r" b="b"/>
              <a:pathLst>
                <a:path w="14005" h="319" extrusionOk="0">
                  <a:moveTo>
                    <a:pt x="0" y="1"/>
                  </a:moveTo>
                  <a:lnTo>
                    <a:pt x="0" y="319"/>
                  </a:lnTo>
                  <a:lnTo>
                    <a:pt x="14004" y="319"/>
                  </a:lnTo>
                  <a:lnTo>
                    <a:pt x="14004"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9" name="Google Shape;519;p39"/>
            <p:cNvSpPr/>
            <p:nvPr/>
          </p:nvSpPr>
          <p:spPr>
            <a:xfrm>
              <a:off x="5834463" y="4358975"/>
              <a:ext cx="556000" cy="368075"/>
            </a:xfrm>
            <a:custGeom>
              <a:avLst/>
              <a:gdLst/>
              <a:ahLst/>
              <a:cxnLst/>
              <a:rect l="l" t="t" r="r" b="b"/>
              <a:pathLst>
                <a:path w="22240" h="14723" extrusionOk="0">
                  <a:moveTo>
                    <a:pt x="21803" y="319"/>
                  </a:moveTo>
                  <a:lnTo>
                    <a:pt x="18998" y="9004"/>
                  </a:lnTo>
                  <a:lnTo>
                    <a:pt x="2859" y="9004"/>
                  </a:lnTo>
                  <a:cubicBezTo>
                    <a:pt x="2064" y="9004"/>
                    <a:pt x="1343" y="9330"/>
                    <a:pt x="824" y="9857"/>
                  </a:cubicBezTo>
                  <a:lnTo>
                    <a:pt x="3512" y="1689"/>
                  </a:lnTo>
                  <a:lnTo>
                    <a:pt x="3536" y="1644"/>
                  </a:lnTo>
                  <a:cubicBezTo>
                    <a:pt x="3983" y="826"/>
                    <a:pt x="4838" y="319"/>
                    <a:pt x="5768" y="319"/>
                  </a:cubicBezTo>
                  <a:close/>
                  <a:moveTo>
                    <a:pt x="21803" y="5719"/>
                  </a:moveTo>
                  <a:lnTo>
                    <a:pt x="18998" y="14404"/>
                  </a:lnTo>
                  <a:lnTo>
                    <a:pt x="2859" y="14404"/>
                  </a:lnTo>
                  <a:cubicBezTo>
                    <a:pt x="1458" y="14404"/>
                    <a:pt x="319" y="13263"/>
                    <a:pt x="319" y="11863"/>
                  </a:cubicBezTo>
                  <a:cubicBezTo>
                    <a:pt x="319" y="10462"/>
                    <a:pt x="1458" y="9323"/>
                    <a:pt x="2859" y="9323"/>
                  </a:cubicBezTo>
                  <a:lnTo>
                    <a:pt x="2859" y="9321"/>
                  </a:lnTo>
                  <a:lnTo>
                    <a:pt x="19229" y="9321"/>
                  </a:lnTo>
                  <a:lnTo>
                    <a:pt x="20394" y="5719"/>
                  </a:lnTo>
                  <a:close/>
                  <a:moveTo>
                    <a:pt x="5768" y="1"/>
                  </a:moveTo>
                  <a:cubicBezTo>
                    <a:pt x="4722" y="1"/>
                    <a:pt x="3760" y="572"/>
                    <a:pt x="3257" y="1493"/>
                  </a:cubicBezTo>
                  <a:lnTo>
                    <a:pt x="3219" y="1563"/>
                  </a:lnTo>
                  <a:lnTo>
                    <a:pt x="176" y="10810"/>
                  </a:lnTo>
                  <a:lnTo>
                    <a:pt x="198" y="10816"/>
                  </a:lnTo>
                  <a:cubicBezTo>
                    <a:pt x="71" y="11141"/>
                    <a:pt x="1" y="11493"/>
                    <a:pt x="1" y="11863"/>
                  </a:cubicBezTo>
                  <a:cubicBezTo>
                    <a:pt x="1" y="13440"/>
                    <a:pt x="1283" y="14722"/>
                    <a:pt x="2859" y="14722"/>
                  </a:cubicBezTo>
                  <a:lnTo>
                    <a:pt x="19229" y="14722"/>
                  </a:lnTo>
                  <a:lnTo>
                    <a:pt x="22240" y="5400"/>
                  </a:lnTo>
                  <a:lnTo>
                    <a:pt x="20495" y="5400"/>
                  </a:lnTo>
                  <a:lnTo>
                    <a:pt x="22240"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0" name="Google Shape;520;p39"/>
            <p:cNvSpPr/>
            <p:nvPr/>
          </p:nvSpPr>
          <p:spPr>
            <a:xfrm>
              <a:off x="5903413" y="4394775"/>
              <a:ext cx="55275" cy="151950"/>
            </a:xfrm>
            <a:custGeom>
              <a:avLst/>
              <a:gdLst/>
              <a:ahLst/>
              <a:cxnLst/>
              <a:rect l="l" t="t" r="r" b="b"/>
              <a:pathLst>
                <a:path w="2211" h="6078" extrusionOk="0">
                  <a:moveTo>
                    <a:pt x="1907" y="1"/>
                  </a:moveTo>
                  <a:lnTo>
                    <a:pt x="1" y="5980"/>
                  </a:lnTo>
                  <a:lnTo>
                    <a:pt x="304" y="6078"/>
                  </a:lnTo>
                  <a:lnTo>
                    <a:pt x="2210" y="98"/>
                  </a:lnTo>
                  <a:lnTo>
                    <a:pt x="1907"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grpSp>
        <p:nvGrpSpPr>
          <p:cNvPr id="31" name="Google Shape;521;p39"/>
          <p:cNvGrpSpPr/>
          <p:nvPr/>
        </p:nvGrpSpPr>
        <p:grpSpPr>
          <a:xfrm rot="7146458">
            <a:off x="11301135" y="6143032"/>
            <a:ext cx="1099743" cy="430504"/>
            <a:chOff x="1463625" y="425025"/>
            <a:chExt cx="543325" cy="147550"/>
          </a:xfrm>
        </p:grpSpPr>
        <p:sp>
          <p:nvSpPr>
            <p:cNvPr id="32" name="Google Shape;522;p39"/>
            <p:cNvSpPr/>
            <p:nvPr/>
          </p:nvSpPr>
          <p:spPr>
            <a:xfrm>
              <a:off x="1476800" y="441650"/>
              <a:ext cx="530150" cy="130925"/>
            </a:xfrm>
            <a:custGeom>
              <a:avLst/>
              <a:gdLst/>
              <a:ahLst/>
              <a:cxnLst/>
              <a:rect l="l" t="t" r="r" b="b"/>
              <a:pathLst>
                <a:path w="21206" h="5237" extrusionOk="0">
                  <a:moveTo>
                    <a:pt x="328" y="0"/>
                  </a:moveTo>
                  <a:lnTo>
                    <a:pt x="1" y="2729"/>
                  </a:lnTo>
                  <a:lnTo>
                    <a:pt x="20878" y="5237"/>
                  </a:lnTo>
                  <a:lnTo>
                    <a:pt x="21206" y="2509"/>
                  </a:lnTo>
                  <a:lnTo>
                    <a:pt x="328"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33" name="Google Shape;523;p39"/>
            <p:cNvSpPr/>
            <p:nvPr/>
          </p:nvSpPr>
          <p:spPr>
            <a:xfrm>
              <a:off x="1463625" y="425025"/>
              <a:ext cx="539000" cy="139775"/>
            </a:xfrm>
            <a:custGeom>
              <a:avLst/>
              <a:gdLst/>
              <a:ahLst/>
              <a:cxnLst/>
              <a:rect l="l" t="t" r="r" b="b"/>
              <a:pathLst>
                <a:path w="21560" h="5591" extrusionOk="0">
                  <a:moveTo>
                    <a:pt x="643" y="353"/>
                  </a:moveTo>
                  <a:lnTo>
                    <a:pt x="21205" y="2824"/>
                  </a:lnTo>
                  <a:lnTo>
                    <a:pt x="20916" y="5237"/>
                  </a:lnTo>
                  <a:lnTo>
                    <a:pt x="353" y="2766"/>
                  </a:lnTo>
                  <a:lnTo>
                    <a:pt x="643" y="353"/>
                  </a:lnTo>
                  <a:close/>
                  <a:moveTo>
                    <a:pt x="365" y="0"/>
                  </a:moveTo>
                  <a:lnTo>
                    <a:pt x="0" y="3044"/>
                  </a:lnTo>
                  <a:lnTo>
                    <a:pt x="21193" y="5591"/>
                  </a:lnTo>
                  <a:lnTo>
                    <a:pt x="21559" y="2546"/>
                  </a:lnTo>
                  <a:lnTo>
                    <a:pt x="365"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4" name="Google Shape;524;p39"/>
            <p:cNvSpPr/>
            <p:nvPr/>
          </p:nvSpPr>
          <p:spPr>
            <a:xfrm>
              <a:off x="1519600" y="469600"/>
              <a:ext cx="12025" cy="35075"/>
            </a:xfrm>
            <a:custGeom>
              <a:avLst/>
              <a:gdLst/>
              <a:ahLst/>
              <a:cxnLst/>
              <a:rect l="l" t="t" r="r" b="b"/>
              <a:pathLst>
                <a:path w="481" h="1403" extrusionOk="0">
                  <a:moveTo>
                    <a:pt x="163" y="1"/>
                  </a:moveTo>
                  <a:lnTo>
                    <a:pt x="1" y="1365"/>
                  </a:lnTo>
                  <a:lnTo>
                    <a:pt x="316" y="1403"/>
                  </a:lnTo>
                  <a:lnTo>
                    <a:pt x="480" y="39"/>
                  </a:lnTo>
                  <a:lnTo>
                    <a:pt x="163"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5" name="Google Shape;525;p39"/>
            <p:cNvSpPr/>
            <p:nvPr/>
          </p:nvSpPr>
          <p:spPr>
            <a:xfrm>
              <a:off x="1575500" y="476325"/>
              <a:ext cx="12075" cy="35075"/>
            </a:xfrm>
            <a:custGeom>
              <a:avLst/>
              <a:gdLst/>
              <a:ahLst/>
              <a:cxnLst/>
              <a:rect l="l" t="t" r="r" b="b"/>
              <a:pathLst>
                <a:path w="483" h="1403" extrusionOk="0">
                  <a:moveTo>
                    <a:pt x="165" y="1"/>
                  </a:moveTo>
                  <a:lnTo>
                    <a:pt x="1" y="1365"/>
                  </a:lnTo>
                  <a:lnTo>
                    <a:pt x="318" y="1403"/>
                  </a:lnTo>
                  <a:lnTo>
                    <a:pt x="482" y="39"/>
                  </a:lnTo>
                  <a:lnTo>
                    <a:pt x="165"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6" name="Google Shape;526;p39"/>
            <p:cNvSpPr/>
            <p:nvPr/>
          </p:nvSpPr>
          <p:spPr>
            <a:xfrm>
              <a:off x="1631450" y="483050"/>
              <a:ext cx="12025" cy="35075"/>
            </a:xfrm>
            <a:custGeom>
              <a:avLst/>
              <a:gdLst/>
              <a:ahLst/>
              <a:cxnLst/>
              <a:rect l="l" t="t" r="r" b="b"/>
              <a:pathLst>
                <a:path w="481" h="1403" extrusionOk="0">
                  <a:moveTo>
                    <a:pt x="165" y="1"/>
                  </a:moveTo>
                  <a:lnTo>
                    <a:pt x="1" y="1364"/>
                  </a:lnTo>
                  <a:lnTo>
                    <a:pt x="318" y="1403"/>
                  </a:lnTo>
                  <a:lnTo>
                    <a:pt x="481" y="38"/>
                  </a:lnTo>
                  <a:lnTo>
                    <a:pt x="165"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7" name="Google Shape;527;p39"/>
            <p:cNvSpPr/>
            <p:nvPr/>
          </p:nvSpPr>
          <p:spPr>
            <a:xfrm>
              <a:off x="1687400" y="489775"/>
              <a:ext cx="12025" cy="35075"/>
            </a:xfrm>
            <a:custGeom>
              <a:avLst/>
              <a:gdLst/>
              <a:ahLst/>
              <a:cxnLst/>
              <a:rect l="l" t="t" r="r" b="b"/>
              <a:pathLst>
                <a:path w="481" h="1403" extrusionOk="0">
                  <a:moveTo>
                    <a:pt x="165" y="1"/>
                  </a:moveTo>
                  <a:lnTo>
                    <a:pt x="1" y="1364"/>
                  </a:lnTo>
                  <a:lnTo>
                    <a:pt x="316" y="1403"/>
                  </a:lnTo>
                  <a:lnTo>
                    <a:pt x="480" y="38"/>
                  </a:lnTo>
                  <a:lnTo>
                    <a:pt x="165"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8" name="Google Shape;528;p39"/>
            <p:cNvSpPr/>
            <p:nvPr/>
          </p:nvSpPr>
          <p:spPr>
            <a:xfrm>
              <a:off x="1743350" y="496500"/>
              <a:ext cx="12025" cy="35050"/>
            </a:xfrm>
            <a:custGeom>
              <a:avLst/>
              <a:gdLst/>
              <a:ahLst/>
              <a:cxnLst/>
              <a:rect l="l" t="t" r="r" b="b"/>
              <a:pathLst>
                <a:path w="481" h="1402" extrusionOk="0">
                  <a:moveTo>
                    <a:pt x="163" y="1"/>
                  </a:moveTo>
                  <a:lnTo>
                    <a:pt x="0" y="1364"/>
                  </a:lnTo>
                  <a:lnTo>
                    <a:pt x="316" y="1402"/>
                  </a:lnTo>
                  <a:lnTo>
                    <a:pt x="480" y="38"/>
                  </a:lnTo>
                  <a:lnTo>
                    <a:pt x="163"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9" name="Google Shape;529;p39"/>
            <p:cNvSpPr/>
            <p:nvPr/>
          </p:nvSpPr>
          <p:spPr>
            <a:xfrm>
              <a:off x="1799250" y="503225"/>
              <a:ext cx="12050" cy="35050"/>
            </a:xfrm>
            <a:custGeom>
              <a:avLst/>
              <a:gdLst/>
              <a:ahLst/>
              <a:cxnLst/>
              <a:rect l="l" t="t" r="r" b="b"/>
              <a:pathLst>
                <a:path w="482" h="1402" extrusionOk="0">
                  <a:moveTo>
                    <a:pt x="165" y="1"/>
                  </a:moveTo>
                  <a:lnTo>
                    <a:pt x="1" y="1364"/>
                  </a:lnTo>
                  <a:lnTo>
                    <a:pt x="318" y="1402"/>
                  </a:lnTo>
                  <a:lnTo>
                    <a:pt x="482" y="38"/>
                  </a:lnTo>
                  <a:lnTo>
                    <a:pt x="165"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40" name="Google Shape;530;p39"/>
            <p:cNvSpPr/>
            <p:nvPr/>
          </p:nvSpPr>
          <p:spPr>
            <a:xfrm>
              <a:off x="1855200" y="509925"/>
              <a:ext cx="12025" cy="35075"/>
            </a:xfrm>
            <a:custGeom>
              <a:avLst/>
              <a:gdLst/>
              <a:ahLst/>
              <a:cxnLst/>
              <a:rect l="l" t="t" r="r" b="b"/>
              <a:pathLst>
                <a:path w="481" h="1403" extrusionOk="0">
                  <a:moveTo>
                    <a:pt x="165" y="1"/>
                  </a:moveTo>
                  <a:lnTo>
                    <a:pt x="0" y="1365"/>
                  </a:lnTo>
                  <a:lnTo>
                    <a:pt x="317" y="1403"/>
                  </a:lnTo>
                  <a:lnTo>
                    <a:pt x="480" y="39"/>
                  </a:lnTo>
                  <a:lnTo>
                    <a:pt x="165"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41" name="Google Shape;531;p39"/>
            <p:cNvSpPr/>
            <p:nvPr/>
          </p:nvSpPr>
          <p:spPr>
            <a:xfrm>
              <a:off x="1911150" y="516650"/>
              <a:ext cx="12025" cy="35075"/>
            </a:xfrm>
            <a:custGeom>
              <a:avLst/>
              <a:gdLst/>
              <a:ahLst/>
              <a:cxnLst/>
              <a:rect l="l" t="t" r="r" b="b"/>
              <a:pathLst>
                <a:path w="481" h="1403" extrusionOk="0">
                  <a:moveTo>
                    <a:pt x="165" y="1"/>
                  </a:moveTo>
                  <a:lnTo>
                    <a:pt x="0" y="1365"/>
                  </a:lnTo>
                  <a:lnTo>
                    <a:pt x="316" y="1403"/>
                  </a:lnTo>
                  <a:lnTo>
                    <a:pt x="480" y="39"/>
                  </a:lnTo>
                  <a:lnTo>
                    <a:pt x="165"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sp>
        <p:nvSpPr>
          <p:cNvPr id="42" name="TextBox 41"/>
          <p:cNvSpPr txBox="1"/>
          <p:nvPr/>
        </p:nvSpPr>
        <p:spPr>
          <a:xfrm>
            <a:off x="165288" y="258056"/>
            <a:ext cx="11832213" cy="1261756"/>
          </a:xfrm>
          <a:prstGeom prst="rect">
            <a:avLst/>
          </a:prstGeom>
          <a:noFill/>
        </p:spPr>
        <p:txBody>
          <a:bodyPr wrap="square" rtlCol="0">
            <a:spAutoFit/>
          </a:bodyPr>
          <a:lstStyle/>
          <a:p>
            <a:pPr algn="just" defTabSz="609585">
              <a:lnSpc>
                <a:spcPct val="150000"/>
              </a:lnSpc>
              <a:defRPr/>
            </a:pPr>
            <a:r>
              <a:rPr lang="en-US" sz="2533">
                <a:latin typeface="Arial" panose="020B0604020202020204" pitchFamily="34" charset="0"/>
                <a:cs typeface="Arial" panose="020B0604020202020204" pitchFamily="34" charset="0"/>
              </a:rPr>
              <a:t>               </a:t>
            </a:r>
            <a:r>
              <a:rPr lang="vi-VN" sz="2533">
                <a:latin typeface="Arial" panose="020B0604020202020204" pitchFamily="34" charset="0"/>
                <a:cs typeface="Arial" panose="020B0604020202020204" pitchFamily="34" charset="0"/>
              </a:rPr>
              <a:t>Cho </a:t>
            </a:r>
            <a:r>
              <a:rPr lang="vi-VN" sz="2533">
                <a:latin typeface="Arial" panose="020B0604020202020204" pitchFamily="34" charset="0"/>
                <a:cs typeface="Arial" panose="020B0604020202020204" pitchFamily="34" charset="0"/>
              </a:rPr>
              <a:t>hình vuông ABCD có hai đường chéo AC và BD cắt nhau tại O. Chứng minh các tam giác OAB, OBC, OCD, ODA là những tam giác vuông cân.</a:t>
            </a:r>
            <a:endParaRPr lang="en-US" sz="2533" dirty="0">
              <a:latin typeface="Arial" panose="020B0604020202020204" pitchFamily="34" charset="0"/>
              <a:cs typeface="Arial" panose="020B0604020202020204" pitchFamily="34" charset="0"/>
            </a:endParaRPr>
          </a:p>
        </p:txBody>
      </p:sp>
      <p:sp>
        <p:nvSpPr>
          <p:cNvPr id="43" name="Google Shape;735;p18"/>
          <p:cNvSpPr txBox="1">
            <a:spLocks noGrp="1"/>
          </p:cNvSpPr>
          <p:nvPr>
            <p:ph type="title"/>
          </p:nvPr>
        </p:nvSpPr>
        <p:spPr>
          <a:xfrm>
            <a:off x="62395" y="419550"/>
            <a:ext cx="1713771" cy="429645"/>
          </a:xfrm>
          <a:prstGeom prst="rect">
            <a:avLst/>
          </a:prstGeom>
        </p:spPr>
        <p:txBody>
          <a:bodyPr spcFirstLastPara="1" vert="horz" wrap="square" lIns="121900" tIns="121900" rIns="121900" bIns="121900" rtlCol="0" anchor="ctr" anchorCtr="0">
            <a:noAutofit/>
          </a:bodyPr>
          <a:lstStyle/>
          <a:p>
            <a:pPr algn="ctr">
              <a:buSzPts val="1100"/>
            </a:pPr>
            <a:r>
              <a:rPr lang="en" sz="2667" dirty="0">
                <a:solidFill>
                  <a:schemeClr val="bg1">
                    <a:lumMod val="50000"/>
                  </a:schemeClr>
                </a:solidFill>
                <a:highlight>
                  <a:schemeClr val="accent1"/>
                </a:highlight>
                <a:latin typeface="+mj-lt"/>
              </a:rPr>
              <a:t>Ví </a:t>
            </a:r>
            <a:r>
              <a:rPr lang="en" sz="2667">
                <a:solidFill>
                  <a:schemeClr val="bg1">
                    <a:lumMod val="50000"/>
                  </a:schemeClr>
                </a:solidFill>
                <a:highlight>
                  <a:schemeClr val="accent1"/>
                </a:highlight>
                <a:latin typeface="+mj-lt"/>
              </a:rPr>
              <a:t>dụ 2:</a:t>
            </a:r>
            <a:endParaRPr sz="2667" dirty="0">
              <a:solidFill>
                <a:schemeClr val="bg1">
                  <a:lumMod val="50000"/>
                </a:schemeClr>
              </a:solidFill>
              <a:highlight>
                <a:schemeClr val="accent1"/>
              </a:highlight>
              <a:latin typeface="+mj-lt"/>
            </a:endParaRPr>
          </a:p>
        </p:txBody>
      </p:sp>
      <mc:AlternateContent xmlns:mc="http://schemas.openxmlformats.org/markup-compatibility/2006">
        <mc:Choice xmlns:a14="http://schemas.microsoft.com/office/drawing/2010/main" Requires="a14">
          <p:sp>
            <p:nvSpPr>
              <p:cNvPr id="2" name="Rectangle 1"/>
              <p:cNvSpPr/>
              <p:nvPr/>
            </p:nvSpPr>
            <p:spPr>
              <a:xfrm>
                <a:off x="205126" y="2278925"/>
                <a:ext cx="8089197" cy="3600601"/>
              </a:xfrm>
              <a:prstGeom prst="rect">
                <a:avLst/>
              </a:prstGeom>
            </p:spPr>
            <p:txBody>
              <a:bodyPr wrap="square">
                <a:spAutoFit/>
              </a:bodyPr>
              <a:lstStyle/>
              <a:p>
                <a:pPr lvl="0">
                  <a:lnSpc>
                    <a:spcPct val="150000"/>
                  </a:lnSpc>
                </a:pPr>
                <a:r>
                  <a:rPr lang="vi-VN" sz="2533"/>
                  <a:t>Do ABCD là hình vuông nên AC = BD, AC</a:t>
                </a:r>
                <a14:m>
                  <m:oMath xmlns:m="http://schemas.openxmlformats.org/officeDocument/2006/math">
                    <m:r>
                      <a:rPr lang="en-US" sz="2533">
                        <a:latin typeface="Cambria Math" panose="02040503050406030204" pitchFamily="18" charset="0"/>
                      </a:rPr>
                      <m:t>⊥</m:t>
                    </m:r>
                  </m:oMath>
                </a14:m>
                <a:r>
                  <a:rPr lang="vi-VN" sz="2533"/>
                  <a:t> </a:t>
                </a:r>
                <a:r>
                  <a:rPr lang="vi-VN" sz="2533"/>
                  <a:t>BD</a:t>
                </a:r>
                <a:r>
                  <a:rPr lang="vi-VN" sz="2533"/>
                  <a:t>, AC và BD cắt nhau tại trung điểm O của mỗi đường.</a:t>
                </a:r>
              </a:p>
              <a:p>
                <a:pPr algn="just">
                  <a:lnSpc>
                    <a:spcPct val="150000"/>
                  </a:lnSpc>
                </a:pPr>
                <a:r>
                  <a:rPr lang="vi-VN" sz="2533"/>
                  <a:t>Suy ra các tam giác OAB, OBC, OCD, ODA là những tam giác vuông tại O và OA = OB = OC = OD.</a:t>
                </a:r>
              </a:p>
              <a:p>
                <a:pPr algn="just">
                  <a:lnSpc>
                    <a:spcPct val="150000"/>
                  </a:lnSpc>
                </a:pPr>
                <a:r>
                  <a:rPr lang="vi-VN" sz="2533"/>
                  <a:t>Do đó các tam giác OAB, OBC, OCD, ODA là những tam giác vuông cân</a:t>
                </a:r>
                <a:r>
                  <a:rPr lang="vi-VN" sz="2533"/>
                  <a:t>.</a:t>
                </a:r>
                <a:endParaRPr lang="vi-VN" sz="2533"/>
              </a:p>
            </p:txBody>
          </p:sp>
        </mc:Choice>
        <mc:Fallback>
          <p:sp>
            <p:nvSpPr>
              <p:cNvPr id="2" name="Rectangle 1"/>
              <p:cNvSpPr>
                <a:spLocks noRot="1" noChangeAspect="1" noMove="1" noResize="1" noEditPoints="1" noAdjustHandles="1" noChangeArrowheads="1" noChangeShapeType="1" noTextEdit="1"/>
              </p:cNvSpPr>
              <p:nvPr/>
            </p:nvSpPr>
            <p:spPr>
              <a:xfrm>
                <a:off x="205126" y="2278925"/>
                <a:ext cx="8089197" cy="3600601"/>
              </a:xfrm>
              <a:prstGeom prst="rect">
                <a:avLst/>
              </a:prstGeom>
              <a:blipFill>
                <a:blip r:embed="rId3"/>
                <a:stretch>
                  <a:fillRect l="-1356" r="-1281" b="-1356"/>
                </a:stretch>
              </a:blipFill>
            </p:spPr>
            <p:txBody>
              <a:bodyPr/>
              <a:lstStyle/>
              <a:p>
                <a:r>
                  <a:rPr lang="en-US">
                    <a:noFill/>
                  </a:rPr>
                  <a:t> </a:t>
                </a:r>
              </a:p>
            </p:txBody>
          </p:sp>
        </mc:Fallback>
      </mc:AlternateContent>
      <p:pic>
        <p:nvPicPr>
          <p:cNvPr id="5" name="Picture 4"/>
          <p:cNvPicPr>
            <a:picLocks noChangeAspect="1"/>
          </p:cNvPicPr>
          <p:nvPr/>
        </p:nvPicPr>
        <p:blipFill>
          <a:blip r:embed="rId4"/>
          <a:stretch>
            <a:fillRect/>
          </a:stretch>
        </p:blipFill>
        <p:spPr>
          <a:xfrm>
            <a:off x="8809295" y="2257723"/>
            <a:ext cx="3256336" cy="3753540"/>
          </a:xfrm>
          <a:prstGeom prst="rect">
            <a:avLst/>
          </a:prstGeom>
        </p:spPr>
      </p:pic>
      <p:sp>
        <p:nvSpPr>
          <p:cNvPr id="44" name="Rectangle 43"/>
          <p:cNvSpPr/>
          <p:nvPr/>
        </p:nvSpPr>
        <p:spPr>
          <a:xfrm>
            <a:off x="5682086" y="1647739"/>
            <a:ext cx="798617" cy="482120"/>
          </a:xfrm>
          <a:prstGeom prst="rect">
            <a:avLst/>
          </a:prstGeom>
        </p:spPr>
        <p:txBody>
          <a:bodyPr wrap="none">
            <a:spAutoFit/>
          </a:bodyPr>
          <a:lstStyle/>
          <a:p>
            <a:pPr algn="ctr" defTabSz="1219170">
              <a:defRPr/>
            </a:pPr>
            <a:r>
              <a:rPr lang="en-US" sz="2533" b="1" i="1" u="sng" dirty="0">
                <a:solidFill>
                  <a:srgbClr val="C00000"/>
                </a:solidFill>
                <a:latin typeface="Arial" panose="020B0604020202020204" pitchFamily="34" charset="0"/>
                <a:cs typeface="Arial"/>
                <a:sym typeface="Arial"/>
              </a:rPr>
              <a:t>Giải</a:t>
            </a:r>
            <a:endParaRPr lang="en-US" sz="2533" b="1" i="1" u="sng" dirty="0">
              <a:solidFill>
                <a:srgbClr val="C00000"/>
              </a:solidFill>
              <a:latin typeface="Calibri"/>
              <a:cs typeface="Arial"/>
              <a:sym typeface="Arial"/>
            </a:endParaRPr>
          </a:p>
        </p:txBody>
      </p:sp>
    </p:spTree>
    <p:extLst>
      <p:ext uri="{BB962C8B-B14F-4D97-AF65-F5344CB8AC3E}">
        <p14:creationId xmlns:p14="http://schemas.microsoft.com/office/powerpoint/2010/main" val="105519817"/>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anim calcmode="lin" valueType="num">
                                      <p:cBhvr>
                                        <p:cTn id="13" dur="500" fill="hold"/>
                                        <p:tgtEl>
                                          <p:spTgt spid="42"/>
                                        </p:tgtEl>
                                        <p:attrNameLst>
                                          <p:attrName>ppt_x</p:attrName>
                                        </p:attrNameLst>
                                      </p:cBhvr>
                                      <p:tavLst>
                                        <p:tav tm="0">
                                          <p:val>
                                            <p:strVal val="#ppt_x"/>
                                          </p:val>
                                        </p:tav>
                                        <p:tav tm="100000">
                                          <p:val>
                                            <p:strVal val="#ppt_x"/>
                                          </p:val>
                                        </p:tav>
                                      </p:tavLst>
                                    </p:anim>
                                    <p:anim calcmode="lin" valueType="num">
                                      <p:cBhvr>
                                        <p:cTn id="14" dur="5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randombar(horizontal)">
                                      <p:cBhvr>
                                        <p:cTn id="19" dur="500"/>
                                        <p:tgtEl>
                                          <p:spTgt spid="4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2" grpId="0"/>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18" name="TextBox 17"/>
          <p:cNvSpPr txBox="1"/>
          <p:nvPr/>
        </p:nvSpPr>
        <p:spPr>
          <a:xfrm>
            <a:off x="1262214" y="474395"/>
            <a:ext cx="3101465" cy="861711"/>
          </a:xfrm>
          <a:prstGeom prst="rect">
            <a:avLst/>
          </a:prstGeom>
          <a:solidFill>
            <a:schemeClr val="accent2"/>
          </a:solidFill>
          <a:ln w="127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pPr algn="ctr" defTabSz="609585">
              <a:lnSpc>
                <a:spcPct val="150000"/>
              </a:lnSpc>
              <a:defRPr/>
            </a:pPr>
            <a:r>
              <a:rPr lang="en-US" sz="3333" b="1">
                <a:solidFill>
                  <a:schemeClr val="bg1">
                    <a:lumMod val="50000"/>
                  </a:schemeClr>
                </a:solidFill>
                <a:latin typeface="Arial" panose="020B0604020202020204" pitchFamily="34" charset="0"/>
                <a:cs typeface="Arial" panose="020B0604020202020204" pitchFamily="34" charset="0"/>
              </a:rPr>
              <a:t>Luyện tập 1</a:t>
            </a:r>
            <a:endParaRPr lang="en-US" sz="3333" b="1" dirty="0">
              <a:solidFill>
                <a:schemeClr val="bg1">
                  <a:lumMod val="50000"/>
                </a:schemeClr>
              </a:solidFill>
              <a:latin typeface="Arial" panose="020B0604020202020204" pitchFamily="34" charset="0"/>
              <a:cs typeface="Arial" panose="020B0604020202020204" pitchFamily="34" charset="0"/>
            </a:endParaRPr>
          </a:p>
        </p:txBody>
      </p:sp>
      <p:sp>
        <p:nvSpPr>
          <p:cNvPr id="19" name="TextBox 18"/>
          <p:cNvSpPr txBox="1"/>
          <p:nvPr/>
        </p:nvSpPr>
        <p:spPr>
          <a:xfrm>
            <a:off x="409841" y="1594348"/>
            <a:ext cx="4806215" cy="1734064"/>
          </a:xfrm>
          <a:prstGeom prst="rect">
            <a:avLst/>
          </a:prstGeom>
          <a:noFill/>
        </p:spPr>
        <p:txBody>
          <a:bodyPr wrap="square" rtlCol="0">
            <a:spAutoFit/>
          </a:bodyPr>
          <a:lstStyle/>
          <a:p>
            <a:pPr algn="just" defTabSz="609585">
              <a:lnSpc>
                <a:spcPct val="200000"/>
              </a:lnSpc>
              <a:spcAft>
                <a:spcPts val="533"/>
              </a:spcAft>
              <a:defRPr/>
            </a:pPr>
            <a:r>
              <a:rPr lang="vi-VN" sz="2667">
                <a:solidFill>
                  <a:prstClr val="black"/>
                </a:solidFill>
                <a:latin typeface="Arial" panose="020B0604020202020204" pitchFamily="34" charset="0"/>
                <a:cs typeface="Arial" panose="020B0604020202020204" pitchFamily="34" charset="0"/>
              </a:rPr>
              <a:t>Cho hình vuông ABCD. Tính số đo các góc CAB, DAC</a:t>
            </a:r>
            <a:r>
              <a:rPr lang="vi-VN" sz="2667">
                <a:solidFill>
                  <a:prstClr val="black"/>
                </a:solidFill>
                <a:latin typeface="Arial" panose="020B0604020202020204" pitchFamily="34" charset="0"/>
                <a:cs typeface="Arial" panose="020B0604020202020204" pitchFamily="34" charset="0"/>
              </a:rPr>
              <a:t>.</a:t>
            </a:r>
            <a:endParaRPr lang="vi-VN" sz="2667">
              <a:solidFill>
                <a:prstClr val="black"/>
              </a:solidFill>
              <a:latin typeface="Arial" panose="020B0604020202020204" pitchFamily="34" charset="0"/>
              <a:cs typeface="Arial" panose="020B0604020202020204" pitchFamily="34" charset="0"/>
            </a:endParaRPr>
          </a:p>
        </p:txBody>
      </p:sp>
      <p:pic>
        <p:nvPicPr>
          <p:cNvPr id="22" name="Picture 21"/>
          <p:cNvPicPr>
            <a:picLocks noChangeAspect="1"/>
          </p:cNvPicPr>
          <p:nvPr/>
        </p:nvPicPr>
        <p:blipFill>
          <a:blip r:embed="rId3"/>
          <a:stretch>
            <a:fillRect/>
          </a:stretch>
        </p:blipFill>
        <p:spPr>
          <a:xfrm>
            <a:off x="10680192" y="5751068"/>
            <a:ext cx="1407856" cy="1045227"/>
          </a:xfrm>
          <a:prstGeom prst="rect">
            <a:avLst/>
          </a:prstGeom>
        </p:spPr>
      </p:pic>
      <p:pic>
        <p:nvPicPr>
          <p:cNvPr id="23" name="Picture 22"/>
          <p:cNvPicPr>
            <a:picLocks noChangeAspect="1"/>
          </p:cNvPicPr>
          <p:nvPr/>
        </p:nvPicPr>
        <p:blipFill>
          <a:blip r:embed="rId4"/>
          <a:stretch>
            <a:fillRect/>
          </a:stretch>
        </p:blipFill>
        <p:spPr>
          <a:xfrm rot="189340">
            <a:off x="10863836" y="31957"/>
            <a:ext cx="1193077" cy="1164023"/>
          </a:xfrm>
          <a:prstGeom prst="rect">
            <a:avLst/>
          </a:prstGeom>
        </p:spPr>
      </p:pic>
      <mc:AlternateContent xmlns:mc="http://schemas.openxmlformats.org/markup-compatibility/2006">
        <mc:Choice xmlns:a14="http://schemas.microsoft.com/office/drawing/2010/main" Requires="a14">
          <p:sp>
            <p:nvSpPr>
              <p:cNvPr id="4" name="Rectangle 3"/>
              <p:cNvSpPr/>
              <p:nvPr/>
            </p:nvSpPr>
            <p:spPr>
              <a:xfrm>
                <a:off x="5729191" y="1751114"/>
                <a:ext cx="6096000" cy="3822841"/>
              </a:xfrm>
              <a:prstGeom prst="rect">
                <a:avLst/>
              </a:prstGeom>
            </p:spPr>
            <p:txBody>
              <a:bodyPr>
                <a:spAutoFit/>
              </a:bodyPr>
              <a:lstStyle/>
              <a:p>
                <a:pPr algn="just">
                  <a:lnSpc>
                    <a:spcPct val="150000"/>
                  </a:lnSpc>
                  <a:spcBef>
                    <a:spcPts val="400"/>
                  </a:spcBef>
                  <a:spcAft>
                    <a:spcPts val="400"/>
                  </a:spcAft>
                </a:pPr>
                <a:r>
                  <a:rPr lang="en-US" sz="2667" kern="100">
                    <a:ea typeface="Calibri" panose="020F0502020204030204" pitchFamily="34" charset="0"/>
                    <a:cs typeface="Times New Roman" panose="02020603050405020304" pitchFamily="18" charset="0"/>
                  </a:rPr>
                  <a:t>Do </a:t>
                </a:r>
                <a14:m>
                  <m:oMath xmlns:m="http://schemas.openxmlformats.org/officeDocument/2006/math">
                    <m:r>
                      <m:rPr>
                        <m:sty m:val="p"/>
                      </m:rPr>
                      <a:rPr lang="en-US" sz="2667" kern="100">
                        <a:latin typeface="Cambria Math" panose="02040503050406030204" pitchFamily="18" charset="0"/>
                        <a:ea typeface="Calibri" panose="020F0502020204030204" pitchFamily="34" charset="0"/>
                        <a:cs typeface="Times New Roman" panose="02020603050405020304" pitchFamily="18" charset="0"/>
                      </a:rPr>
                      <m:t>ABCD</m:t>
                    </m:r>
                  </m:oMath>
                </a14:m>
                <a:r>
                  <a:rPr lang="en-US" sz="2667" kern="100">
                    <a:ea typeface="Malgun Gothic" panose="020B0503020000020004" pitchFamily="34" charset="-127"/>
                    <a:cs typeface="Times New Roman" panose="02020603050405020304" pitchFamily="18" charset="0"/>
                  </a:rPr>
                  <a:t> là hình vuông </a:t>
                </a:r>
                <a14:m>
                  <m:oMath xmlns:m="http://schemas.openxmlformats.org/officeDocument/2006/math">
                    <m:acc>
                      <m:accPr>
                        <m:chr m:val="̂"/>
                        <m:ctrlPr>
                          <a:rPr lang="en-US" sz="2667"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DAB</m:t>
                        </m:r>
                      </m:e>
                    </m:acc>
                    <m:r>
                      <a:rPr lang="en-US" sz="2667" kern="100">
                        <a:latin typeface="Cambria Math" panose="02040503050406030204" pitchFamily="18" charset="0"/>
                        <a:ea typeface="Malgun Gothic" panose="020B0503020000020004" pitchFamily="34" charset="-127"/>
                        <a:cs typeface="Times New Roman" panose="02020603050405020304" pitchFamily="18" charset="0"/>
                      </a:rPr>
                      <m:t>=</m:t>
                    </m:r>
                    <m:sSup>
                      <m:sSupPr>
                        <m:ctrlPr>
                          <a:rPr lang="en-US" sz="2667" i="1" kern="100">
                            <a:latin typeface="Cambria Math" panose="02040503050406030204" pitchFamily="18" charset="0"/>
                            <a:ea typeface="Malgun Gothic" panose="020B0503020000020004" pitchFamily="34" charset="-127"/>
                            <a:cs typeface="Times New Roman" panose="02020603050405020304" pitchFamily="18" charset="0"/>
                          </a:rPr>
                        </m:ctrlPr>
                      </m:sSupPr>
                      <m:e>
                        <m:r>
                          <a:rPr lang="en-US" sz="2667" kern="100">
                            <a:latin typeface="Cambria Math" panose="02040503050406030204" pitchFamily="18" charset="0"/>
                            <a:ea typeface="Malgun Gothic" panose="020B0503020000020004" pitchFamily="34" charset="-127"/>
                            <a:cs typeface="Times New Roman" panose="02020603050405020304" pitchFamily="18" charset="0"/>
                          </a:rPr>
                          <m:t>90</m:t>
                        </m:r>
                      </m:e>
                      <m:sup>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o</m:t>
                        </m:r>
                      </m:sup>
                    </m:sSup>
                  </m:oMath>
                </a14:m>
                <a:r>
                  <a:rPr lang="en-US" sz="2667" kern="100">
                    <a:ea typeface="Malgun Gothic" panose="020B0503020000020004" pitchFamily="34" charset="-127"/>
                    <a:cs typeface="Times New Roman" panose="02020603050405020304" pitchFamily="18" charset="0"/>
                  </a:rPr>
                  <a:t> và </a:t>
                </a:r>
                <a14:m>
                  <m:oMath xmlns:m="http://schemas.openxmlformats.org/officeDocument/2006/math">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AC</m:t>
                    </m:r>
                  </m:oMath>
                </a14:m>
                <a:r>
                  <a:rPr lang="en-US" sz="2667" kern="100">
                    <a:ea typeface="Malgun Gothic" panose="020B0503020000020004" pitchFamily="34" charset="-127"/>
                    <a:cs typeface="Times New Roman" panose="02020603050405020304" pitchFamily="18" charset="0"/>
                  </a:rPr>
                  <a:t> là tia phân giác của </a:t>
                </a:r>
                <a14:m>
                  <m:oMath xmlns:m="http://schemas.openxmlformats.org/officeDocument/2006/math">
                    <m:acc>
                      <m:accPr>
                        <m:chr m:val="̂"/>
                        <m:ctrlPr>
                          <a:rPr lang="en-US" sz="2667"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DAB</m:t>
                        </m:r>
                      </m:e>
                    </m:acc>
                  </m:oMath>
                </a14:m>
                <a:endParaRPr lang="en-US" sz="2667" kern="100">
                  <a:ea typeface="Calibri" panose="020F0502020204030204" pitchFamily="34" charset="0"/>
                  <a:cs typeface="Times New Roman" panose="02020603050405020304" pitchFamily="18" charset="0"/>
                </a:endParaRPr>
              </a:p>
              <a:p>
                <a:pPr algn="just">
                  <a:lnSpc>
                    <a:spcPct val="150000"/>
                  </a:lnSpc>
                  <a:spcBef>
                    <a:spcPts val="400"/>
                  </a:spcBef>
                  <a:spcAft>
                    <a:spcPts val="400"/>
                  </a:spcAft>
                </a:pPr>
                <a14:m>
                  <m:oMathPara xmlns:m="http://schemas.openxmlformats.org/officeDocument/2006/math">
                    <m:oMathParaPr>
                      <m:jc m:val="centerGroup"/>
                    </m:oMathParaPr>
                    <m:oMath xmlns:m="http://schemas.openxmlformats.org/officeDocument/2006/math">
                      <m:r>
                        <a:rPr lang="en-US" sz="2667" kern="100">
                          <a:latin typeface="Cambria Math" panose="02040503050406030204" pitchFamily="18" charset="0"/>
                          <a:ea typeface="Calibri" panose="020F0502020204030204" pitchFamily="34" charset="0"/>
                          <a:cs typeface="Times New Roman" panose="02020603050405020304" pitchFamily="18" charset="0"/>
                        </a:rPr>
                        <m:t>⇒</m:t>
                      </m:r>
                      <m:acc>
                        <m:accPr>
                          <m:chr m:val="̂"/>
                          <m:ctrlPr>
                            <a:rPr lang="en-US" sz="2667" i="1" kern="100">
                              <a:latin typeface="Cambria Math" panose="02040503050406030204" pitchFamily="18" charset="0"/>
                              <a:ea typeface="Calibri" panose="020F0502020204030204" pitchFamily="34" charset="0"/>
                              <a:cs typeface="Times New Roman" panose="02020603050405020304" pitchFamily="18" charset="0"/>
                            </a:rPr>
                          </m:ctrlPr>
                        </m:accPr>
                        <m:e>
                          <m:r>
                            <m:rPr>
                              <m:sty m:val="p"/>
                            </m:rPr>
                            <a:rPr lang="en-US" sz="2667" kern="100">
                              <a:latin typeface="Cambria Math" panose="02040503050406030204" pitchFamily="18" charset="0"/>
                              <a:ea typeface="Calibri" panose="020F0502020204030204" pitchFamily="34" charset="0"/>
                              <a:cs typeface="Times New Roman" panose="02020603050405020304" pitchFamily="18" charset="0"/>
                            </a:rPr>
                            <m:t>CAB</m:t>
                          </m:r>
                        </m:e>
                      </m:acc>
                      <m:r>
                        <a:rPr lang="en-US" sz="2667" kern="100">
                          <a:latin typeface="Cambria Math" panose="02040503050406030204" pitchFamily="18" charset="0"/>
                          <a:ea typeface="Calibri" panose="020F0502020204030204" pitchFamily="34" charset="0"/>
                          <a:cs typeface="Times New Roman" panose="02020603050405020304" pitchFamily="18" charset="0"/>
                        </a:rPr>
                        <m:t>=</m:t>
                      </m:r>
                      <m:acc>
                        <m:accPr>
                          <m:chr m:val="̂"/>
                          <m:ctrlPr>
                            <a:rPr lang="en-US" sz="2667" i="1" kern="100">
                              <a:latin typeface="Cambria Math" panose="02040503050406030204" pitchFamily="18" charset="0"/>
                              <a:ea typeface="Calibri" panose="020F0502020204030204" pitchFamily="34" charset="0"/>
                              <a:cs typeface="Times New Roman" panose="02020603050405020304" pitchFamily="18" charset="0"/>
                            </a:rPr>
                          </m:ctrlPr>
                        </m:accPr>
                        <m:e>
                          <m:r>
                            <m:rPr>
                              <m:sty m:val="p"/>
                            </m:rPr>
                            <a:rPr lang="en-US" sz="2667" kern="100">
                              <a:latin typeface="Cambria Math" panose="02040503050406030204" pitchFamily="18" charset="0"/>
                              <a:ea typeface="Calibri" panose="020F0502020204030204" pitchFamily="34" charset="0"/>
                              <a:cs typeface="Times New Roman" panose="02020603050405020304" pitchFamily="18" charset="0"/>
                            </a:rPr>
                            <m:t>DAC</m:t>
                          </m:r>
                        </m:e>
                      </m:acc>
                      <m:r>
                        <a:rPr lang="en-US" sz="2667" kern="100">
                          <a:latin typeface="Cambria Math" panose="02040503050406030204" pitchFamily="18" charset="0"/>
                          <a:ea typeface="Calibri" panose="020F0502020204030204" pitchFamily="34" charset="0"/>
                          <a:cs typeface="Times New Roman" panose="02020603050405020304" pitchFamily="18" charset="0"/>
                        </a:rPr>
                        <m:t>=</m:t>
                      </m:r>
                      <m:f>
                        <m:fPr>
                          <m:ctrlPr>
                            <a:rPr lang="en-US" sz="2667" i="1" kern="100">
                              <a:latin typeface="Cambria Math" panose="02040503050406030204" pitchFamily="18" charset="0"/>
                              <a:ea typeface="Calibri" panose="020F0502020204030204" pitchFamily="34" charset="0"/>
                              <a:cs typeface="Times New Roman" panose="02020603050405020304" pitchFamily="18" charset="0"/>
                            </a:rPr>
                          </m:ctrlPr>
                        </m:fPr>
                        <m:num>
                          <m:r>
                            <a:rPr lang="en-US" sz="2667" kern="100">
                              <a:latin typeface="Cambria Math" panose="02040503050406030204" pitchFamily="18" charset="0"/>
                              <a:ea typeface="Calibri" panose="020F0502020204030204" pitchFamily="34" charset="0"/>
                              <a:cs typeface="Times New Roman" panose="02020603050405020304" pitchFamily="18" charset="0"/>
                            </a:rPr>
                            <m:t>1</m:t>
                          </m:r>
                        </m:num>
                        <m:den>
                          <m:r>
                            <a:rPr lang="en-US" sz="2667" kern="100">
                              <a:latin typeface="Cambria Math" panose="02040503050406030204" pitchFamily="18" charset="0"/>
                              <a:ea typeface="Calibri" panose="020F0502020204030204" pitchFamily="34" charset="0"/>
                              <a:cs typeface="Times New Roman" panose="02020603050405020304" pitchFamily="18" charset="0"/>
                            </a:rPr>
                            <m:t>2</m:t>
                          </m:r>
                        </m:den>
                      </m:f>
                      <m:acc>
                        <m:accPr>
                          <m:chr m:val="̂"/>
                          <m:ctrlPr>
                            <a:rPr lang="en-US" sz="2667" i="1" kern="100">
                              <a:latin typeface="Cambria Math" panose="02040503050406030204" pitchFamily="18" charset="0"/>
                              <a:ea typeface="Calibri" panose="020F0502020204030204" pitchFamily="34" charset="0"/>
                              <a:cs typeface="Times New Roman" panose="02020603050405020304" pitchFamily="18" charset="0"/>
                            </a:rPr>
                          </m:ctrlPr>
                        </m:accPr>
                        <m:e>
                          <m:r>
                            <m:rPr>
                              <m:sty m:val="p"/>
                            </m:rPr>
                            <a:rPr lang="en-US" sz="2667" kern="100">
                              <a:latin typeface="Cambria Math" panose="02040503050406030204" pitchFamily="18" charset="0"/>
                              <a:ea typeface="Calibri" panose="020F0502020204030204" pitchFamily="34" charset="0"/>
                              <a:cs typeface="Times New Roman" panose="02020603050405020304" pitchFamily="18" charset="0"/>
                            </a:rPr>
                            <m:t>DAB</m:t>
                          </m:r>
                        </m:e>
                      </m:acc>
                    </m:oMath>
                  </m:oMathPara>
                </a14:m>
                <a:endParaRPr lang="en-US" sz="2667" kern="100">
                  <a:ea typeface="Calibri" panose="020F0502020204030204" pitchFamily="34" charset="0"/>
                  <a:cs typeface="Times New Roman" panose="02020603050405020304" pitchFamily="18" charset="0"/>
                </a:endParaRPr>
              </a:p>
              <a:p>
                <a:pPr algn="just">
                  <a:lnSpc>
                    <a:spcPct val="150000"/>
                  </a:lnSpc>
                  <a:spcBef>
                    <a:spcPts val="400"/>
                  </a:spcBef>
                  <a:spcAft>
                    <a:spcPts val="400"/>
                  </a:spcAft>
                </a:pPr>
                <a14:m>
                  <m:oMathPara xmlns:m="http://schemas.openxmlformats.org/officeDocument/2006/math">
                    <m:oMathParaPr>
                      <m:jc m:val="centerGroup"/>
                    </m:oMathParaPr>
                    <m:oMath xmlns:m="http://schemas.openxmlformats.org/officeDocument/2006/math">
                      <m:r>
                        <a:rPr lang="en-US" sz="2667" kern="100">
                          <a:latin typeface="Cambria Math" panose="02040503050406030204" pitchFamily="18" charset="0"/>
                          <a:ea typeface="Calibri" panose="020F0502020204030204" pitchFamily="34" charset="0"/>
                          <a:cs typeface="Times New Roman" panose="02020603050405020304" pitchFamily="18" charset="0"/>
                        </a:rPr>
                        <m:t>=</m:t>
                      </m:r>
                      <m:f>
                        <m:fPr>
                          <m:ctrlPr>
                            <a:rPr lang="en-US" sz="2667" i="1" kern="100">
                              <a:latin typeface="Cambria Math" panose="02040503050406030204" pitchFamily="18" charset="0"/>
                              <a:ea typeface="Calibri" panose="020F0502020204030204" pitchFamily="34" charset="0"/>
                              <a:cs typeface="Times New Roman" panose="02020603050405020304" pitchFamily="18" charset="0"/>
                            </a:rPr>
                          </m:ctrlPr>
                        </m:fPr>
                        <m:num>
                          <m:r>
                            <a:rPr lang="en-US" sz="2667" kern="100">
                              <a:latin typeface="Cambria Math" panose="02040503050406030204" pitchFamily="18" charset="0"/>
                              <a:ea typeface="Calibri" panose="020F0502020204030204" pitchFamily="34" charset="0"/>
                              <a:cs typeface="Times New Roman" panose="02020603050405020304" pitchFamily="18" charset="0"/>
                            </a:rPr>
                            <m:t>1</m:t>
                          </m:r>
                        </m:num>
                        <m:den>
                          <m:r>
                            <a:rPr lang="en-US" sz="2667" kern="100">
                              <a:latin typeface="Cambria Math" panose="02040503050406030204" pitchFamily="18" charset="0"/>
                              <a:ea typeface="Calibri" panose="020F0502020204030204" pitchFamily="34" charset="0"/>
                              <a:cs typeface="Times New Roman" panose="02020603050405020304" pitchFamily="18" charset="0"/>
                            </a:rPr>
                            <m:t>2</m:t>
                          </m:r>
                        </m:den>
                      </m:f>
                      <m:r>
                        <a:rPr lang="en-US" sz="2667" kern="100">
                          <a:latin typeface="Cambria Math" panose="02040503050406030204" pitchFamily="18" charset="0"/>
                          <a:ea typeface="Calibri" panose="020F0502020204030204" pitchFamily="34" charset="0"/>
                          <a:cs typeface="Times New Roman" panose="02020603050405020304" pitchFamily="18" charset="0"/>
                        </a:rPr>
                        <m:t>.</m:t>
                      </m:r>
                      <m:sSup>
                        <m:sSupPr>
                          <m:ctrlPr>
                            <a:rPr lang="en-US" sz="2667"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2667" kern="100">
                              <a:latin typeface="Cambria Math" panose="02040503050406030204" pitchFamily="18" charset="0"/>
                              <a:ea typeface="Calibri" panose="020F0502020204030204" pitchFamily="34" charset="0"/>
                              <a:cs typeface="Times New Roman" panose="02020603050405020304" pitchFamily="18" charset="0"/>
                            </a:rPr>
                            <m:t>90</m:t>
                          </m:r>
                        </m:e>
                        <m:sup>
                          <m:r>
                            <m:rPr>
                              <m:sty m:val="p"/>
                            </m:rPr>
                            <a:rPr lang="en-US" sz="2667" kern="100">
                              <a:latin typeface="Cambria Math" panose="02040503050406030204" pitchFamily="18" charset="0"/>
                              <a:ea typeface="Calibri" panose="020F0502020204030204" pitchFamily="34" charset="0"/>
                              <a:cs typeface="Times New Roman" panose="02020603050405020304" pitchFamily="18" charset="0"/>
                            </a:rPr>
                            <m:t>o</m:t>
                          </m:r>
                        </m:sup>
                      </m:sSup>
                      <m:r>
                        <a:rPr lang="en-US" sz="2667" kern="100">
                          <a:latin typeface="Cambria Math" panose="02040503050406030204" pitchFamily="18" charset="0"/>
                          <a:ea typeface="Calibri" panose="020F0502020204030204" pitchFamily="34" charset="0"/>
                          <a:cs typeface="Times New Roman" panose="02020603050405020304" pitchFamily="18" charset="0"/>
                        </a:rPr>
                        <m:t>=</m:t>
                      </m:r>
                      <m:sSup>
                        <m:sSupPr>
                          <m:ctrlPr>
                            <a:rPr lang="en-US" sz="2667"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2667" kern="100">
                              <a:latin typeface="Cambria Math" panose="02040503050406030204" pitchFamily="18" charset="0"/>
                              <a:ea typeface="Calibri" panose="020F0502020204030204" pitchFamily="34" charset="0"/>
                              <a:cs typeface="Times New Roman" panose="02020603050405020304" pitchFamily="18" charset="0"/>
                            </a:rPr>
                            <m:t>45</m:t>
                          </m:r>
                        </m:e>
                        <m:sup>
                          <m:r>
                            <m:rPr>
                              <m:sty m:val="p"/>
                            </m:rPr>
                            <a:rPr lang="en-US" sz="2667" kern="100">
                              <a:latin typeface="Cambria Math" panose="02040503050406030204" pitchFamily="18" charset="0"/>
                              <a:ea typeface="Calibri" panose="020F0502020204030204" pitchFamily="34" charset="0"/>
                              <a:cs typeface="Times New Roman" panose="02020603050405020304" pitchFamily="18" charset="0"/>
                            </a:rPr>
                            <m:t>o</m:t>
                          </m:r>
                        </m:sup>
                      </m:sSup>
                    </m:oMath>
                  </m:oMathPara>
                </a14:m>
                <a:endParaRPr lang="en-US" sz="2667" kern="100">
                  <a:ea typeface="Calibri" panose="020F0502020204030204" pitchFamily="34" charset="0"/>
                  <a:cs typeface="Times New Roman" panose="02020603050405020304" pitchFamily="18" charset="0"/>
                </a:endParaRPr>
              </a:p>
            </p:txBody>
          </p:sp>
        </mc:Choice>
        <mc:Fallback>
          <p:sp>
            <p:nvSpPr>
              <p:cNvPr id="4" name="Rectangle 3"/>
              <p:cNvSpPr>
                <a:spLocks noRot="1" noChangeAspect="1" noMove="1" noResize="1" noEditPoints="1" noAdjustHandles="1" noChangeArrowheads="1" noChangeShapeType="1" noTextEdit="1"/>
              </p:cNvSpPr>
              <p:nvPr/>
            </p:nvSpPr>
            <p:spPr>
              <a:xfrm>
                <a:off x="5729191" y="1751114"/>
                <a:ext cx="6096000" cy="3822841"/>
              </a:xfrm>
              <a:prstGeom prst="rect">
                <a:avLst/>
              </a:prstGeom>
              <a:blipFill>
                <a:blip r:embed="rId5"/>
                <a:stretch>
                  <a:fillRect l="-1900"/>
                </a:stretch>
              </a:blipFill>
            </p:spPr>
            <p:txBody>
              <a:bodyPr/>
              <a:lstStyle/>
              <a:p>
                <a:r>
                  <a:rPr lang="en-US">
                    <a:noFill/>
                  </a:rPr>
                  <a:t> </a:t>
                </a:r>
              </a:p>
            </p:txBody>
          </p:sp>
        </mc:Fallback>
      </mc:AlternateContent>
      <p:cxnSp>
        <p:nvCxnSpPr>
          <p:cNvPr id="7" name="Straight Connector 6"/>
          <p:cNvCxnSpPr/>
          <p:nvPr/>
        </p:nvCxnSpPr>
        <p:spPr>
          <a:xfrm>
            <a:off x="5523506" y="1751114"/>
            <a:ext cx="1" cy="51068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1193835" y="3487160"/>
            <a:ext cx="3238220" cy="2845963"/>
            <a:chOff x="913096" y="2589967"/>
            <a:chExt cx="2428665" cy="2134472"/>
          </a:xfrm>
        </p:grpSpPr>
        <p:sp>
          <p:nvSpPr>
            <p:cNvPr id="21" name="TextBox 20"/>
            <p:cNvSpPr txBox="1"/>
            <p:nvPr/>
          </p:nvSpPr>
          <p:spPr>
            <a:xfrm>
              <a:off x="2834630" y="2589967"/>
              <a:ext cx="445273" cy="346249"/>
            </a:xfrm>
            <a:prstGeom prst="rect">
              <a:avLst/>
            </a:prstGeom>
            <a:noFill/>
            <a:ln>
              <a:noFill/>
            </a:ln>
          </p:spPr>
          <p:txBody>
            <a:bodyPr wrap="square" rtlCol="0">
              <a:spAutoFit/>
            </a:bodyPr>
            <a:lstStyle/>
            <a:p>
              <a:pPr defTabSz="1219170">
                <a:buClr>
                  <a:srgbClr val="000000"/>
                </a:buClr>
                <a:defRPr/>
              </a:pPr>
              <a:r>
                <a:rPr lang="en-US" sz="2400" kern="0">
                  <a:latin typeface="Arial"/>
                  <a:cs typeface="Arial"/>
                  <a:sym typeface="Arial"/>
                </a:rPr>
                <a:t>B</a:t>
              </a:r>
              <a:endParaRPr lang="en-US" sz="2400" kern="0">
                <a:latin typeface="Arial"/>
                <a:cs typeface="Arial"/>
                <a:sym typeface="Arial"/>
              </a:endParaRPr>
            </a:p>
          </p:txBody>
        </p:sp>
        <p:sp>
          <p:nvSpPr>
            <p:cNvPr id="24" name="TextBox 23"/>
            <p:cNvSpPr txBox="1"/>
            <p:nvPr/>
          </p:nvSpPr>
          <p:spPr>
            <a:xfrm>
              <a:off x="1003111" y="2609303"/>
              <a:ext cx="445273" cy="346249"/>
            </a:xfrm>
            <a:prstGeom prst="rect">
              <a:avLst/>
            </a:prstGeom>
            <a:noFill/>
            <a:ln>
              <a:noFill/>
            </a:ln>
          </p:spPr>
          <p:txBody>
            <a:bodyPr wrap="square" rtlCol="0">
              <a:spAutoFit/>
            </a:bodyPr>
            <a:lstStyle/>
            <a:p>
              <a:pPr defTabSz="1219170">
                <a:buClr>
                  <a:srgbClr val="000000"/>
                </a:buClr>
                <a:defRPr/>
              </a:pPr>
              <a:r>
                <a:rPr lang="en-US" sz="2400" kern="0">
                  <a:latin typeface="Arial"/>
                  <a:cs typeface="Arial"/>
                  <a:sym typeface="Arial"/>
                </a:rPr>
                <a:t>A</a:t>
              </a:r>
            </a:p>
          </p:txBody>
        </p:sp>
        <p:sp>
          <p:nvSpPr>
            <p:cNvPr id="25" name="TextBox 24"/>
            <p:cNvSpPr txBox="1"/>
            <p:nvPr/>
          </p:nvSpPr>
          <p:spPr>
            <a:xfrm>
              <a:off x="2896488" y="4378190"/>
              <a:ext cx="445273" cy="346249"/>
            </a:xfrm>
            <a:prstGeom prst="rect">
              <a:avLst/>
            </a:prstGeom>
            <a:noFill/>
            <a:ln>
              <a:noFill/>
            </a:ln>
          </p:spPr>
          <p:txBody>
            <a:bodyPr wrap="square" rtlCol="0">
              <a:spAutoFit/>
            </a:bodyPr>
            <a:lstStyle/>
            <a:p>
              <a:pPr defTabSz="1219170">
                <a:buClr>
                  <a:srgbClr val="000000"/>
                </a:buClr>
                <a:defRPr/>
              </a:pPr>
              <a:r>
                <a:rPr lang="en-US" sz="2400" kern="0">
                  <a:latin typeface="Arial"/>
                  <a:cs typeface="Arial"/>
                  <a:sym typeface="Arial"/>
                </a:rPr>
                <a:t>C</a:t>
              </a:r>
              <a:endParaRPr lang="en-US" sz="2400" kern="0">
                <a:latin typeface="Arial"/>
                <a:cs typeface="Arial"/>
                <a:sym typeface="Arial"/>
              </a:endParaRPr>
            </a:p>
          </p:txBody>
        </p:sp>
        <p:sp>
          <p:nvSpPr>
            <p:cNvPr id="26" name="TextBox 25"/>
            <p:cNvSpPr txBox="1"/>
            <p:nvPr/>
          </p:nvSpPr>
          <p:spPr>
            <a:xfrm>
              <a:off x="913096" y="4366298"/>
              <a:ext cx="445273" cy="346249"/>
            </a:xfrm>
            <a:prstGeom prst="rect">
              <a:avLst/>
            </a:prstGeom>
            <a:noFill/>
            <a:ln>
              <a:noFill/>
            </a:ln>
          </p:spPr>
          <p:txBody>
            <a:bodyPr wrap="square" rtlCol="0">
              <a:spAutoFit/>
            </a:bodyPr>
            <a:lstStyle/>
            <a:p>
              <a:pPr defTabSz="1219170">
                <a:buClr>
                  <a:srgbClr val="000000"/>
                </a:buClr>
                <a:defRPr/>
              </a:pPr>
              <a:r>
                <a:rPr lang="en-US" sz="2400" kern="0">
                  <a:latin typeface="Arial"/>
                  <a:cs typeface="Arial"/>
                  <a:sym typeface="Arial"/>
                </a:rPr>
                <a:t>D</a:t>
              </a:r>
              <a:endParaRPr lang="en-US" sz="2400" kern="0">
                <a:latin typeface="Arial"/>
                <a:cs typeface="Arial"/>
                <a:sym typeface="Arial"/>
              </a:endParaRPr>
            </a:p>
          </p:txBody>
        </p:sp>
        <p:sp>
          <p:nvSpPr>
            <p:cNvPr id="28" name="Rectangle 27"/>
            <p:cNvSpPr/>
            <p:nvPr/>
          </p:nvSpPr>
          <p:spPr>
            <a:xfrm>
              <a:off x="1249667" y="2970056"/>
              <a:ext cx="1669556" cy="1543875"/>
            </a:xfrm>
            <a:prstGeom prst="rect">
              <a:avLst/>
            </a:prstGeom>
            <a:noFill/>
            <a:ln w="19050">
              <a:solidFill>
                <a:srgbClr val="000000"/>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sz="2400">
                <a:solidFill>
                  <a:schemeClr val="accent4"/>
                </a:solidFill>
              </a:endParaRPr>
            </a:p>
          </p:txBody>
        </p:sp>
        <p:sp>
          <p:nvSpPr>
            <p:cNvPr id="14" name="Rectangle 13"/>
            <p:cNvSpPr/>
            <p:nvPr/>
          </p:nvSpPr>
          <p:spPr>
            <a:xfrm>
              <a:off x="1249667" y="2974727"/>
              <a:ext cx="198717" cy="186596"/>
            </a:xfrm>
            <a:prstGeom prst="rect">
              <a:avLst/>
            </a:prstGeom>
            <a:no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2" name="Rectangle 31"/>
            <p:cNvSpPr/>
            <p:nvPr/>
          </p:nvSpPr>
          <p:spPr>
            <a:xfrm>
              <a:off x="1249667" y="4327335"/>
              <a:ext cx="198717" cy="186596"/>
            </a:xfrm>
            <a:prstGeom prst="rect">
              <a:avLst/>
            </a:prstGeom>
            <a:no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3" name="Rectangle 32"/>
            <p:cNvSpPr/>
            <p:nvPr/>
          </p:nvSpPr>
          <p:spPr>
            <a:xfrm>
              <a:off x="2720506" y="2971111"/>
              <a:ext cx="198717" cy="186596"/>
            </a:xfrm>
            <a:prstGeom prst="rect">
              <a:avLst/>
            </a:prstGeom>
            <a:no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4" name="Rectangle 33"/>
            <p:cNvSpPr/>
            <p:nvPr/>
          </p:nvSpPr>
          <p:spPr>
            <a:xfrm>
              <a:off x="2720506" y="4331670"/>
              <a:ext cx="198717" cy="186596"/>
            </a:xfrm>
            <a:prstGeom prst="rect">
              <a:avLst/>
            </a:prstGeom>
            <a:no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5" name="Straight Connector 34"/>
            <p:cNvCxnSpPr/>
            <p:nvPr/>
          </p:nvCxnSpPr>
          <p:spPr>
            <a:xfrm>
              <a:off x="1249667" y="2965721"/>
              <a:ext cx="1669556" cy="154821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39" name="Rectangle 38"/>
          <p:cNvSpPr/>
          <p:nvPr/>
        </p:nvSpPr>
        <p:spPr>
          <a:xfrm>
            <a:off x="8349662" y="993987"/>
            <a:ext cx="830676" cy="502766"/>
          </a:xfrm>
          <a:prstGeom prst="rect">
            <a:avLst/>
          </a:prstGeom>
        </p:spPr>
        <p:txBody>
          <a:bodyPr wrap="none">
            <a:spAutoFit/>
          </a:bodyPr>
          <a:lstStyle/>
          <a:p>
            <a:pPr algn="ctr" defTabSz="1219170">
              <a:defRPr/>
            </a:pPr>
            <a:r>
              <a:rPr lang="en-US" sz="2667" b="1" i="1" u="sng" dirty="0">
                <a:solidFill>
                  <a:srgbClr val="C00000"/>
                </a:solidFill>
                <a:latin typeface="Arial" panose="020B0604020202020204" pitchFamily="34" charset="0"/>
                <a:cs typeface="Arial"/>
                <a:sym typeface="Arial"/>
              </a:rPr>
              <a:t>Giải</a:t>
            </a:r>
            <a:endParaRPr lang="en-US" sz="2667" b="1" i="1" u="sng" dirty="0">
              <a:solidFill>
                <a:srgbClr val="C00000"/>
              </a:solidFill>
              <a:latin typeface="Calibri"/>
              <a:cs typeface="Arial"/>
              <a:sym typeface="Arial"/>
            </a:endParaRPr>
          </a:p>
        </p:txBody>
      </p:sp>
    </p:spTree>
    <p:extLst>
      <p:ext uri="{BB962C8B-B14F-4D97-AF65-F5344CB8AC3E}">
        <p14:creationId xmlns:p14="http://schemas.microsoft.com/office/powerpoint/2010/main" val="1129377502"/>
      </p:ext>
    </p:extLst>
  </p:cSld>
  <p:clrMapOvr>
    <a:masterClrMapping/>
  </p:clrMapOvr>
  <mc:AlternateContent xmlns:mc="http://schemas.openxmlformats.org/markup-compatibility/2006" xmlns:p14="http://schemas.microsoft.com/office/powerpoint/2010/main">
    <mc:Choice Requires="p14">
      <p:transition spd="med" p14:dur="700">
        <p:pull dir="r"/>
      </p:transition>
    </mc:Choice>
    <mc:Fallback xmlns="">
      <p:transition spd="med">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500"/>
                                        <p:tgtEl>
                                          <p:spTgt spid="38"/>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randombar(horizontal)">
                                      <p:cBhvr>
                                        <p:cTn id="24" dur="500"/>
                                        <p:tgtEl>
                                          <p:spTgt spid="39"/>
                                        </p:tgtEl>
                                      </p:cBhvr>
                                    </p:animEffect>
                                  </p:childTnLst>
                                </p:cTn>
                              </p:par>
                              <p:par>
                                <p:cTn id="25" presetID="14" presetClass="entr" presetSubtype="1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fade">
                                      <p:cBhvr>
                                        <p:cTn id="32" dur="500"/>
                                        <p:tgtEl>
                                          <p:spTgt spid="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Effect transition="in" filter="wipe(left)">
                                      <p:cBhvr>
                                        <p:cTn id="37" dur="500"/>
                                        <p:tgtEl>
                                          <p:spTgt spid="4">
                                            <p:txEl>
                                              <p:pRg st="1" end="1"/>
                                            </p:txEl>
                                          </p:spTgt>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4">
                                            <p:txEl>
                                              <p:pRg st="2" end="2"/>
                                            </p:txEl>
                                          </p:spTgt>
                                        </p:tgtEl>
                                        <p:attrNameLst>
                                          <p:attrName>style.visibility</p:attrName>
                                        </p:attrNameLst>
                                      </p:cBhvr>
                                      <p:to>
                                        <p:strVal val="visible"/>
                                      </p:to>
                                    </p:set>
                                    <p:animEffect transition="in" filter="fade">
                                      <p:cBhvr>
                                        <p:cTn id="41"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66"/>
          <p:cNvSpPr txBox="1"/>
          <p:nvPr/>
        </p:nvSpPr>
        <p:spPr>
          <a:xfrm>
            <a:off x="121879" y="258592"/>
            <a:ext cx="12012540" cy="1892826"/>
          </a:xfrm>
          <a:prstGeom prst="rect">
            <a:avLst/>
          </a:prstGeom>
          <a:noFill/>
        </p:spPr>
        <p:txBody>
          <a:bodyPr wrap="square" rtlCol="0">
            <a:spAutoFit/>
          </a:bodyPr>
          <a:lstStyle/>
          <a:p>
            <a:pPr algn="just" defTabSz="609585">
              <a:lnSpc>
                <a:spcPct val="150000"/>
              </a:lnSpc>
              <a:defRPr/>
            </a:pPr>
            <a:r>
              <a:rPr lang="en-US" sz="2600">
                <a:latin typeface="Arial" panose="020B0604020202020204" pitchFamily="34" charset="0"/>
                <a:cs typeface="Arial" panose="020B0604020202020204" pitchFamily="34" charset="0"/>
              </a:rPr>
              <a:t>               </a:t>
            </a:r>
            <a:r>
              <a:rPr lang="vi-VN" sz="2600">
                <a:latin typeface="Arial" panose="020B0604020202020204" pitchFamily="34" charset="0"/>
                <a:cs typeface="Arial" panose="020B0604020202020204" pitchFamily="34" charset="0"/>
              </a:rPr>
              <a:t>Mặt </a:t>
            </a:r>
            <a:r>
              <a:rPr lang="vi-VN" sz="2600">
                <a:latin typeface="Arial" panose="020B0604020202020204" pitchFamily="34" charset="0"/>
                <a:cs typeface="Arial" panose="020B0604020202020204" pitchFamily="34" charset="0"/>
              </a:rPr>
              <a:t>của một bàn cờ vua có dạng hình vuông với độ dài cạnh là 40 </a:t>
            </a:r>
            <a:r>
              <a:rPr lang="vi-VN" sz="2600">
                <a:latin typeface="Arial" panose="020B0604020202020204" pitchFamily="34" charset="0"/>
                <a:cs typeface="Arial" panose="020B0604020202020204" pitchFamily="34" charset="0"/>
              </a:rPr>
              <a:t>cm</a:t>
            </a:r>
            <a:r>
              <a:rPr lang="en-US" sz="2600">
                <a:latin typeface="Arial" panose="020B0604020202020204" pitchFamily="34" charset="0"/>
                <a:cs typeface="Arial" panose="020B0604020202020204" pitchFamily="34" charset="0"/>
              </a:rPr>
              <a:t>. </a:t>
            </a:r>
            <a:r>
              <a:rPr lang="vi-VN" sz="2600">
                <a:latin typeface="Arial" panose="020B0604020202020204" pitchFamily="34" charset="0"/>
                <a:cs typeface="Arial" panose="020B0604020202020204" pitchFamily="34" charset="0"/>
              </a:rPr>
              <a:t>Độ </a:t>
            </a:r>
            <a:r>
              <a:rPr lang="vi-VN" sz="2600">
                <a:latin typeface="Arial" panose="020B0604020202020204" pitchFamily="34" charset="0"/>
                <a:cs typeface="Arial" panose="020B0604020202020204" pitchFamily="34" charset="0"/>
              </a:rPr>
              <a:t>dài đường chéo của mặt bàn cờ vua đó là bao nhiêu centimét (làm tròn </a:t>
            </a:r>
            <a:r>
              <a:rPr lang="en-US" sz="2600">
                <a:latin typeface="Arial" panose="020B0604020202020204" pitchFamily="34" charset="0"/>
                <a:cs typeface="Arial" panose="020B0604020202020204" pitchFamily="34" charset="0"/>
              </a:rPr>
              <a:t>     </a:t>
            </a:r>
            <a:r>
              <a:rPr lang="vi-VN" sz="2600">
                <a:latin typeface="Arial" panose="020B0604020202020204" pitchFamily="34" charset="0"/>
                <a:cs typeface="Arial" panose="020B0604020202020204" pitchFamily="34" charset="0"/>
              </a:rPr>
              <a:t>kết </a:t>
            </a:r>
            <a:r>
              <a:rPr lang="vi-VN" sz="2600">
                <a:latin typeface="Arial" panose="020B0604020202020204" pitchFamily="34" charset="0"/>
                <a:cs typeface="Arial" panose="020B0604020202020204" pitchFamily="34" charset="0"/>
              </a:rPr>
              <a:t>quả đến hàng phần mười)?</a:t>
            </a:r>
            <a:endParaRPr lang="vi-VN" sz="2600" dirty="0">
              <a:latin typeface="Arial" panose="020B0604020202020204" pitchFamily="34" charset="0"/>
              <a:cs typeface="Arial" panose="020B0604020202020204" pitchFamily="34" charset="0"/>
            </a:endParaRPr>
          </a:p>
        </p:txBody>
      </p:sp>
      <p:sp>
        <p:nvSpPr>
          <p:cNvPr id="68" name="Rectangle 67"/>
          <p:cNvSpPr/>
          <p:nvPr/>
        </p:nvSpPr>
        <p:spPr>
          <a:xfrm>
            <a:off x="3557303" y="2251907"/>
            <a:ext cx="816249" cy="492443"/>
          </a:xfrm>
          <a:prstGeom prst="rect">
            <a:avLst/>
          </a:prstGeom>
        </p:spPr>
        <p:txBody>
          <a:bodyPr wrap="none">
            <a:spAutoFit/>
          </a:bodyPr>
          <a:lstStyle/>
          <a:p>
            <a:pPr algn="ctr" defTabSz="1219170">
              <a:defRPr/>
            </a:pPr>
            <a:r>
              <a:rPr lang="en-US" sz="2600" b="1" i="1" u="sng" dirty="0">
                <a:solidFill>
                  <a:srgbClr val="C00000"/>
                </a:solidFill>
                <a:latin typeface="Arial" panose="020B0604020202020204" pitchFamily="34" charset="0"/>
                <a:cs typeface="Arial"/>
                <a:sym typeface="Arial"/>
              </a:rPr>
              <a:t>Giải</a:t>
            </a:r>
            <a:endParaRPr lang="en-US" sz="2600" b="1" i="1" u="sng" dirty="0">
              <a:solidFill>
                <a:srgbClr val="C00000"/>
              </a:solidFill>
              <a:latin typeface="Calibri"/>
              <a:cs typeface="Arial"/>
              <a:sym typeface="Arial"/>
            </a:endParaRPr>
          </a:p>
        </p:txBody>
      </p:sp>
      <p:sp>
        <p:nvSpPr>
          <p:cNvPr id="69" name="Google Shape;735;p18"/>
          <p:cNvSpPr txBox="1">
            <a:spLocks noGrp="1"/>
          </p:cNvSpPr>
          <p:nvPr>
            <p:ph type="title"/>
          </p:nvPr>
        </p:nvSpPr>
        <p:spPr>
          <a:xfrm>
            <a:off x="0" y="411706"/>
            <a:ext cx="1713771" cy="429645"/>
          </a:xfrm>
          <a:prstGeom prst="rect">
            <a:avLst/>
          </a:prstGeom>
        </p:spPr>
        <p:txBody>
          <a:bodyPr spcFirstLastPara="1" vert="horz" wrap="square" lIns="121900" tIns="121900" rIns="121900" bIns="121900" rtlCol="0" anchor="ctr" anchorCtr="0">
            <a:noAutofit/>
          </a:bodyPr>
          <a:lstStyle/>
          <a:p>
            <a:pPr algn="ctr">
              <a:buSzPts val="1100"/>
            </a:pPr>
            <a:r>
              <a:rPr lang="en" sz="2667" dirty="0">
                <a:solidFill>
                  <a:schemeClr val="bg1">
                    <a:lumMod val="50000"/>
                  </a:schemeClr>
                </a:solidFill>
                <a:highlight>
                  <a:schemeClr val="accent1"/>
                </a:highlight>
                <a:latin typeface="+mj-lt"/>
              </a:rPr>
              <a:t>Ví </a:t>
            </a:r>
            <a:r>
              <a:rPr lang="en" sz="2667">
                <a:solidFill>
                  <a:schemeClr val="bg1">
                    <a:lumMod val="50000"/>
                  </a:schemeClr>
                </a:solidFill>
                <a:highlight>
                  <a:schemeClr val="accent1"/>
                </a:highlight>
                <a:latin typeface="+mj-lt"/>
              </a:rPr>
              <a:t>dụ 3:</a:t>
            </a:r>
            <a:endParaRPr sz="2667" dirty="0">
              <a:solidFill>
                <a:schemeClr val="bg1">
                  <a:lumMod val="50000"/>
                </a:schemeClr>
              </a:solidFill>
              <a:highlight>
                <a:schemeClr val="accent1"/>
              </a:highlight>
              <a:latin typeface="+mj-lt"/>
            </a:endParaRPr>
          </a:p>
        </p:txBody>
      </p:sp>
      <mc:AlternateContent xmlns:mc="http://schemas.openxmlformats.org/markup-compatibility/2006">
        <mc:Choice xmlns:a14="http://schemas.microsoft.com/office/drawing/2010/main" Requires="a14">
          <p:sp>
            <p:nvSpPr>
              <p:cNvPr id="71" name="Rectangle 70"/>
              <p:cNvSpPr/>
              <p:nvPr/>
            </p:nvSpPr>
            <p:spPr>
              <a:xfrm>
                <a:off x="121879" y="2869222"/>
                <a:ext cx="7707940" cy="3457421"/>
              </a:xfrm>
              <a:prstGeom prst="rect">
                <a:avLst/>
              </a:prstGeom>
            </p:spPr>
            <p:txBody>
              <a:bodyPr wrap="square">
                <a:spAutoFit/>
              </a:bodyPr>
              <a:lstStyle/>
              <a:p>
                <a:pPr algn="just">
                  <a:lnSpc>
                    <a:spcPct val="150000"/>
                  </a:lnSpc>
                  <a:spcBef>
                    <a:spcPts val="400"/>
                  </a:spcBef>
                  <a:spcAft>
                    <a:spcPts val="400"/>
                  </a:spcAft>
                </a:pPr>
                <a:r>
                  <a:rPr lang="vi-VN" sz="2600">
                    <a:ea typeface="Arial" panose="020B0604020202020204" pitchFamily="34" charset="0"/>
                    <a:cs typeface="Times New Roman" panose="02020603050405020304" pitchFamily="18" charset="0"/>
                  </a:rPr>
                  <a:t>Gọi độ dài đường chéo của mặt bàn cờ vua đó là </a:t>
                </a:r>
                <a14:m>
                  <m:oMath xmlns:m="http://schemas.openxmlformats.org/officeDocument/2006/math">
                    <m:r>
                      <a:rPr lang="en-US" sz="2600" i="1">
                        <a:latin typeface="Cambria Math" panose="02040503050406030204" pitchFamily="18" charset="0"/>
                        <a:cs typeface="Times New Roman" panose="02020603050405020304" pitchFamily="18" charset="0"/>
                      </a:rPr>
                      <m:t>𝑥</m:t>
                    </m:r>
                  </m:oMath>
                </a14:m>
                <a:r>
                  <a:rPr lang="en-US" sz="2600">
                    <a:ea typeface="Arial" panose="020B0604020202020204" pitchFamily="34" charset="0"/>
                    <a:cs typeface="Times New Roman" panose="02020603050405020304" pitchFamily="18" charset="0"/>
                  </a:rPr>
                  <a:t> </a:t>
                </a:r>
                <a:r>
                  <a:rPr lang="vi-VN" sz="2600">
                    <a:ea typeface="Arial" panose="020B0604020202020204" pitchFamily="34" charset="0"/>
                    <a:cs typeface="Times New Roman" panose="02020603050405020304" pitchFamily="18" charset="0"/>
                  </a:rPr>
                  <a:t>(cm) với </a:t>
                </a:r>
                <a14:m>
                  <m:oMath xmlns:m="http://schemas.openxmlformats.org/officeDocument/2006/math">
                    <m:r>
                      <a:rPr lang="en-US" sz="2600" i="1">
                        <a:latin typeface="Cambria Math" panose="02040503050406030204" pitchFamily="18" charset="0"/>
                        <a:cs typeface="Times New Roman" panose="02020603050405020304" pitchFamily="18" charset="0"/>
                      </a:rPr>
                      <m:t>𝑥</m:t>
                    </m:r>
                    <m:r>
                      <a:rPr lang="en-US" sz="2600" i="1">
                        <a:latin typeface="Cambria Math" panose="02040503050406030204" pitchFamily="18" charset="0"/>
                        <a:cs typeface="Times New Roman" panose="02020603050405020304" pitchFamily="18" charset="0"/>
                      </a:rPr>
                      <m:t>&gt;0</m:t>
                    </m:r>
                  </m:oMath>
                </a14:m>
                <a:r>
                  <a:rPr lang="en-US" sz="2600">
                    <a:ea typeface="Arial" panose="020B0604020202020204" pitchFamily="34" charset="0"/>
                    <a:cs typeface="Times New Roman" panose="02020603050405020304" pitchFamily="18" charset="0"/>
                  </a:rPr>
                  <a:t>.</a:t>
                </a:r>
                <a:endParaRPr lang="vi-VN" sz="2600">
                  <a:ea typeface="Arial" panose="020B0604020202020204" pitchFamily="34" charset="0"/>
                  <a:cs typeface="Times New Roman" panose="02020603050405020304" pitchFamily="18" charset="0"/>
                </a:endParaRPr>
              </a:p>
              <a:p>
                <a:pPr algn="just">
                  <a:lnSpc>
                    <a:spcPct val="150000"/>
                  </a:lnSpc>
                  <a:spcBef>
                    <a:spcPts val="400"/>
                  </a:spcBef>
                  <a:spcAft>
                    <a:spcPts val="400"/>
                  </a:spcAft>
                </a:pPr>
                <a:r>
                  <a:rPr lang="vi-VN" sz="2600">
                    <a:ea typeface="Arial" panose="020B0604020202020204" pitchFamily="34" charset="0"/>
                    <a:cs typeface="Times New Roman" panose="02020603050405020304" pitchFamily="18" charset="0"/>
                  </a:rPr>
                  <a:t>Áp dụng định lí Pythagore, ta có: </a:t>
                </a:r>
                <a:endParaRPr lang="en-US" sz="2600">
                  <a:ea typeface="Arial" panose="020B0604020202020204" pitchFamily="34" charset="0"/>
                  <a:cs typeface="Times New Roman" panose="02020603050405020304" pitchFamily="18" charset="0"/>
                </a:endParaRPr>
              </a:p>
              <a:p>
                <a:pPr algn="ctr">
                  <a:lnSpc>
                    <a:spcPct val="150000"/>
                  </a:lnSpc>
                  <a:spcBef>
                    <a:spcPts val="400"/>
                  </a:spcBef>
                  <a:spcAft>
                    <a:spcPts val="400"/>
                  </a:spcAft>
                </a:pPr>
                <a14:m>
                  <m:oMath xmlns:m="http://schemas.openxmlformats.org/officeDocument/2006/math">
                    <m:sSup>
                      <m:sSupPr>
                        <m:ctrlPr>
                          <a:rPr lang="vi-VN" sz="2600" i="1">
                            <a:latin typeface="Cambria Math" panose="02040503050406030204" pitchFamily="18" charset="0"/>
                            <a:cs typeface="Times New Roman" panose="02020603050405020304" pitchFamily="18" charset="0"/>
                          </a:rPr>
                        </m:ctrlPr>
                      </m:sSupPr>
                      <m:e>
                        <m:r>
                          <a:rPr lang="en-US" sz="2600" i="1">
                            <a:latin typeface="Cambria Math" panose="02040503050406030204" pitchFamily="18" charset="0"/>
                            <a:cs typeface="Times New Roman" panose="02020603050405020304" pitchFamily="18" charset="0"/>
                          </a:rPr>
                          <m:t>𝑥</m:t>
                        </m:r>
                      </m:e>
                      <m:sup>
                        <m:r>
                          <a:rPr lang="en-US" sz="2600" i="1">
                            <a:latin typeface="Cambria Math" panose="02040503050406030204" pitchFamily="18" charset="0"/>
                            <a:cs typeface="Times New Roman" panose="02020603050405020304" pitchFamily="18" charset="0"/>
                          </a:rPr>
                          <m:t>2</m:t>
                        </m:r>
                      </m:sup>
                    </m:sSup>
                    <m:r>
                      <a:rPr lang="en-US" sz="2600">
                        <a:latin typeface="Cambria Math" panose="02040503050406030204" pitchFamily="18" charset="0"/>
                        <a:cs typeface="Times New Roman" panose="02020603050405020304" pitchFamily="18" charset="0"/>
                      </a:rPr>
                      <m:t>=</m:t>
                    </m:r>
                    <m:sSup>
                      <m:sSupPr>
                        <m:ctrlPr>
                          <a:rPr lang="en-US" sz="2600" i="1">
                            <a:latin typeface="Cambria Math" panose="02040503050406030204" pitchFamily="18" charset="0"/>
                            <a:cs typeface="Times New Roman" panose="02020603050405020304" pitchFamily="18" charset="0"/>
                          </a:rPr>
                        </m:ctrlPr>
                      </m:sSupPr>
                      <m:e>
                        <m:r>
                          <a:rPr lang="en-US" sz="2600" i="1">
                            <a:latin typeface="Cambria Math" panose="02040503050406030204" pitchFamily="18" charset="0"/>
                            <a:cs typeface="Times New Roman" panose="02020603050405020304" pitchFamily="18" charset="0"/>
                          </a:rPr>
                          <m:t>40</m:t>
                        </m:r>
                      </m:e>
                      <m:sup>
                        <m:r>
                          <a:rPr lang="en-US" sz="2600" i="1">
                            <a:latin typeface="Cambria Math" panose="02040503050406030204" pitchFamily="18" charset="0"/>
                            <a:cs typeface="Times New Roman" panose="02020603050405020304" pitchFamily="18" charset="0"/>
                          </a:rPr>
                          <m:t>2</m:t>
                        </m:r>
                      </m:sup>
                    </m:sSup>
                    <m:r>
                      <a:rPr lang="en-US" sz="2600" i="1">
                        <a:latin typeface="Cambria Math" panose="02040503050406030204" pitchFamily="18" charset="0"/>
                        <a:cs typeface="Times New Roman" panose="02020603050405020304" pitchFamily="18" charset="0"/>
                      </a:rPr>
                      <m:t>+</m:t>
                    </m:r>
                    <m:sSup>
                      <m:sSupPr>
                        <m:ctrlPr>
                          <a:rPr lang="en-US" sz="2600" i="1">
                            <a:latin typeface="Cambria Math" panose="02040503050406030204" pitchFamily="18" charset="0"/>
                            <a:cs typeface="Times New Roman" panose="02020603050405020304" pitchFamily="18" charset="0"/>
                          </a:rPr>
                        </m:ctrlPr>
                      </m:sSupPr>
                      <m:e>
                        <m:r>
                          <a:rPr lang="en-US" sz="2600" i="1">
                            <a:latin typeface="Cambria Math" panose="02040503050406030204" pitchFamily="18" charset="0"/>
                            <a:cs typeface="Times New Roman" panose="02020603050405020304" pitchFamily="18" charset="0"/>
                          </a:rPr>
                          <m:t>40</m:t>
                        </m:r>
                      </m:e>
                      <m:sup>
                        <m:r>
                          <a:rPr lang="en-US" sz="2600" i="1">
                            <a:latin typeface="Cambria Math" panose="02040503050406030204" pitchFamily="18" charset="0"/>
                            <a:cs typeface="Times New Roman" panose="02020603050405020304" pitchFamily="18" charset="0"/>
                          </a:rPr>
                          <m:t>2</m:t>
                        </m:r>
                      </m:sup>
                    </m:sSup>
                    <m:r>
                      <a:rPr lang="en-US" sz="2600" i="1">
                        <a:latin typeface="Cambria Math" panose="02040503050406030204" pitchFamily="18" charset="0"/>
                        <a:cs typeface="Times New Roman" panose="02020603050405020304" pitchFamily="18" charset="0"/>
                      </a:rPr>
                      <m:t>=3 200</m:t>
                    </m:r>
                  </m:oMath>
                </a14:m>
                <a:r>
                  <a:rPr lang="vi-VN" sz="2600">
                    <a:ea typeface="Arial" panose="020B0604020202020204" pitchFamily="34" charset="0"/>
                    <a:cs typeface="Times New Roman" panose="02020603050405020304" pitchFamily="18" charset="0"/>
                  </a:rPr>
                  <a:t> </a:t>
                </a:r>
                <a:endParaRPr lang="en-US" sz="2600">
                  <a:ea typeface="Arial" panose="020B0604020202020204" pitchFamily="34" charset="0"/>
                  <a:cs typeface="Times New Roman" panose="02020603050405020304" pitchFamily="18" charset="0"/>
                </a:endParaRPr>
              </a:p>
              <a:p>
                <a:pPr algn="just">
                  <a:lnSpc>
                    <a:spcPct val="150000"/>
                  </a:lnSpc>
                  <a:spcBef>
                    <a:spcPts val="400"/>
                  </a:spcBef>
                  <a:spcAft>
                    <a:spcPts val="400"/>
                  </a:spcAft>
                </a:pPr>
                <a:r>
                  <a:rPr lang="vi-VN" sz="2600">
                    <a:ea typeface="Arial" panose="020B0604020202020204" pitchFamily="34" charset="0"/>
                    <a:cs typeface="Times New Roman" panose="02020603050405020304" pitchFamily="18" charset="0"/>
                  </a:rPr>
                  <a:t>Mà </a:t>
                </a:r>
                <a14:m>
                  <m:oMath xmlns:m="http://schemas.openxmlformats.org/officeDocument/2006/math">
                    <m:r>
                      <a:rPr lang="en-US" sz="2600" i="1">
                        <a:latin typeface="Cambria Math" panose="02040503050406030204" pitchFamily="18" charset="0"/>
                        <a:cs typeface="Times New Roman" panose="02020603050405020304" pitchFamily="18" charset="0"/>
                      </a:rPr>
                      <m:t>𝑥</m:t>
                    </m:r>
                    <m:r>
                      <a:rPr lang="en-US" sz="2600" i="1">
                        <a:latin typeface="Cambria Math" panose="02040503050406030204" pitchFamily="18" charset="0"/>
                        <a:cs typeface="Times New Roman" panose="02020603050405020304" pitchFamily="18" charset="0"/>
                      </a:rPr>
                      <m:t>&gt;0</m:t>
                    </m:r>
                  </m:oMath>
                </a14:m>
                <a:r>
                  <a:rPr lang="vi-VN" sz="2600">
                    <a:ea typeface="Arial" panose="020B0604020202020204" pitchFamily="34" charset="0"/>
                    <a:cs typeface="Times New Roman" panose="02020603050405020304" pitchFamily="18" charset="0"/>
                  </a:rPr>
                  <a:t> nên</a:t>
                </a:r>
                <a:r>
                  <a:rPr lang="en-US" sz="2600">
                    <a:cs typeface="Times New Roman" panose="02020603050405020304" pitchFamily="18" charset="0"/>
                  </a:rPr>
                  <a:t> </a:t>
                </a:r>
                <a14:m>
                  <m:oMath xmlns:m="http://schemas.openxmlformats.org/officeDocument/2006/math">
                    <m:r>
                      <a:rPr lang="en-US" sz="2600" i="1">
                        <a:latin typeface="Cambria Math" panose="02040503050406030204" pitchFamily="18" charset="0"/>
                        <a:cs typeface="Times New Roman" panose="02020603050405020304" pitchFamily="18" charset="0"/>
                      </a:rPr>
                      <m:t>𝑥</m:t>
                    </m:r>
                    <m:r>
                      <a:rPr lang="en-US" sz="2600" i="1">
                        <a:latin typeface="Cambria Math" panose="02040503050406030204" pitchFamily="18" charset="0"/>
                        <a:ea typeface="Cambria Math" panose="02040503050406030204" pitchFamily="18" charset="0"/>
                        <a:cs typeface="Times New Roman" panose="02020603050405020304" pitchFamily="18" charset="0"/>
                      </a:rPr>
                      <m:t>≈</m:t>
                    </m:r>
                    <m:rad>
                      <m:radPr>
                        <m:degHide m:val="on"/>
                        <m:ctrlPr>
                          <a:rPr lang="en-US" sz="2600" i="1">
                            <a:latin typeface="Cambria Math" panose="02040503050406030204" pitchFamily="18" charset="0"/>
                            <a:ea typeface="Cambria Math" panose="02040503050406030204" pitchFamily="18" charset="0"/>
                            <a:cs typeface="Times New Roman" panose="02020603050405020304" pitchFamily="18" charset="0"/>
                          </a:rPr>
                        </m:ctrlPr>
                      </m:radPr>
                      <m:deg/>
                      <m:e>
                        <m:r>
                          <a:rPr lang="en-US" sz="2600" i="1">
                            <a:latin typeface="Cambria Math" panose="02040503050406030204" pitchFamily="18" charset="0"/>
                            <a:ea typeface="Cambria Math" panose="02040503050406030204" pitchFamily="18" charset="0"/>
                            <a:cs typeface="Times New Roman" panose="02020603050405020304" pitchFamily="18" charset="0"/>
                          </a:rPr>
                          <m:t>3 200</m:t>
                        </m:r>
                      </m:e>
                    </m:rad>
                    <m:r>
                      <a:rPr lang="en-US" sz="2600" i="1">
                        <a:latin typeface="Cambria Math" panose="02040503050406030204" pitchFamily="18" charset="0"/>
                        <a:ea typeface="Cambria Math" panose="02040503050406030204" pitchFamily="18" charset="0"/>
                        <a:cs typeface="Times New Roman" panose="02020603050405020304" pitchFamily="18" charset="0"/>
                      </a:rPr>
                      <m:t>=56,6 (</m:t>
                    </m:r>
                    <m:r>
                      <a:rPr lang="en-US" sz="2600" i="1">
                        <a:latin typeface="Cambria Math" panose="02040503050406030204" pitchFamily="18" charset="0"/>
                        <a:ea typeface="Cambria Math" panose="02040503050406030204" pitchFamily="18" charset="0"/>
                        <a:cs typeface="Times New Roman" panose="02020603050405020304" pitchFamily="18" charset="0"/>
                      </a:rPr>
                      <m:t>𝑐𝑚</m:t>
                    </m:r>
                    <m:r>
                      <a:rPr lang="en-US" sz="2600" i="1">
                        <a:latin typeface="Cambria Math" panose="02040503050406030204" pitchFamily="18" charset="0"/>
                        <a:ea typeface="Cambria Math" panose="02040503050406030204" pitchFamily="18" charset="0"/>
                        <a:cs typeface="Times New Roman" panose="02020603050405020304" pitchFamily="18" charset="0"/>
                      </a:rPr>
                      <m:t>)</m:t>
                    </m:r>
                  </m:oMath>
                </a14:m>
                <a:endParaRPr lang="vi-VN" sz="2600" dirty="0">
                  <a:ea typeface="Arial" panose="020B0604020202020204" pitchFamily="34" charset="0"/>
                  <a:cs typeface="Times New Roman" panose="02020603050405020304" pitchFamily="18" charset="0"/>
                </a:endParaRPr>
              </a:p>
            </p:txBody>
          </p:sp>
        </mc:Choice>
        <mc:Fallback>
          <p:sp>
            <p:nvSpPr>
              <p:cNvPr id="71" name="Rectangle 70"/>
              <p:cNvSpPr>
                <a:spLocks noRot="1" noChangeAspect="1" noMove="1" noResize="1" noEditPoints="1" noAdjustHandles="1" noChangeArrowheads="1" noChangeShapeType="1" noTextEdit="1"/>
              </p:cNvSpPr>
              <p:nvPr/>
            </p:nvSpPr>
            <p:spPr>
              <a:xfrm>
                <a:off x="121879" y="2869222"/>
                <a:ext cx="7707940" cy="3457421"/>
              </a:xfrm>
              <a:prstGeom prst="rect">
                <a:avLst/>
              </a:prstGeom>
              <a:blipFill>
                <a:blip r:embed="rId2"/>
                <a:stretch>
                  <a:fillRect l="-1424" b="-882"/>
                </a:stretch>
              </a:blipFill>
            </p:spPr>
            <p:txBody>
              <a:bodyPr/>
              <a:lstStyle/>
              <a:p>
                <a:r>
                  <a:rPr lang="en-US">
                    <a:noFill/>
                  </a:rPr>
                  <a:t> </a:t>
                </a:r>
              </a:p>
            </p:txBody>
          </p:sp>
        </mc:Fallback>
      </mc:AlternateContent>
      <p:pic>
        <p:nvPicPr>
          <p:cNvPr id="85" name="Picture 84"/>
          <p:cNvPicPr>
            <a:picLocks noChangeAspect="1"/>
          </p:cNvPicPr>
          <p:nvPr/>
        </p:nvPicPr>
        <p:blipFill>
          <a:blip r:embed="rId3"/>
          <a:stretch>
            <a:fillRect/>
          </a:stretch>
        </p:blipFill>
        <p:spPr>
          <a:xfrm>
            <a:off x="6656347" y="5969875"/>
            <a:ext cx="915637" cy="687277"/>
          </a:xfrm>
          <a:prstGeom prst="rect">
            <a:avLst/>
          </a:prstGeom>
        </p:spPr>
      </p:pic>
      <p:pic>
        <p:nvPicPr>
          <p:cNvPr id="3" name="Picture 2"/>
          <p:cNvPicPr>
            <a:picLocks noChangeAspect="1"/>
          </p:cNvPicPr>
          <p:nvPr/>
        </p:nvPicPr>
        <p:blipFill>
          <a:blip r:embed="rId4"/>
          <a:stretch>
            <a:fillRect/>
          </a:stretch>
        </p:blipFill>
        <p:spPr>
          <a:xfrm>
            <a:off x="8090353" y="2288483"/>
            <a:ext cx="3842280" cy="3851428"/>
          </a:xfrm>
          <a:prstGeom prst="rect">
            <a:avLst/>
          </a:prstGeom>
        </p:spPr>
      </p:pic>
    </p:spTree>
    <p:extLst>
      <p:ext uri="{BB962C8B-B14F-4D97-AF65-F5344CB8AC3E}">
        <p14:creationId xmlns:p14="http://schemas.microsoft.com/office/powerpoint/2010/main" val="1996756424"/>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anim calcmode="lin" valueType="num">
                                      <p:cBhvr>
                                        <p:cTn id="8" dur="500" fill="hold"/>
                                        <p:tgtEl>
                                          <p:spTgt spid="69"/>
                                        </p:tgtEl>
                                        <p:attrNameLst>
                                          <p:attrName>ppt_x</p:attrName>
                                        </p:attrNameLst>
                                      </p:cBhvr>
                                      <p:tavLst>
                                        <p:tav tm="0">
                                          <p:val>
                                            <p:strVal val="#ppt_x"/>
                                          </p:val>
                                        </p:tav>
                                        <p:tav tm="100000">
                                          <p:val>
                                            <p:strVal val="#ppt_x"/>
                                          </p:val>
                                        </p:tav>
                                      </p:tavLst>
                                    </p:anim>
                                    <p:anim calcmode="lin" valueType="num">
                                      <p:cBhvr>
                                        <p:cTn id="9" dur="500" fill="hold"/>
                                        <p:tgtEl>
                                          <p:spTgt spid="6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500"/>
                                        <p:tgtEl>
                                          <p:spTgt spid="67"/>
                                        </p:tgtEl>
                                      </p:cBhvr>
                                    </p:animEffect>
                                    <p:anim calcmode="lin" valueType="num">
                                      <p:cBhvr>
                                        <p:cTn id="13" dur="500" fill="hold"/>
                                        <p:tgtEl>
                                          <p:spTgt spid="67"/>
                                        </p:tgtEl>
                                        <p:attrNameLst>
                                          <p:attrName>ppt_x</p:attrName>
                                        </p:attrNameLst>
                                      </p:cBhvr>
                                      <p:tavLst>
                                        <p:tav tm="0">
                                          <p:val>
                                            <p:strVal val="#ppt_x"/>
                                          </p:val>
                                        </p:tav>
                                        <p:tav tm="100000">
                                          <p:val>
                                            <p:strVal val="#ppt_x"/>
                                          </p:val>
                                        </p:tav>
                                      </p:tavLst>
                                    </p:anim>
                                    <p:anim calcmode="lin" valueType="num">
                                      <p:cBhvr>
                                        <p:cTn id="14" dur="500" fill="hold"/>
                                        <p:tgtEl>
                                          <p:spTgt spid="6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randombar(horizontal)">
                                      <p:cBhvr>
                                        <p:cTn id="24" dur="500"/>
                                        <p:tgtEl>
                                          <p:spTgt spid="68"/>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dissolve">
                                      <p:cBhvr>
                                        <p:cTn id="2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grpSp>
        <p:nvGrpSpPr>
          <p:cNvPr id="4" name="Google Shape;306;p26"/>
          <p:cNvGrpSpPr/>
          <p:nvPr/>
        </p:nvGrpSpPr>
        <p:grpSpPr>
          <a:xfrm>
            <a:off x="9965170" y="-282690"/>
            <a:ext cx="2701257" cy="2384631"/>
            <a:chOff x="3700913" y="792925"/>
            <a:chExt cx="717275" cy="633200"/>
          </a:xfrm>
        </p:grpSpPr>
        <p:sp>
          <p:nvSpPr>
            <p:cNvPr id="5" name="Google Shape;307;p26"/>
            <p:cNvSpPr/>
            <p:nvPr/>
          </p:nvSpPr>
          <p:spPr>
            <a:xfrm>
              <a:off x="3772638" y="1190250"/>
              <a:ext cx="645550" cy="235875"/>
            </a:xfrm>
            <a:custGeom>
              <a:avLst/>
              <a:gdLst/>
              <a:ahLst/>
              <a:cxnLst/>
              <a:rect l="l" t="t" r="r" b="b"/>
              <a:pathLst>
                <a:path w="25822" h="9435" extrusionOk="0">
                  <a:moveTo>
                    <a:pt x="25465" y="1"/>
                  </a:moveTo>
                  <a:lnTo>
                    <a:pt x="0" y="7910"/>
                  </a:lnTo>
                  <a:cubicBezTo>
                    <a:pt x="288" y="8839"/>
                    <a:pt x="1144" y="9434"/>
                    <a:pt x="2068" y="9434"/>
                  </a:cubicBezTo>
                  <a:cubicBezTo>
                    <a:pt x="2281" y="9434"/>
                    <a:pt x="2497" y="9403"/>
                    <a:pt x="2710" y="9336"/>
                  </a:cubicBezTo>
                  <a:lnTo>
                    <a:pt x="24039" y="2713"/>
                  </a:lnTo>
                  <a:cubicBezTo>
                    <a:pt x="25183" y="2357"/>
                    <a:pt x="25821" y="1143"/>
                    <a:pt x="25465" y="1"/>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6" name="Google Shape;308;p26"/>
            <p:cNvSpPr/>
            <p:nvPr/>
          </p:nvSpPr>
          <p:spPr>
            <a:xfrm>
              <a:off x="3724988" y="806875"/>
              <a:ext cx="677150" cy="536975"/>
            </a:xfrm>
            <a:custGeom>
              <a:avLst/>
              <a:gdLst/>
              <a:ahLst/>
              <a:cxnLst/>
              <a:rect l="l" t="t" r="r" b="b"/>
              <a:pathLst>
                <a:path w="27086" h="21479" extrusionOk="0">
                  <a:moveTo>
                    <a:pt x="22594" y="0"/>
                  </a:moveTo>
                  <a:lnTo>
                    <a:pt x="0" y="7015"/>
                  </a:lnTo>
                  <a:lnTo>
                    <a:pt x="4491" y="21478"/>
                  </a:lnTo>
                  <a:lnTo>
                    <a:pt x="27086" y="14463"/>
                  </a:lnTo>
                  <a:lnTo>
                    <a:pt x="22594"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7" name="Google Shape;309;p26"/>
            <p:cNvSpPr/>
            <p:nvPr/>
          </p:nvSpPr>
          <p:spPr>
            <a:xfrm>
              <a:off x="3700913" y="792925"/>
              <a:ext cx="687100" cy="547000"/>
            </a:xfrm>
            <a:custGeom>
              <a:avLst/>
              <a:gdLst/>
              <a:ahLst/>
              <a:cxnLst/>
              <a:rect l="l" t="t" r="r" b="b"/>
              <a:pathLst>
                <a:path w="27484" h="21880" extrusionOk="0">
                  <a:moveTo>
                    <a:pt x="22688" y="400"/>
                  </a:moveTo>
                  <a:lnTo>
                    <a:pt x="27086" y="14557"/>
                  </a:lnTo>
                  <a:lnTo>
                    <a:pt x="4796" y="21480"/>
                  </a:lnTo>
                  <a:lnTo>
                    <a:pt x="398" y="7322"/>
                  </a:lnTo>
                  <a:lnTo>
                    <a:pt x="22688" y="400"/>
                  </a:lnTo>
                  <a:close/>
                  <a:moveTo>
                    <a:pt x="22897" y="0"/>
                  </a:moveTo>
                  <a:lnTo>
                    <a:pt x="153" y="7065"/>
                  </a:lnTo>
                  <a:lnTo>
                    <a:pt x="1" y="7112"/>
                  </a:lnTo>
                  <a:lnTo>
                    <a:pt x="4587" y="21879"/>
                  </a:lnTo>
                  <a:lnTo>
                    <a:pt x="27333" y="14815"/>
                  </a:lnTo>
                  <a:lnTo>
                    <a:pt x="27484" y="14768"/>
                  </a:lnTo>
                  <a:lnTo>
                    <a:pt x="22897"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8" name="Google Shape;310;p26"/>
            <p:cNvSpPr/>
            <p:nvPr/>
          </p:nvSpPr>
          <p:spPr>
            <a:xfrm>
              <a:off x="3756138" y="849850"/>
              <a:ext cx="578400" cy="438975"/>
            </a:xfrm>
            <a:custGeom>
              <a:avLst/>
              <a:gdLst/>
              <a:ahLst/>
              <a:cxnLst/>
              <a:rect l="l" t="t" r="r" b="b"/>
              <a:pathLst>
                <a:path w="23136" h="17559" extrusionOk="0">
                  <a:moveTo>
                    <a:pt x="19570" y="0"/>
                  </a:moveTo>
                  <a:lnTo>
                    <a:pt x="1" y="6077"/>
                  </a:lnTo>
                  <a:lnTo>
                    <a:pt x="3566" y="17559"/>
                  </a:lnTo>
                  <a:lnTo>
                    <a:pt x="23136" y="11482"/>
                  </a:lnTo>
                  <a:lnTo>
                    <a:pt x="19570" y="0"/>
                  </a:ln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9" name="Google Shape;311;p26"/>
            <p:cNvSpPr/>
            <p:nvPr/>
          </p:nvSpPr>
          <p:spPr>
            <a:xfrm>
              <a:off x="3746538" y="1178475"/>
              <a:ext cx="655050" cy="244825"/>
            </a:xfrm>
            <a:custGeom>
              <a:avLst/>
              <a:gdLst/>
              <a:ahLst/>
              <a:cxnLst/>
              <a:rect l="l" t="t" r="r" b="b"/>
              <a:pathLst>
                <a:path w="26202" h="9793" extrusionOk="0">
                  <a:moveTo>
                    <a:pt x="25559" y="402"/>
                  </a:moveTo>
                  <a:lnTo>
                    <a:pt x="25559" y="402"/>
                  </a:lnTo>
                  <a:cubicBezTo>
                    <a:pt x="25786" y="1412"/>
                    <a:pt x="25201" y="2447"/>
                    <a:pt x="24195" y="2759"/>
                  </a:cubicBezTo>
                  <a:lnTo>
                    <a:pt x="2866" y="9384"/>
                  </a:lnTo>
                  <a:cubicBezTo>
                    <a:pt x="2670" y="9445"/>
                    <a:pt x="2470" y="9474"/>
                    <a:pt x="2273" y="9474"/>
                  </a:cubicBezTo>
                  <a:cubicBezTo>
                    <a:pt x="1471" y="9474"/>
                    <a:pt x="717" y="8990"/>
                    <a:pt x="407" y="8212"/>
                  </a:cubicBezTo>
                  <a:lnTo>
                    <a:pt x="25559" y="402"/>
                  </a:lnTo>
                  <a:close/>
                  <a:moveTo>
                    <a:pt x="25774" y="1"/>
                  </a:moveTo>
                  <a:lnTo>
                    <a:pt x="155" y="7958"/>
                  </a:lnTo>
                  <a:lnTo>
                    <a:pt x="1" y="8006"/>
                  </a:lnTo>
                  <a:lnTo>
                    <a:pt x="52" y="8158"/>
                  </a:lnTo>
                  <a:cubicBezTo>
                    <a:pt x="52" y="8158"/>
                    <a:pt x="82" y="8251"/>
                    <a:pt x="98" y="8294"/>
                  </a:cubicBezTo>
                  <a:cubicBezTo>
                    <a:pt x="448" y="9217"/>
                    <a:pt x="1331" y="9792"/>
                    <a:pt x="2273" y="9792"/>
                  </a:cubicBezTo>
                  <a:cubicBezTo>
                    <a:pt x="2502" y="9792"/>
                    <a:pt x="2732" y="9758"/>
                    <a:pt x="2961" y="9688"/>
                  </a:cubicBezTo>
                  <a:lnTo>
                    <a:pt x="24289" y="3064"/>
                  </a:lnTo>
                  <a:cubicBezTo>
                    <a:pt x="25514" y="2683"/>
                    <a:pt x="26201" y="1378"/>
                    <a:pt x="25820" y="153"/>
                  </a:cubicBezTo>
                  <a:lnTo>
                    <a:pt x="25774"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grpSp>
        <p:nvGrpSpPr>
          <p:cNvPr id="10" name="Google Shape;312;p26"/>
          <p:cNvGrpSpPr/>
          <p:nvPr/>
        </p:nvGrpSpPr>
        <p:grpSpPr>
          <a:xfrm rot="-1800001">
            <a:off x="-36247" y="5531578"/>
            <a:ext cx="922355" cy="1498249"/>
            <a:chOff x="4557550" y="704650"/>
            <a:chExt cx="244925" cy="397850"/>
          </a:xfrm>
        </p:grpSpPr>
        <p:sp>
          <p:nvSpPr>
            <p:cNvPr id="11" name="Google Shape;313;p26"/>
            <p:cNvSpPr/>
            <p:nvPr/>
          </p:nvSpPr>
          <p:spPr>
            <a:xfrm>
              <a:off x="4658800" y="739175"/>
              <a:ext cx="78250" cy="137550"/>
            </a:xfrm>
            <a:custGeom>
              <a:avLst/>
              <a:gdLst/>
              <a:ahLst/>
              <a:cxnLst/>
              <a:rect l="l" t="t" r="r" b="b"/>
              <a:pathLst>
                <a:path w="3130" h="5502" extrusionOk="0">
                  <a:moveTo>
                    <a:pt x="1778" y="0"/>
                  </a:moveTo>
                  <a:cubicBezTo>
                    <a:pt x="1477" y="0"/>
                    <a:pt x="1189" y="101"/>
                    <a:pt x="951" y="292"/>
                  </a:cubicBezTo>
                  <a:cubicBezTo>
                    <a:pt x="676" y="511"/>
                    <a:pt x="504" y="827"/>
                    <a:pt x="467" y="1178"/>
                  </a:cubicBezTo>
                  <a:lnTo>
                    <a:pt x="0" y="5470"/>
                  </a:lnTo>
                  <a:lnTo>
                    <a:pt x="301" y="5501"/>
                  </a:lnTo>
                  <a:lnTo>
                    <a:pt x="767" y="1210"/>
                  </a:lnTo>
                  <a:cubicBezTo>
                    <a:pt x="796" y="941"/>
                    <a:pt x="929" y="697"/>
                    <a:pt x="1141" y="526"/>
                  </a:cubicBezTo>
                  <a:cubicBezTo>
                    <a:pt x="1323" y="380"/>
                    <a:pt x="1545" y="302"/>
                    <a:pt x="1775" y="302"/>
                  </a:cubicBezTo>
                  <a:cubicBezTo>
                    <a:pt x="1813" y="302"/>
                    <a:pt x="1850" y="304"/>
                    <a:pt x="1888" y="308"/>
                  </a:cubicBezTo>
                  <a:cubicBezTo>
                    <a:pt x="2157" y="338"/>
                    <a:pt x="2401" y="471"/>
                    <a:pt x="2572" y="682"/>
                  </a:cubicBezTo>
                  <a:cubicBezTo>
                    <a:pt x="2742" y="894"/>
                    <a:pt x="2820" y="1159"/>
                    <a:pt x="2790" y="1429"/>
                  </a:cubicBezTo>
                  <a:lnTo>
                    <a:pt x="2652" y="2691"/>
                  </a:lnTo>
                  <a:lnTo>
                    <a:pt x="2954" y="2722"/>
                  </a:lnTo>
                  <a:lnTo>
                    <a:pt x="3090" y="1462"/>
                  </a:lnTo>
                  <a:cubicBezTo>
                    <a:pt x="3129" y="1112"/>
                    <a:pt x="3028" y="767"/>
                    <a:pt x="2806" y="492"/>
                  </a:cubicBezTo>
                  <a:cubicBezTo>
                    <a:pt x="2587" y="219"/>
                    <a:pt x="2271" y="45"/>
                    <a:pt x="1921" y="8"/>
                  </a:cubicBezTo>
                  <a:cubicBezTo>
                    <a:pt x="1873" y="3"/>
                    <a:pt x="1825" y="0"/>
                    <a:pt x="1778" y="0"/>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2" name="Google Shape;314;p26"/>
            <p:cNvSpPr/>
            <p:nvPr/>
          </p:nvSpPr>
          <p:spPr>
            <a:xfrm>
              <a:off x="4723225" y="704650"/>
              <a:ext cx="79250" cy="137575"/>
            </a:xfrm>
            <a:custGeom>
              <a:avLst/>
              <a:gdLst/>
              <a:ahLst/>
              <a:cxnLst/>
              <a:rect l="l" t="t" r="r" b="b"/>
              <a:pathLst>
                <a:path w="3170" h="5503" extrusionOk="0">
                  <a:moveTo>
                    <a:pt x="2869" y="0"/>
                  </a:moveTo>
                  <a:lnTo>
                    <a:pt x="2403" y="4292"/>
                  </a:lnTo>
                  <a:cubicBezTo>
                    <a:pt x="2347" y="4813"/>
                    <a:pt x="1904" y="5199"/>
                    <a:pt x="1391" y="5199"/>
                  </a:cubicBezTo>
                  <a:cubicBezTo>
                    <a:pt x="1355" y="5199"/>
                    <a:pt x="1318" y="5197"/>
                    <a:pt x="1282" y="5193"/>
                  </a:cubicBezTo>
                  <a:cubicBezTo>
                    <a:pt x="724" y="5133"/>
                    <a:pt x="320" y="4630"/>
                    <a:pt x="380" y="4072"/>
                  </a:cubicBezTo>
                  <a:lnTo>
                    <a:pt x="513" y="2843"/>
                  </a:lnTo>
                  <a:lnTo>
                    <a:pt x="213" y="2810"/>
                  </a:lnTo>
                  <a:lnTo>
                    <a:pt x="80" y="4041"/>
                  </a:lnTo>
                  <a:cubicBezTo>
                    <a:pt x="1" y="4764"/>
                    <a:pt x="525" y="5416"/>
                    <a:pt x="1249" y="5495"/>
                  </a:cubicBezTo>
                  <a:cubicBezTo>
                    <a:pt x="1298" y="5500"/>
                    <a:pt x="1344" y="5503"/>
                    <a:pt x="1392" y="5503"/>
                  </a:cubicBezTo>
                  <a:cubicBezTo>
                    <a:pt x="2057" y="5503"/>
                    <a:pt x="2630" y="5000"/>
                    <a:pt x="2703" y="4325"/>
                  </a:cubicBezTo>
                  <a:lnTo>
                    <a:pt x="3170" y="33"/>
                  </a:lnTo>
                  <a:lnTo>
                    <a:pt x="2869"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3" name="Google Shape;315;p26"/>
            <p:cNvSpPr/>
            <p:nvPr/>
          </p:nvSpPr>
          <p:spPr>
            <a:xfrm>
              <a:off x="4569775" y="849175"/>
              <a:ext cx="188275" cy="253325"/>
            </a:xfrm>
            <a:custGeom>
              <a:avLst/>
              <a:gdLst/>
              <a:ahLst/>
              <a:cxnLst/>
              <a:rect l="l" t="t" r="r" b="b"/>
              <a:pathLst>
                <a:path w="7531" h="10133" extrusionOk="0">
                  <a:moveTo>
                    <a:pt x="3941" y="0"/>
                  </a:moveTo>
                  <a:cubicBezTo>
                    <a:pt x="2227" y="0"/>
                    <a:pt x="754" y="1292"/>
                    <a:pt x="564" y="3036"/>
                  </a:cubicBezTo>
                  <a:lnTo>
                    <a:pt x="202" y="6363"/>
                  </a:lnTo>
                  <a:cubicBezTo>
                    <a:pt x="1" y="8232"/>
                    <a:pt x="1349" y="9909"/>
                    <a:pt x="3218" y="10112"/>
                  </a:cubicBezTo>
                  <a:cubicBezTo>
                    <a:pt x="3342" y="10126"/>
                    <a:pt x="3465" y="10132"/>
                    <a:pt x="3588" y="10132"/>
                  </a:cubicBezTo>
                  <a:cubicBezTo>
                    <a:pt x="5302" y="10132"/>
                    <a:pt x="6777" y="8841"/>
                    <a:pt x="6967" y="7097"/>
                  </a:cubicBezTo>
                  <a:lnTo>
                    <a:pt x="7327" y="3770"/>
                  </a:lnTo>
                  <a:cubicBezTo>
                    <a:pt x="7530" y="1901"/>
                    <a:pt x="6180" y="224"/>
                    <a:pt x="4313" y="21"/>
                  </a:cubicBezTo>
                  <a:cubicBezTo>
                    <a:pt x="4188" y="7"/>
                    <a:pt x="4064" y="0"/>
                    <a:pt x="3941" y="0"/>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4" name="Google Shape;316;p26"/>
            <p:cNvSpPr/>
            <p:nvPr/>
          </p:nvSpPr>
          <p:spPr>
            <a:xfrm>
              <a:off x="4557550" y="834500"/>
              <a:ext cx="193500" cy="260875"/>
            </a:xfrm>
            <a:custGeom>
              <a:avLst/>
              <a:gdLst/>
              <a:ahLst/>
              <a:cxnLst/>
              <a:rect l="l" t="t" r="r" b="b"/>
              <a:pathLst>
                <a:path w="7740" h="10435" extrusionOk="0">
                  <a:moveTo>
                    <a:pt x="3991" y="303"/>
                  </a:moveTo>
                  <a:cubicBezTo>
                    <a:pt x="4109" y="303"/>
                    <a:pt x="4228" y="310"/>
                    <a:pt x="4346" y="322"/>
                  </a:cubicBezTo>
                  <a:cubicBezTo>
                    <a:pt x="6128" y="516"/>
                    <a:pt x="7421" y="2122"/>
                    <a:pt x="7227" y="3904"/>
                  </a:cubicBezTo>
                  <a:lnTo>
                    <a:pt x="6867" y="7233"/>
                  </a:lnTo>
                  <a:cubicBezTo>
                    <a:pt x="6773" y="8095"/>
                    <a:pt x="6350" y="8871"/>
                    <a:pt x="5672" y="9415"/>
                  </a:cubicBezTo>
                  <a:cubicBezTo>
                    <a:pt x="5090" y="9884"/>
                    <a:pt x="4380" y="10133"/>
                    <a:pt x="3643" y="10133"/>
                  </a:cubicBezTo>
                  <a:cubicBezTo>
                    <a:pt x="3524" y="10133"/>
                    <a:pt x="3405" y="10126"/>
                    <a:pt x="3285" y="10113"/>
                  </a:cubicBezTo>
                  <a:cubicBezTo>
                    <a:pt x="2422" y="10019"/>
                    <a:pt x="1647" y="9596"/>
                    <a:pt x="1103" y="8919"/>
                  </a:cubicBezTo>
                  <a:cubicBezTo>
                    <a:pt x="558" y="8243"/>
                    <a:pt x="310" y="7394"/>
                    <a:pt x="404" y="6532"/>
                  </a:cubicBezTo>
                  <a:lnTo>
                    <a:pt x="766" y="3203"/>
                  </a:lnTo>
                  <a:cubicBezTo>
                    <a:pt x="859" y="2340"/>
                    <a:pt x="1283" y="1566"/>
                    <a:pt x="1959" y="1022"/>
                  </a:cubicBezTo>
                  <a:cubicBezTo>
                    <a:pt x="2542" y="552"/>
                    <a:pt x="3254" y="303"/>
                    <a:pt x="3991" y="303"/>
                  </a:cubicBezTo>
                  <a:close/>
                  <a:moveTo>
                    <a:pt x="3992" y="1"/>
                  </a:moveTo>
                  <a:cubicBezTo>
                    <a:pt x="3184" y="1"/>
                    <a:pt x="2407" y="272"/>
                    <a:pt x="1771" y="785"/>
                  </a:cubicBezTo>
                  <a:cubicBezTo>
                    <a:pt x="1031" y="1380"/>
                    <a:pt x="567" y="2226"/>
                    <a:pt x="464" y="3170"/>
                  </a:cubicBezTo>
                  <a:lnTo>
                    <a:pt x="104" y="6499"/>
                  </a:lnTo>
                  <a:cubicBezTo>
                    <a:pt x="1" y="7442"/>
                    <a:pt x="273" y="8369"/>
                    <a:pt x="866" y="9109"/>
                  </a:cubicBezTo>
                  <a:cubicBezTo>
                    <a:pt x="1461" y="9849"/>
                    <a:pt x="2309" y="10312"/>
                    <a:pt x="3252" y="10414"/>
                  </a:cubicBezTo>
                  <a:cubicBezTo>
                    <a:pt x="3382" y="10429"/>
                    <a:pt x="3512" y="10435"/>
                    <a:pt x="3642" y="10435"/>
                  </a:cubicBezTo>
                  <a:cubicBezTo>
                    <a:pt x="4448" y="10435"/>
                    <a:pt x="5225" y="10163"/>
                    <a:pt x="5862" y="9650"/>
                  </a:cubicBezTo>
                  <a:cubicBezTo>
                    <a:pt x="6602" y="9055"/>
                    <a:pt x="7066" y="8209"/>
                    <a:pt x="7167" y="7266"/>
                  </a:cubicBezTo>
                  <a:lnTo>
                    <a:pt x="7529" y="3937"/>
                  </a:lnTo>
                  <a:cubicBezTo>
                    <a:pt x="7740" y="1989"/>
                    <a:pt x="6327" y="232"/>
                    <a:pt x="4381" y="22"/>
                  </a:cubicBezTo>
                  <a:cubicBezTo>
                    <a:pt x="4251" y="8"/>
                    <a:pt x="4121" y="1"/>
                    <a:pt x="3992" y="1"/>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5" name="Google Shape;317;p26"/>
            <p:cNvSpPr/>
            <p:nvPr/>
          </p:nvSpPr>
          <p:spPr>
            <a:xfrm>
              <a:off x="4648225" y="838400"/>
              <a:ext cx="22250" cy="136575"/>
            </a:xfrm>
            <a:custGeom>
              <a:avLst/>
              <a:gdLst/>
              <a:ahLst/>
              <a:cxnLst/>
              <a:rect l="l" t="t" r="r" b="b"/>
              <a:pathLst>
                <a:path w="890" h="5463" extrusionOk="0">
                  <a:moveTo>
                    <a:pt x="588" y="0"/>
                  </a:moveTo>
                  <a:lnTo>
                    <a:pt x="0" y="5429"/>
                  </a:lnTo>
                  <a:lnTo>
                    <a:pt x="301" y="5462"/>
                  </a:lnTo>
                  <a:lnTo>
                    <a:pt x="890" y="33"/>
                  </a:lnTo>
                  <a:lnTo>
                    <a:pt x="588"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6" name="Google Shape;318;p26"/>
            <p:cNvSpPr/>
            <p:nvPr/>
          </p:nvSpPr>
          <p:spPr>
            <a:xfrm>
              <a:off x="4632600" y="870500"/>
              <a:ext cx="53100" cy="74925"/>
            </a:xfrm>
            <a:custGeom>
              <a:avLst/>
              <a:gdLst/>
              <a:ahLst/>
              <a:cxnLst/>
              <a:rect l="l" t="t" r="r" b="b"/>
              <a:pathLst>
                <a:path w="2124" h="2997" extrusionOk="0">
                  <a:moveTo>
                    <a:pt x="1119" y="1"/>
                  </a:moveTo>
                  <a:cubicBezTo>
                    <a:pt x="641" y="1"/>
                    <a:pt x="228" y="361"/>
                    <a:pt x="175" y="849"/>
                  </a:cubicBezTo>
                  <a:lnTo>
                    <a:pt x="57" y="1944"/>
                  </a:lnTo>
                  <a:cubicBezTo>
                    <a:pt x="0" y="2465"/>
                    <a:pt x="377" y="2935"/>
                    <a:pt x="899" y="2991"/>
                  </a:cubicBezTo>
                  <a:cubicBezTo>
                    <a:pt x="933" y="2995"/>
                    <a:pt x="967" y="2997"/>
                    <a:pt x="1001" y="2997"/>
                  </a:cubicBezTo>
                  <a:cubicBezTo>
                    <a:pt x="1482" y="2997"/>
                    <a:pt x="1894" y="2636"/>
                    <a:pt x="1947" y="2148"/>
                  </a:cubicBezTo>
                  <a:lnTo>
                    <a:pt x="2066" y="1054"/>
                  </a:lnTo>
                  <a:cubicBezTo>
                    <a:pt x="2123" y="532"/>
                    <a:pt x="1745" y="63"/>
                    <a:pt x="1223" y="6"/>
                  </a:cubicBezTo>
                  <a:cubicBezTo>
                    <a:pt x="1188" y="2"/>
                    <a:pt x="1154" y="1"/>
                    <a:pt x="1119" y="1"/>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17" name="Google Shape;319;p26"/>
            <p:cNvSpPr/>
            <p:nvPr/>
          </p:nvSpPr>
          <p:spPr>
            <a:xfrm>
              <a:off x="4629450" y="866700"/>
              <a:ext cx="60200" cy="82525"/>
            </a:xfrm>
            <a:custGeom>
              <a:avLst/>
              <a:gdLst/>
              <a:ahLst/>
              <a:cxnLst/>
              <a:rect l="l" t="t" r="r" b="b"/>
              <a:pathLst>
                <a:path w="2408" h="3301" extrusionOk="0">
                  <a:moveTo>
                    <a:pt x="1246" y="303"/>
                  </a:moveTo>
                  <a:cubicBezTo>
                    <a:pt x="1275" y="303"/>
                    <a:pt x="1304" y="305"/>
                    <a:pt x="1333" y="309"/>
                  </a:cubicBezTo>
                  <a:cubicBezTo>
                    <a:pt x="1771" y="356"/>
                    <a:pt x="2089" y="752"/>
                    <a:pt x="2041" y="1190"/>
                  </a:cubicBezTo>
                  <a:lnTo>
                    <a:pt x="1923" y="2284"/>
                  </a:lnTo>
                  <a:cubicBezTo>
                    <a:pt x="1899" y="2496"/>
                    <a:pt x="1795" y="2686"/>
                    <a:pt x="1629" y="2821"/>
                  </a:cubicBezTo>
                  <a:cubicBezTo>
                    <a:pt x="1486" y="2937"/>
                    <a:pt x="1311" y="2997"/>
                    <a:pt x="1129" y="2997"/>
                  </a:cubicBezTo>
                  <a:cubicBezTo>
                    <a:pt x="1100" y="2997"/>
                    <a:pt x="1071" y="2996"/>
                    <a:pt x="1041" y="2992"/>
                  </a:cubicBezTo>
                  <a:cubicBezTo>
                    <a:pt x="829" y="2969"/>
                    <a:pt x="639" y="2865"/>
                    <a:pt x="505" y="2698"/>
                  </a:cubicBezTo>
                  <a:cubicBezTo>
                    <a:pt x="372" y="2532"/>
                    <a:pt x="310" y="2324"/>
                    <a:pt x="333" y="2112"/>
                  </a:cubicBezTo>
                  <a:lnTo>
                    <a:pt x="452" y="1016"/>
                  </a:lnTo>
                  <a:cubicBezTo>
                    <a:pt x="496" y="608"/>
                    <a:pt x="844" y="303"/>
                    <a:pt x="1246" y="303"/>
                  </a:cubicBezTo>
                  <a:close/>
                  <a:moveTo>
                    <a:pt x="1248" y="1"/>
                  </a:moveTo>
                  <a:cubicBezTo>
                    <a:pt x="694" y="1"/>
                    <a:pt x="213" y="420"/>
                    <a:pt x="152" y="985"/>
                  </a:cubicBezTo>
                  <a:lnTo>
                    <a:pt x="32" y="2079"/>
                  </a:lnTo>
                  <a:cubicBezTo>
                    <a:pt x="1" y="2371"/>
                    <a:pt x="85" y="2659"/>
                    <a:pt x="270" y="2888"/>
                  </a:cubicBezTo>
                  <a:cubicBezTo>
                    <a:pt x="454" y="3118"/>
                    <a:pt x="717" y="3262"/>
                    <a:pt x="1010" y="3293"/>
                  </a:cubicBezTo>
                  <a:cubicBezTo>
                    <a:pt x="1050" y="3297"/>
                    <a:pt x="1091" y="3300"/>
                    <a:pt x="1130" y="3300"/>
                  </a:cubicBezTo>
                  <a:cubicBezTo>
                    <a:pt x="1381" y="3300"/>
                    <a:pt x="1621" y="3215"/>
                    <a:pt x="1819" y="3057"/>
                  </a:cubicBezTo>
                  <a:cubicBezTo>
                    <a:pt x="2049" y="2871"/>
                    <a:pt x="2192" y="2610"/>
                    <a:pt x="2224" y="2317"/>
                  </a:cubicBezTo>
                  <a:lnTo>
                    <a:pt x="2342" y="1223"/>
                  </a:lnTo>
                  <a:cubicBezTo>
                    <a:pt x="2408" y="619"/>
                    <a:pt x="1970" y="73"/>
                    <a:pt x="1366" y="7"/>
                  </a:cubicBezTo>
                  <a:cubicBezTo>
                    <a:pt x="1326" y="3"/>
                    <a:pt x="1287" y="1"/>
                    <a:pt x="1248" y="1"/>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pic>
        <p:nvPicPr>
          <p:cNvPr id="3" name="Picture 2"/>
          <p:cNvPicPr>
            <a:picLocks noChangeAspect="1"/>
          </p:cNvPicPr>
          <p:nvPr/>
        </p:nvPicPr>
        <p:blipFill>
          <a:blip r:embed="rId3"/>
          <a:stretch>
            <a:fillRect/>
          </a:stretch>
        </p:blipFill>
        <p:spPr>
          <a:xfrm>
            <a:off x="119347" y="1216350"/>
            <a:ext cx="11932939" cy="4235055"/>
          </a:xfrm>
          <a:prstGeom prst="rect">
            <a:avLst/>
          </a:prstGeom>
        </p:spPr>
      </p:pic>
    </p:spTree>
    <p:extLst>
      <p:ext uri="{BB962C8B-B14F-4D97-AF65-F5344CB8AC3E}">
        <p14:creationId xmlns:p14="http://schemas.microsoft.com/office/powerpoint/2010/main" val="41761482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med" p14:dur="700">
        <p15:prstTrans prst="pageCurlDoubl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22" name="Picture 21"/>
          <p:cNvPicPr>
            <a:picLocks noChangeAspect="1"/>
          </p:cNvPicPr>
          <p:nvPr/>
        </p:nvPicPr>
        <p:blipFill>
          <a:blip r:embed="rId3"/>
          <a:stretch>
            <a:fillRect/>
          </a:stretch>
        </p:blipFill>
        <p:spPr>
          <a:xfrm>
            <a:off x="10544087" y="5352289"/>
            <a:ext cx="1538888" cy="1381961"/>
          </a:xfrm>
          <a:prstGeom prst="rect">
            <a:avLst/>
          </a:prstGeom>
        </p:spPr>
      </p:pic>
      <p:sp>
        <p:nvSpPr>
          <p:cNvPr id="10" name="Google Shape;2829;p39"/>
          <p:cNvSpPr/>
          <p:nvPr/>
        </p:nvSpPr>
        <p:spPr>
          <a:xfrm>
            <a:off x="390313" y="378033"/>
            <a:ext cx="1651663" cy="772993"/>
          </a:xfrm>
          <a:prstGeom prst="roundRect">
            <a:avLst>
              <a:gd name="adj" fmla="val 50000"/>
            </a:avLst>
          </a:prstGeom>
          <a:solidFill>
            <a:srgbClr val="FFDF79"/>
          </a:solidFill>
          <a:ln w="9525" cap="flat" cmpd="sng">
            <a:solidFill>
              <a:srgbClr val="4657B0"/>
            </a:solidFill>
            <a:prstDash val="solid"/>
            <a:round/>
            <a:headEnd type="none" w="sm" len="sm"/>
            <a:tailEnd type="none" w="sm" len="sm"/>
          </a:ln>
          <a:effectLst>
            <a:outerShdw dist="38100" dir="2940000" algn="bl" rotWithShape="0">
              <a:srgbClr val="4657B0"/>
            </a:outerShdw>
          </a:effectLst>
        </p:spPr>
        <p:txBody>
          <a:bodyPr spcFirstLastPara="1" wrap="square" lIns="121900" tIns="121900" rIns="121900" bIns="121900" anchor="ctr" anchorCtr="0">
            <a:noAutofit/>
          </a:bodyPr>
          <a:lstStyle/>
          <a:p>
            <a:pPr algn="ctr" defTabSz="1219170">
              <a:defRPr/>
            </a:pPr>
            <a:r>
              <a:rPr lang="en-US" sz="2533" b="1" kern="0">
                <a:solidFill>
                  <a:srgbClr val="363636"/>
                </a:solidFill>
                <a:latin typeface="Arial"/>
                <a:ea typeface="Bad Script"/>
                <a:cs typeface="Bad Script"/>
                <a:sym typeface="Bad Script"/>
              </a:rPr>
              <a:t>H</a:t>
            </a:r>
            <a:r>
              <a:rPr lang="en" sz="2533" b="1" kern="0">
                <a:solidFill>
                  <a:srgbClr val="363636"/>
                </a:solidFill>
                <a:latin typeface="Arial"/>
                <a:ea typeface="Bad Script"/>
                <a:cs typeface="Bad Script"/>
                <a:sym typeface="Bad Script"/>
              </a:rPr>
              <a:t>Đ </a:t>
            </a:r>
            <a:r>
              <a:rPr lang="en" sz="2533" b="1">
                <a:solidFill>
                  <a:srgbClr val="363636"/>
                </a:solidFill>
                <a:ea typeface="Bad Script"/>
                <a:cs typeface="Bad Script"/>
                <a:sym typeface="Bad Script"/>
              </a:rPr>
              <a:t>3</a:t>
            </a:r>
            <a:endParaRPr sz="2533" b="1" kern="0" dirty="0">
              <a:solidFill>
                <a:srgbClr val="363636"/>
              </a:solidFill>
              <a:latin typeface="Arial"/>
              <a:ea typeface="Bad Script"/>
              <a:cs typeface="Bad Script"/>
              <a:sym typeface="Bad Script"/>
            </a:endParaRPr>
          </a:p>
        </p:txBody>
      </p:sp>
      <p:sp>
        <p:nvSpPr>
          <p:cNvPr id="2" name="Rectangle 1"/>
          <p:cNvSpPr/>
          <p:nvPr/>
        </p:nvSpPr>
        <p:spPr>
          <a:xfrm>
            <a:off x="384711" y="1334583"/>
            <a:ext cx="8693037" cy="5354736"/>
          </a:xfrm>
          <a:prstGeom prst="rect">
            <a:avLst/>
          </a:prstGeom>
        </p:spPr>
        <p:txBody>
          <a:bodyPr wrap="square">
            <a:spAutoFit/>
          </a:bodyPr>
          <a:lstStyle/>
          <a:p>
            <a:pPr algn="just">
              <a:lnSpc>
                <a:spcPct val="150000"/>
              </a:lnSpc>
            </a:pPr>
            <a:r>
              <a:rPr lang="vi-VN" sz="2533"/>
              <a:t>b</a:t>
            </a:r>
            <a:r>
              <a:rPr lang="vi-VN" sz="2533"/>
              <a:t>) Cho hình chữ nhật ABCD có hai đường chéo AC và BD vuông góc với nhau (Hình 69</a:t>
            </a:r>
            <a:r>
              <a:rPr lang="vi-VN" sz="2533"/>
              <a:t>).</a:t>
            </a:r>
            <a:endParaRPr lang="en-US" sz="2533"/>
          </a:p>
          <a:p>
            <a:pPr algn="just">
              <a:lnSpc>
                <a:spcPct val="150000"/>
              </a:lnSpc>
            </a:pPr>
            <a:r>
              <a:rPr lang="vi-VN" sz="2533"/>
              <a:t>• Đường thẳng AC có phải là đường trung trực của thẳng BD hay không? </a:t>
            </a:r>
            <a:r>
              <a:rPr lang="vi-VN" sz="2533"/>
              <a:t>đoạn</a:t>
            </a:r>
            <a:endParaRPr lang="vi-VN" sz="2533"/>
          </a:p>
          <a:p>
            <a:pPr algn="just">
              <a:lnSpc>
                <a:spcPct val="150000"/>
              </a:lnSpc>
            </a:pPr>
            <a:r>
              <a:rPr lang="vi-VN" sz="2533"/>
              <a:t>• ABCD có phải là hình vuông hay không</a:t>
            </a:r>
            <a:r>
              <a:rPr lang="vi-VN" sz="2533"/>
              <a:t>?</a:t>
            </a:r>
            <a:endParaRPr lang="vi-VN" sz="2533"/>
          </a:p>
          <a:p>
            <a:pPr algn="just">
              <a:lnSpc>
                <a:spcPct val="150000"/>
              </a:lnSpc>
            </a:pPr>
            <a:r>
              <a:rPr lang="vi-VN" sz="2533"/>
              <a:t>c) Cho hình chữ nhật ABCD có AC là tia phân giác của góc DAB</a:t>
            </a:r>
            <a:r>
              <a:rPr lang="vi-VN" sz="2533"/>
              <a:t>.</a:t>
            </a:r>
            <a:endParaRPr lang="vi-VN" sz="2533"/>
          </a:p>
          <a:p>
            <a:pPr algn="just">
              <a:lnSpc>
                <a:spcPct val="150000"/>
              </a:lnSpc>
            </a:pPr>
            <a:r>
              <a:rPr lang="vi-VN" sz="2533"/>
              <a:t>• Tam giác ABC có phải là tam giác vuông cân hay không</a:t>
            </a:r>
            <a:r>
              <a:rPr lang="vi-VN" sz="2533"/>
              <a:t>?</a:t>
            </a:r>
            <a:endParaRPr lang="vi-VN" sz="2533"/>
          </a:p>
          <a:p>
            <a:pPr algn="just">
              <a:lnSpc>
                <a:spcPct val="150000"/>
              </a:lnSpc>
            </a:pPr>
            <a:r>
              <a:rPr lang="vi-VN" sz="2533"/>
              <a:t>• ABCD có phải là hình vuông hay không?</a:t>
            </a:r>
            <a:endParaRPr lang="en-US" sz="2533"/>
          </a:p>
        </p:txBody>
      </p:sp>
      <p:pic>
        <p:nvPicPr>
          <p:cNvPr id="3" name="Picture 2"/>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Lst>
          </a:blip>
          <a:stretch>
            <a:fillRect/>
          </a:stretch>
        </p:blipFill>
        <p:spPr>
          <a:xfrm>
            <a:off x="9077749" y="1379395"/>
            <a:ext cx="2785068" cy="3229181"/>
          </a:xfrm>
          <a:prstGeom prst="rect">
            <a:avLst/>
          </a:prstGeom>
        </p:spPr>
      </p:pic>
      <p:sp>
        <p:nvSpPr>
          <p:cNvPr id="4" name="Rectangle 3"/>
          <p:cNvSpPr/>
          <p:nvPr/>
        </p:nvSpPr>
        <p:spPr>
          <a:xfrm>
            <a:off x="2170176" y="148976"/>
            <a:ext cx="9692640" cy="1261756"/>
          </a:xfrm>
          <a:prstGeom prst="rect">
            <a:avLst/>
          </a:prstGeom>
        </p:spPr>
        <p:txBody>
          <a:bodyPr wrap="square">
            <a:spAutoFit/>
          </a:bodyPr>
          <a:lstStyle/>
          <a:p>
            <a:pPr lvl="0" algn="just">
              <a:lnSpc>
                <a:spcPct val="150000"/>
              </a:lnSpc>
            </a:pPr>
            <a:r>
              <a:rPr lang="vi-VN" sz="2533"/>
              <a:t>a) Cho hình chữ nhật ABCD có hai cạnh kề AB và BC bằng nhau. ABCD có phải là hình vuông hay không?</a:t>
            </a:r>
          </a:p>
        </p:txBody>
      </p:sp>
    </p:spTree>
    <p:extLst>
      <p:ext uri="{BB962C8B-B14F-4D97-AF65-F5344CB8AC3E}">
        <p14:creationId xmlns:p14="http://schemas.microsoft.com/office/powerpoint/2010/main" val="701380213"/>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22" name="Picture 21"/>
          <p:cNvPicPr>
            <a:picLocks noChangeAspect="1"/>
          </p:cNvPicPr>
          <p:nvPr/>
        </p:nvPicPr>
        <p:blipFill>
          <a:blip r:embed="rId3"/>
          <a:stretch>
            <a:fillRect/>
          </a:stretch>
        </p:blipFill>
        <p:spPr>
          <a:xfrm>
            <a:off x="11065580" y="212646"/>
            <a:ext cx="981481" cy="881396"/>
          </a:xfrm>
          <a:prstGeom prst="rect">
            <a:avLst/>
          </a:prstGeom>
        </p:spPr>
      </p:pic>
      <p:sp>
        <p:nvSpPr>
          <p:cNvPr id="7" name="Rectangle 6"/>
          <p:cNvSpPr/>
          <p:nvPr/>
        </p:nvSpPr>
        <p:spPr>
          <a:xfrm>
            <a:off x="5701040" y="57712"/>
            <a:ext cx="764953" cy="461665"/>
          </a:xfrm>
          <a:prstGeom prst="rect">
            <a:avLst/>
          </a:prstGeom>
        </p:spPr>
        <p:txBody>
          <a:bodyPr wrap="none">
            <a:spAutoFit/>
          </a:bodyPr>
          <a:lstStyle/>
          <a:p>
            <a:pPr algn="ctr">
              <a:buClrTx/>
              <a:defRPr/>
            </a:pPr>
            <a:r>
              <a:rPr lang="en-US" sz="2400" b="1" i="1" u="sng" dirty="0">
                <a:solidFill>
                  <a:srgbClr val="C00000"/>
                </a:solidFill>
                <a:latin typeface="Arial" panose="020B0604020202020204" pitchFamily="34" charset="0"/>
              </a:rPr>
              <a:t>Giải</a:t>
            </a:r>
            <a:endParaRPr lang="en-US" sz="2400" b="1" i="1" u="sng" dirty="0">
              <a:solidFill>
                <a:srgbClr val="C00000"/>
              </a:solidFill>
              <a:latin typeface="Calibri"/>
            </a:endParaRPr>
          </a:p>
        </p:txBody>
      </p:sp>
      <mc:AlternateContent xmlns:mc="http://schemas.openxmlformats.org/markup-compatibility/2006">
        <mc:Choice xmlns:a14="http://schemas.microsoft.com/office/drawing/2010/main" Requires="a14">
          <p:sp>
            <p:nvSpPr>
              <p:cNvPr id="5" name="Rectangle 4"/>
              <p:cNvSpPr/>
              <p:nvPr/>
            </p:nvSpPr>
            <p:spPr>
              <a:xfrm>
                <a:off x="244949" y="521799"/>
                <a:ext cx="11262603" cy="2280176"/>
              </a:xfrm>
              <a:prstGeom prst="rect">
                <a:avLst/>
              </a:prstGeom>
            </p:spPr>
            <p:txBody>
              <a:bodyPr wrap="square">
                <a:spAutoFit/>
              </a:bodyPr>
              <a:lstStyle/>
              <a:p>
                <a:pPr algn="just">
                  <a:lnSpc>
                    <a:spcPct val="150000"/>
                  </a:lnSpc>
                  <a:spcBef>
                    <a:spcPts val="133"/>
                  </a:spcBef>
                  <a:spcAft>
                    <a:spcPts val="133"/>
                  </a:spcAft>
                </a:pPr>
                <a:r>
                  <a:rPr lang="en-US" sz="2267" kern="100">
                    <a:ea typeface="Calibri" panose="020F0502020204030204" pitchFamily="34" charset="0"/>
                    <a:cs typeface="Times New Roman" panose="02020603050405020304" pitchFamily="18" charset="0"/>
                  </a:rPr>
                  <a:t>a) Do </a:t>
                </a:r>
                <a14:m>
                  <m:oMath xmlns:m="http://schemas.openxmlformats.org/officeDocument/2006/math">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ABCD</m:t>
                    </m:r>
                  </m:oMath>
                </a14:m>
                <a:r>
                  <a:rPr lang="en-US" sz="2267" kern="100">
                    <a:ea typeface="Malgun Gothic" panose="020B0503020000020004" pitchFamily="34" charset="-127"/>
                    <a:cs typeface="Times New Roman" panose="02020603050405020304" pitchFamily="18" charset="0"/>
                  </a:rPr>
                  <a:t> là hình chữ nhật </a:t>
                </a:r>
                <a:r>
                  <a:rPr lang="en-US" sz="2267" kern="100">
                    <a:ea typeface="Malgun Gothic" panose="020B0503020000020004" pitchFamily="34" charset="-127"/>
                    <a:cs typeface="Times New Roman" panose="02020603050405020304" pitchFamily="18" charset="0"/>
                  </a:rPr>
                  <a:t>nên</a:t>
                </a:r>
                <a:r>
                  <a:rPr lang="en-US" sz="2267" kern="100">
                    <a:ea typeface="Malgun Gothic" panose="020B0503020000020004" pitchFamily="34" charset="-127"/>
                    <a:cs typeface="Times New Roman" panose="02020603050405020304" pitchFamily="18" charset="0"/>
                  </a:rPr>
                  <a:t> </a:t>
                </a:r>
                <a14:m>
                  <m:oMath xmlns:m="http://schemas.openxmlformats.org/officeDocument/2006/math">
                    <m:acc>
                      <m:accPr>
                        <m:chr m:val="̂"/>
                        <m:ctrlPr>
                          <a:rPr lang="en-US" sz="2267" i="1" kern="100">
                            <a:latin typeface="Cambria Math" panose="02040503050406030204" pitchFamily="18" charset="0"/>
                            <a:ea typeface="Calibri" panose="020F0502020204030204" pitchFamily="34" charset="0"/>
                            <a:cs typeface="Times New Roman" panose="02020603050405020304" pitchFamily="18" charset="0"/>
                          </a:rPr>
                        </m:ctrlPr>
                      </m:accPr>
                      <m:e>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A</m:t>
                        </m:r>
                      </m:e>
                    </m:acc>
                    <m:r>
                      <a:rPr lang="nl-NL" sz="2267" kern="100">
                        <a:latin typeface="Cambria Math" panose="02040503050406030204" pitchFamily="18" charset="0"/>
                        <a:ea typeface="Calibri" panose="020F0502020204030204" pitchFamily="34" charset="0"/>
                        <a:cs typeface="Times New Roman" panose="02020603050405020304" pitchFamily="18" charset="0"/>
                      </a:rPr>
                      <m:t>=</m:t>
                    </m:r>
                    <m:acc>
                      <m:accPr>
                        <m:chr m:val="̂"/>
                        <m:ctrlPr>
                          <a:rPr lang="en-US" sz="2267" i="1" kern="100">
                            <a:latin typeface="Cambria Math" panose="02040503050406030204" pitchFamily="18" charset="0"/>
                            <a:ea typeface="Calibri" panose="020F0502020204030204" pitchFamily="34" charset="0"/>
                            <a:cs typeface="Times New Roman" panose="02020603050405020304" pitchFamily="18" charset="0"/>
                          </a:rPr>
                        </m:ctrlPr>
                      </m:accPr>
                      <m:e>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B</m:t>
                        </m:r>
                      </m:e>
                    </m:acc>
                    <m:r>
                      <a:rPr lang="nl-NL" sz="2267" kern="100">
                        <a:latin typeface="Cambria Math" panose="02040503050406030204" pitchFamily="18" charset="0"/>
                        <a:ea typeface="Calibri" panose="020F0502020204030204" pitchFamily="34" charset="0"/>
                        <a:cs typeface="Times New Roman" panose="02020603050405020304" pitchFamily="18" charset="0"/>
                      </a:rPr>
                      <m:t>=</m:t>
                    </m:r>
                    <m:acc>
                      <m:accPr>
                        <m:chr m:val="̂"/>
                        <m:ctrlPr>
                          <a:rPr lang="en-US" sz="2267" i="1" kern="100">
                            <a:latin typeface="Cambria Math" panose="02040503050406030204" pitchFamily="18" charset="0"/>
                            <a:ea typeface="Calibri" panose="020F0502020204030204" pitchFamily="34" charset="0"/>
                            <a:cs typeface="Times New Roman" panose="02020603050405020304" pitchFamily="18" charset="0"/>
                          </a:rPr>
                        </m:ctrlPr>
                      </m:accPr>
                      <m:e>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C</m:t>
                        </m:r>
                      </m:e>
                    </m:acc>
                    <m:r>
                      <a:rPr lang="nl-NL" sz="2267" kern="100">
                        <a:latin typeface="Cambria Math" panose="02040503050406030204" pitchFamily="18" charset="0"/>
                        <a:ea typeface="Calibri" panose="020F0502020204030204" pitchFamily="34" charset="0"/>
                        <a:cs typeface="Times New Roman" panose="02020603050405020304" pitchFamily="18" charset="0"/>
                      </a:rPr>
                      <m:t>=</m:t>
                    </m:r>
                    <m:acc>
                      <m:accPr>
                        <m:chr m:val="̂"/>
                        <m:ctrlPr>
                          <a:rPr lang="en-US" sz="2267" i="1" kern="100">
                            <a:latin typeface="Cambria Math" panose="02040503050406030204" pitchFamily="18" charset="0"/>
                            <a:ea typeface="Calibri" panose="020F0502020204030204" pitchFamily="34" charset="0"/>
                            <a:cs typeface="Times New Roman" panose="02020603050405020304" pitchFamily="18" charset="0"/>
                          </a:rPr>
                        </m:ctrlPr>
                      </m:accPr>
                      <m:e>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D</m:t>
                        </m:r>
                      </m:e>
                    </m:acc>
                    <m:r>
                      <a:rPr lang="nl-NL" sz="2267" kern="100">
                        <a:latin typeface="Cambria Math" panose="02040503050406030204" pitchFamily="18" charset="0"/>
                        <a:ea typeface="Calibri" panose="020F0502020204030204" pitchFamily="34" charset="0"/>
                        <a:cs typeface="Times New Roman" panose="02020603050405020304" pitchFamily="18" charset="0"/>
                      </a:rPr>
                      <m:t>=</m:t>
                    </m:r>
                    <m:sSup>
                      <m:sSupPr>
                        <m:ctrlPr>
                          <a:rPr lang="en-US" sz="2267" i="1" kern="100">
                            <a:latin typeface="Cambria Math" panose="02040503050406030204" pitchFamily="18" charset="0"/>
                            <a:ea typeface="Calibri" panose="020F0502020204030204" pitchFamily="34" charset="0"/>
                            <a:cs typeface="Times New Roman" panose="02020603050405020304" pitchFamily="18" charset="0"/>
                          </a:rPr>
                        </m:ctrlPr>
                      </m:sSupPr>
                      <m:e>
                        <m:r>
                          <a:rPr lang="nl-NL" sz="2267" kern="100">
                            <a:latin typeface="Cambria Math" panose="02040503050406030204" pitchFamily="18" charset="0"/>
                            <a:ea typeface="Calibri" panose="020F0502020204030204" pitchFamily="34" charset="0"/>
                            <a:cs typeface="Times New Roman" panose="02020603050405020304" pitchFamily="18" charset="0"/>
                          </a:rPr>
                          <m:t>90</m:t>
                        </m:r>
                      </m:e>
                      <m:sup>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o</m:t>
                        </m:r>
                      </m:sup>
                    </m:sSup>
                  </m:oMath>
                </a14:m>
                <a:r>
                  <a:rPr lang="nl-NL" sz="2267" kern="100">
                    <a:ea typeface="Malgun Gothic" panose="020B0503020000020004" pitchFamily="34" charset="-127"/>
                    <a:cs typeface="Times New Roman" panose="02020603050405020304" pitchFamily="18" charset="0"/>
                  </a:rPr>
                  <a:t> và </a:t>
                </a:r>
                <a14:m>
                  <m:oMath xmlns:m="http://schemas.openxmlformats.org/officeDocument/2006/math">
                    <m:r>
                      <m:rPr>
                        <m:sty m:val="p"/>
                      </m:rPr>
                      <a:rPr lang="en-US" sz="2267" kern="100">
                        <a:latin typeface="Cambria Math" panose="02040503050406030204" pitchFamily="18" charset="0"/>
                        <a:ea typeface="Malgun Gothic" panose="020B0503020000020004" pitchFamily="34" charset="-127"/>
                        <a:cs typeface="Times New Roman" panose="02020603050405020304" pitchFamily="18" charset="0"/>
                      </a:rPr>
                      <m:t>AB</m:t>
                    </m:r>
                    <m:r>
                      <a:rPr lang="nl-NL" sz="2267"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nl-NL" sz="2267" kern="100">
                        <a:latin typeface="Cambria Math" panose="02040503050406030204" pitchFamily="18" charset="0"/>
                        <a:ea typeface="Malgun Gothic" panose="020B0503020000020004" pitchFamily="34" charset="-127"/>
                        <a:cs typeface="Times New Roman" panose="02020603050405020304" pitchFamily="18" charset="0"/>
                      </a:rPr>
                      <m:t>CD</m:t>
                    </m:r>
                    <m:r>
                      <a:rPr lang="nl-NL" sz="2267"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nl-NL" sz="2267" kern="100">
                        <a:latin typeface="Cambria Math" panose="02040503050406030204" pitchFamily="18" charset="0"/>
                        <a:ea typeface="Malgun Gothic" panose="020B0503020000020004" pitchFamily="34" charset="-127"/>
                        <a:cs typeface="Times New Roman" panose="02020603050405020304" pitchFamily="18" charset="0"/>
                      </a:rPr>
                      <m:t>AD</m:t>
                    </m:r>
                    <m:r>
                      <a:rPr lang="nl-NL" sz="2267"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nl-NL" sz="2267" kern="100">
                        <a:latin typeface="Cambria Math" panose="02040503050406030204" pitchFamily="18" charset="0"/>
                        <a:ea typeface="Malgun Gothic" panose="020B0503020000020004" pitchFamily="34" charset="-127"/>
                        <a:cs typeface="Times New Roman" panose="02020603050405020304" pitchFamily="18" charset="0"/>
                      </a:rPr>
                      <m:t>BC</m:t>
                    </m:r>
                  </m:oMath>
                </a14:m>
                <a:r>
                  <a:rPr lang="nl-NL" sz="2267" kern="100">
                    <a:ea typeface="Malgun Gothic" panose="020B0503020000020004" pitchFamily="34" charset="-127"/>
                    <a:cs typeface="Times New Roman" panose="02020603050405020304" pitchFamily="18" charset="0"/>
                  </a:rPr>
                  <a:t>.</a:t>
                </a:r>
                <a:endParaRPr lang="en-US" sz="2267" kern="100">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r>
                  <a:rPr lang="nl-NL" sz="2267" kern="100">
                    <a:ea typeface="Calibri" panose="020F0502020204030204" pitchFamily="34" charset="0"/>
                    <a:cs typeface="Times New Roman" panose="02020603050405020304" pitchFamily="18" charset="0"/>
                  </a:rPr>
                  <a:t>Mà </a:t>
                </a:r>
                <a14:m>
                  <m:oMath xmlns:m="http://schemas.openxmlformats.org/officeDocument/2006/math">
                    <m:r>
                      <m:rPr>
                        <m:sty m:val="p"/>
                      </m:rPr>
                      <a:rPr lang="nl-NL" sz="2267" kern="100">
                        <a:latin typeface="Cambria Math" panose="02040503050406030204" pitchFamily="18" charset="0"/>
                        <a:ea typeface="Calibri" panose="020F0502020204030204" pitchFamily="34" charset="0"/>
                        <a:cs typeface="Times New Roman" panose="02020603050405020304" pitchFamily="18" charset="0"/>
                      </a:rPr>
                      <m:t>AB</m:t>
                    </m:r>
                    <m:r>
                      <a:rPr lang="nl-NL" sz="2267" kern="100">
                        <a:latin typeface="Cambria Math" panose="02040503050406030204" pitchFamily="18" charset="0"/>
                        <a:ea typeface="Calibri" panose="020F0502020204030204" pitchFamily="34" charset="0"/>
                        <a:cs typeface="Times New Roman" panose="02020603050405020304" pitchFamily="18" charset="0"/>
                      </a:rPr>
                      <m:t>=</m:t>
                    </m:r>
                    <m:r>
                      <m:rPr>
                        <m:sty m:val="p"/>
                      </m:rPr>
                      <a:rPr lang="nl-NL" sz="2267" kern="100">
                        <a:latin typeface="Cambria Math" panose="02040503050406030204" pitchFamily="18" charset="0"/>
                        <a:ea typeface="Calibri" panose="020F0502020204030204" pitchFamily="34" charset="0"/>
                        <a:cs typeface="Times New Roman" panose="02020603050405020304" pitchFamily="18" charset="0"/>
                      </a:rPr>
                      <m:t>BC</m:t>
                    </m:r>
                  </m:oMath>
                </a14:m>
                <a:r>
                  <a:rPr lang="nl-NL" sz="2267" kern="100">
                    <a:ea typeface="Malgun Gothic" panose="020B0503020000020004" pitchFamily="34" charset="-127"/>
                    <a:cs typeface="Times New Roman" panose="02020603050405020304" pitchFamily="18" charset="0"/>
                  </a:rPr>
                  <a:t> </a:t>
                </a:r>
                <a14:m>
                  <m:oMath xmlns:m="http://schemas.openxmlformats.org/officeDocument/2006/math">
                    <m:r>
                      <a:rPr lang="en-US" sz="2267"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nl-NL" sz="2267" kern="100">
                        <a:latin typeface="Cambria Math" panose="02040503050406030204" pitchFamily="18" charset="0"/>
                        <a:ea typeface="Malgun Gothic" panose="020B0503020000020004" pitchFamily="34" charset="-127"/>
                        <a:cs typeface="Times New Roman" panose="02020603050405020304" pitchFamily="18" charset="0"/>
                      </a:rPr>
                      <m:t>AB</m:t>
                    </m:r>
                    <m:r>
                      <a:rPr lang="nl-NL" sz="2267"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nl-NL" sz="2267" kern="100">
                        <a:latin typeface="Cambria Math" panose="02040503050406030204" pitchFamily="18" charset="0"/>
                        <a:ea typeface="Malgun Gothic" panose="020B0503020000020004" pitchFamily="34" charset="-127"/>
                        <a:cs typeface="Times New Roman" panose="02020603050405020304" pitchFamily="18" charset="0"/>
                      </a:rPr>
                      <m:t>BC</m:t>
                    </m:r>
                    <m:r>
                      <a:rPr lang="nl-NL" sz="2267"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nl-NL" sz="2267" kern="100">
                        <a:latin typeface="Cambria Math" panose="02040503050406030204" pitchFamily="18" charset="0"/>
                        <a:ea typeface="Malgun Gothic" panose="020B0503020000020004" pitchFamily="34" charset="-127"/>
                        <a:cs typeface="Times New Roman" panose="02020603050405020304" pitchFamily="18" charset="0"/>
                      </a:rPr>
                      <m:t>CD</m:t>
                    </m:r>
                    <m:r>
                      <a:rPr lang="nl-NL" sz="2267"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nl-NL" sz="2267" kern="100">
                        <a:latin typeface="Cambria Math" panose="02040503050406030204" pitchFamily="18" charset="0"/>
                        <a:ea typeface="Malgun Gothic" panose="020B0503020000020004" pitchFamily="34" charset="-127"/>
                        <a:cs typeface="Times New Roman" panose="02020603050405020304" pitchFamily="18" charset="0"/>
                      </a:rPr>
                      <m:t>DA</m:t>
                    </m:r>
                  </m:oMath>
                </a14:m>
                <a:endParaRPr lang="en-US" sz="2267" kern="100">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r>
                  <a:rPr lang="nl-NL" sz="2267" kern="100">
                    <a:ea typeface="Calibri" panose="020F0502020204030204" pitchFamily="34" charset="0"/>
                    <a:cs typeface="Times New Roman" panose="02020603050405020304" pitchFamily="18" charset="0"/>
                  </a:rPr>
                  <a:t>Tứ giác </a:t>
                </a:r>
                <a14:m>
                  <m:oMath xmlns:m="http://schemas.openxmlformats.org/officeDocument/2006/math">
                    <m:r>
                      <m:rPr>
                        <m:sty m:val="p"/>
                      </m:rPr>
                      <a:rPr lang="nl-NL" sz="2267" kern="100">
                        <a:latin typeface="Cambria Math" panose="02040503050406030204" pitchFamily="18" charset="0"/>
                        <a:ea typeface="Calibri" panose="020F0502020204030204" pitchFamily="34" charset="0"/>
                        <a:cs typeface="Times New Roman" panose="02020603050405020304" pitchFamily="18" charset="0"/>
                      </a:rPr>
                      <m:t>ABCD</m:t>
                    </m:r>
                  </m:oMath>
                </a14:m>
                <a:r>
                  <a:rPr lang="nl-NL" sz="2267" kern="100">
                    <a:ea typeface="Malgun Gothic" panose="020B0503020000020004" pitchFamily="34" charset="-127"/>
                    <a:cs typeface="Times New Roman" panose="02020603050405020304" pitchFamily="18" charset="0"/>
                  </a:rPr>
                  <a:t> có 4 góc vuông, 4 cạnh bằng nhau nên là hình vuông.</a:t>
                </a:r>
                <a:endParaRPr lang="en-US" sz="2267" kern="100">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r>
                  <a:rPr lang="nl-NL" sz="2267" kern="100">
                    <a:ea typeface="Malgun Gothic" panose="020B0503020000020004" pitchFamily="34" charset="-127"/>
                    <a:cs typeface="Times New Roman" panose="02020603050405020304" pitchFamily="18" charset="0"/>
                  </a:rPr>
                  <a:t>b)</a:t>
                </a:r>
                <a:endParaRPr lang="en-US" sz="2267" kern="100">
                  <a:ea typeface="Calibri" panose="020F0502020204030204" pitchFamily="34" charset="0"/>
                  <a:cs typeface="Times New Roman" panose="02020603050405020304" pitchFamily="18" charset="0"/>
                </a:endParaRPr>
              </a:p>
            </p:txBody>
          </p:sp>
        </mc:Choice>
        <mc:Fallback>
          <p:sp>
            <p:nvSpPr>
              <p:cNvPr id="5" name="Rectangle 4"/>
              <p:cNvSpPr>
                <a:spLocks noRot="1" noChangeAspect="1" noMove="1" noResize="1" noEditPoints="1" noAdjustHandles="1" noChangeArrowheads="1" noChangeShapeType="1" noTextEdit="1"/>
              </p:cNvSpPr>
              <p:nvPr/>
            </p:nvSpPr>
            <p:spPr>
              <a:xfrm>
                <a:off x="244949" y="521799"/>
                <a:ext cx="11262603" cy="2280176"/>
              </a:xfrm>
              <a:prstGeom prst="rect">
                <a:avLst/>
              </a:prstGeom>
              <a:blipFill>
                <a:blip r:embed="rId4"/>
                <a:stretch>
                  <a:fillRect l="-703" b="-2406"/>
                </a:stretch>
              </a:blipFill>
            </p:spPr>
            <p:txBody>
              <a:bodyPr/>
              <a:lstStyle/>
              <a:p>
                <a:r>
                  <a:rPr lang="en-US">
                    <a:noFill/>
                  </a:rPr>
                  <a:t> </a:t>
                </a:r>
              </a:p>
            </p:txBody>
          </p:sp>
        </mc:Fallback>
      </mc:AlternateContent>
      <p:pic>
        <p:nvPicPr>
          <p:cNvPr id="9" name="Picture 8"/>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brightnessContrast contrast="-40000"/>
                    </a14:imgEffect>
                  </a14:imgLayer>
                </a14:imgProps>
              </a:ext>
            </a:extLst>
          </a:blip>
          <a:stretch>
            <a:fillRect/>
          </a:stretch>
        </p:blipFill>
        <p:spPr>
          <a:xfrm>
            <a:off x="196182" y="2793362"/>
            <a:ext cx="2785068" cy="3183377"/>
          </a:xfrm>
          <a:prstGeom prst="rect">
            <a:avLst/>
          </a:prstGeom>
        </p:spPr>
      </p:pic>
      <mc:AlternateContent xmlns:mc="http://schemas.openxmlformats.org/markup-compatibility/2006">
        <mc:Choice xmlns:a14="http://schemas.microsoft.com/office/drawing/2010/main" Requires="a14">
          <p:sp>
            <p:nvSpPr>
              <p:cNvPr id="6" name="Rectangle 5"/>
              <p:cNvSpPr/>
              <p:nvPr/>
            </p:nvSpPr>
            <p:spPr>
              <a:xfrm>
                <a:off x="3053293" y="2519324"/>
                <a:ext cx="8943636" cy="4296625"/>
              </a:xfrm>
              <a:prstGeom prst="rect">
                <a:avLst/>
              </a:prstGeom>
            </p:spPr>
            <p:txBody>
              <a:bodyPr wrap="square">
                <a:spAutoFit/>
              </a:bodyPr>
              <a:lstStyle/>
              <a:p>
                <a:pPr algn="just">
                  <a:lnSpc>
                    <a:spcPct val="150000"/>
                  </a:lnSpc>
                </a:pPr>
                <a:r>
                  <a:rPr lang="nl-NL" sz="2267" kern="100">
                    <a:ea typeface="Calibri" panose="020F0502020204030204" pitchFamily="34" charset="0"/>
                    <a:cs typeface="Times New Roman" panose="02020603050405020304" pitchFamily="18" charset="0"/>
                  </a:rPr>
                  <a:t>Vì </a:t>
                </a:r>
                <a14:m>
                  <m:oMath xmlns:m="http://schemas.openxmlformats.org/officeDocument/2006/math">
                    <m:r>
                      <m:rPr>
                        <m:sty m:val="p"/>
                      </m:rPr>
                      <a:rPr lang="nl-NL" sz="2267" kern="100">
                        <a:latin typeface="Cambria Math" panose="02040503050406030204" pitchFamily="18" charset="0"/>
                        <a:ea typeface="Calibri" panose="020F0502020204030204" pitchFamily="34" charset="0"/>
                        <a:cs typeface="Times New Roman" panose="02020603050405020304" pitchFamily="18" charset="0"/>
                      </a:rPr>
                      <m:t>ABCD</m:t>
                    </m:r>
                  </m:oMath>
                </a14:m>
                <a:r>
                  <a:rPr lang="nl-NL" sz="2267" kern="100">
                    <a:ea typeface="Malgun Gothic" panose="020B0503020000020004" pitchFamily="34" charset="-127"/>
                    <a:cs typeface="Times New Roman" panose="02020603050405020304" pitchFamily="18" charset="0"/>
                  </a:rPr>
                  <a:t> là hình chữ nhật </a:t>
                </a:r>
                <a14:m>
                  <m:oMath xmlns:m="http://schemas.openxmlformats.org/officeDocument/2006/math">
                    <m:r>
                      <a:rPr lang="en-US" sz="2267"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nl-NL" sz="2267" kern="100">
                    <a:ea typeface="Malgun Gothic" panose="020B0503020000020004" pitchFamily="34" charset="-127"/>
                    <a:cs typeface="Times New Roman" panose="02020603050405020304" pitchFamily="18" charset="0"/>
                  </a:rPr>
                  <a:t> Hai đường chéo </a:t>
                </a:r>
                <a14:m>
                  <m:oMath xmlns:m="http://schemas.openxmlformats.org/officeDocument/2006/math">
                    <m:r>
                      <m:rPr>
                        <m:sty m:val="p"/>
                      </m:rPr>
                      <a:rPr lang="nl-NL" sz="2267" kern="100">
                        <a:latin typeface="Cambria Math" panose="02040503050406030204" pitchFamily="18" charset="0"/>
                        <a:ea typeface="Malgun Gothic" panose="020B0503020000020004" pitchFamily="34" charset="-127"/>
                        <a:cs typeface="Times New Roman" panose="02020603050405020304" pitchFamily="18" charset="0"/>
                      </a:rPr>
                      <m:t>AC</m:t>
                    </m:r>
                    <m:r>
                      <a:rPr lang="nl-NL" sz="2267" kern="100">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nl-NL" sz="2267" kern="100">
                        <a:latin typeface="Cambria Math" panose="02040503050406030204" pitchFamily="18" charset="0"/>
                        <a:ea typeface="Malgun Gothic" panose="020B0503020000020004" pitchFamily="34" charset="-127"/>
                        <a:cs typeface="Times New Roman" panose="02020603050405020304" pitchFamily="18" charset="0"/>
                      </a:rPr>
                      <m:t>BD</m:t>
                    </m:r>
                  </m:oMath>
                </a14:m>
                <a:r>
                  <a:rPr lang="nl-NL" sz="2267" kern="100">
                    <a:ea typeface="Malgun Gothic" panose="020B0503020000020004" pitchFamily="34" charset="-127"/>
                    <a:cs typeface="Times New Roman" panose="02020603050405020304" pitchFamily="18" charset="0"/>
                  </a:rPr>
                  <a:t> cắt nhau tại trung điểm </a:t>
                </a:r>
                <a14:m>
                  <m:oMath xmlns:m="http://schemas.openxmlformats.org/officeDocument/2006/math">
                    <m:r>
                      <m:rPr>
                        <m:sty m:val="p"/>
                      </m:rPr>
                      <a:rPr lang="nl-NL" sz="2267" kern="100">
                        <a:latin typeface="Cambria Math" panose="02040503050406030204" pitchFamily="18" charset="0"/>
                        <a:ea typeface="Malgun Gothic" panose="020B0503020000020004" pitchFamily="34" charset="-127"/>
                        <a:cs typeface="Times New Roman" panose="02020603050405020304" pitchFamily="18" charset="0"/>
                      </a:rPr>
                      <m:t>O</m:t>
                    </m:r>
                  </m:oMath>
                </a14:m>
                <a:r>
                  <a:rPr lang="nl-NL" sz="2267" kern="100">
                    <a:ea typeface="Malgun Gothic" panose="020B0503020000020004" pitchFamily="34" charset="-127"/>
                    <a:cs typeface="Times New Roman" panose="02020603050405020304" pitchFamily="18" charset="0"/>
                  </a:rPr>
                  <a:t> mỗi đường.</a:t>
                </a:r>
                <a:endParaRPr lang="en-US" sz="2267" kern="100">
                  <a:ea typeface="Calibri" panose="020F0502020204030204" pitchFamily="34" charset="0"/>
                  <a:cs typeface="Times New Roman" panose="02020603050405020304" pitchFamily="18" charset="0"/>
                </a:endParaRPr>
              </a:p>
              <a:p>
                <a:pPr algn="just">
                  <a:lnSpc>
                    <a:spcPct val="150000"/>
                  </a:lnSpc>
                </a:pPr>
                <a:r>
                  <a:rPr lang="nl-NL" sz="2267" kern="100">
                    <a:ea typeface="Calibri" panose="020F0502020204030204" pitchFamily="34" charset="0"/>
                    <a:cs typeface="Times New Roman" panose="02020603050405020304" pitchFamily="18" charset="0"/>
                  </a:rPr>
                  <a:t>Mà </a:t>
                </a:r>
                <a14:m>
                  <m:oMath xmlns:m="http://schemas.openxmlformats.org/officeDocument/2006/math">
                    <m:r>
                      <m:rPr>
                        <m:sty m:val="p"/>
                      </m:rPr>
                      <a:rPr lang="nl-NL" sz="2267" kern="100">
                        <a:latin typeface="Cambria Math" panose="02040503050406030204" pitchFamily="18" charset="0"/>
                        <a:ea typeface="Calibri" panose="020F0502020204030204" pitchFamily="34" charset="0"/>
                        <a:cs typeface="Times New Roman" panose="02020603050405020304" pitchFamily="18" charset="0"/>
                      </a:rPr>
                      <m:t>AC</m:t>
                    </m:r>
                    <m:r>
                      <a:rPr lang="nl-NL" sz="2267" kern="100">
                        <a:latin typeface="Cambria Math" panose="02040503050406030204" pitchFamily="18" charset="0"/>
                        <a:ea typeface="Calibri" panose="020F0502020204030204" pitchFamily="34" charset="0"/>
                        <a:cs typeface="Times New Roman" panose="02020603050405020304" pitchFamily="18" charset="0"/>
                      </a:rPr>
                      <m:t>⊥</m:t>
                    </m:r>
                    <m:r>
                      <m:rPr>
                        <m:sty m:val="p"/>
                      </m:rPr>
                      <a:rPr lang="nl-NL" sz="2267" kern="100">
                        <a:latin typeface="Cambria Math" panose="02040503050406030204" pitchFamily="18" charset="0"/>
                        <a:ea typeface="Calibri" panose="020F0502020204030204" pitchFamily="34" charset="0"/>
                        <a:cs typeface="Times New Roman" panose="02020603050405020304" pitchFamily="18" charset="0"/>
                      </a:rPr>
                      <m:t>BD</m:t>
                    </m:r>
                  </m:oMath>
                </a14:m>
                <a:r>
                  <a:rPr lang="nl-NL" sz="2267" kern="100">
                    <a:ea typeface="Malgun Gothic" panose="020B0503020000020004" pitchFamily="34" charset="-127"/>
                    <a:cs typeface="Times New Roman" panose="02020603050405020304" pitchFamily="18" charset="0"/>
                  </a:rPr>
                  <a:t> </a:t>
                </a:r>
                <a14:m>
                  <m:oMath xmlns:m="http://schemas.openxmlformats.org/officeDocument/2006/math">
                    <m:r>
                      <a:rPr lang="en-US" sz="2267"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nl-NL" sz="2267" kern="100">
                    <a:ea typeface="Malgun Gothic" panose="020B0503020000020004" pitchFamily="34" charset="-127"/>
                    <a:cs typeface="Times New Roman" panose="02020603050405020304" pitchFamily="18" charset="0"/>
                  </a:rPr>
                  <a:t> </a:t>
                </a:r>
                <a14:m>
                  <m:oMath xmlns:m="http://schemas.openxmlformats.org/officeDocument/2006/math">
                    <m:r>
                      <m:rPr>
                        <m:sty m:val="p"/>
                      </m:rPr>
                      <a:rPr lang="nl-NL" sz="2267" kern="100">
                        <a:latin typeface="Cambria Math" panose="02040503050406030204" pitchFamily="18" charset="0"/>
                        <a:ea typeface="Malgun Gothic" panose="020B0503020000020004" pitchFamily="34" charset="-127"/>
                        <a:cs typeface="Times New Roman" panose="02020603050405020304" pitchFamily="18" charset="0"/>
                      </a:rPr>
                      <m:t>AC</m:t>
                    </m:r>
                  </m:oMath>
                </a14:m>
                <a:r>
                  <a:rPr lang="nl-NL" sz="2267" kern="100">
                    <a:ea typeface="Malgun Gothic" panose="020B0503020000020004" pitchFamily="34" charset="-127"/>
                    <a:cs typeface="Times New Roman" panose="02020603050405020304" pitchFamily="18" charset="0"/>
                  </a:rPr>
                  <a:t> là trung trực của BD</a:t>
                </a:r>
                <a:endParaRPr lang="en-US" sz="2267" kern="100">
                  <a:ea typeface="Calibri" panose="020F0502020204030204" pitchFamily="34" charset="0"/>
                  <a:cs typeface="Times New Roman" panose="02020603050405020304" pitchFamily="18" charset="0"/>
                </a:endParaRPr>
              </a:p>
              <a:p>
                <a:pPr algn="just">
                  <a:lnSpc>
                    <a:spcPct val="150000"/>
                  </a:lnSpc>
                </a:pPr>
                <a:r>
                  <a:rPr lang="en-US" sz="2267" kern="100">
                    <a:ea typeface="Calibri" panose="020F0502020204030204" pitchFamily="34" charset="0"/>
                    <a:cs typeface="Times New Roman" panose="02020603050405020304" pitchFamily="18" charset="0"/>
                  </a:rPr>
                  <a:t>Do </a:t>
                </a:r>
                <a14:m>
                  <m:oMath xmlns:m="http://schemas.openxmlformats.org/officeDocument/2006/math">
                    <m:r>
                      <m:rPr>
                        <m:sty m:val="p"/>
                      </m:rPr>
                      <a:rPr lang="nl-NL" sz="2267" kern="100">
                        <a:latin typeface="Cambria Math" panose="02040503050406030204" pitchFamily="18" charset="0"/>
                        <a:ea typeface="Calibri" panose="020F0502020204030204" pitchFamily="34" charset="0"/>
                        <a:cs typeface="Times New Roman" panose="02020603050405020304" pitchFamily="18" charset="0"/>
                      </a:rPr>
                      <m:t>ABCD</m:t>
                    </m:r>
                  </m:oMath>
                </a14:m>
                <a:r>
                  <a:rPr lang="en-US" sz="2267" kern="100">
                    <a:ea typeface="Malgun Gothic" panose="020B0503020000020004" pitchFamily="34" charset="-127"/>
                    <a:cs typeface="Times New Roman" panose="02020603050405020304" pitchFamily="18" charset="0"/>
                  </a:rPr>
                  <a:t> là hình chữ nhật </a:t>
                </a:r>
                <a:endParaRPr lang="en-US" sz="2267" kern="100">
                  <a:ea typeface="Malgun Gothic" panose="020B0503020000020004" pitchFamily="34" charset="-127"/>
                  <a:cs typeface="Times New Roman" panose="02020603050405020304" pitchFamily="18" charset="0"/>
                </a:endParaRPr>
              </a:p>
              <a:p>
                <a:pPr algn="just">
                  <a:lnSpc>
                    <a:spcPct val="150000"/>
                  </a:lnSpc>
                </a:pPr>
                <a14:m>
                  <m:oMath xmlns:m="http://schemas.openxmlformats.org/officeDocument/2006/math">
                    <m:r>
                      <a:rPr lang="en-US" sz="2267"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2267" kern="100">
                    <a:ea typeface="Malgun Gothic" panose="020B0503020000020004" pitchFamily="34" charset="-127"/>
                    <a:cs typeface="Times New Roman" panose="02020603050405020304" pitchFamily="18" charset="0"/>
                  </a:rPr>
                  <a:t> </a:t>
                </a:r>
                <a14:m>
                  <m:oMath xmlns:m="http://schemas.openxmlformats.org/officeDocument/2006/math">
                    <m:acc>
                      <m:accPr>
                        <m:chr m:val="̂"/>
                        <m:ctrlPr>
                          <a:rPr lang="en-US" sz="2267"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267" kern="100">
                            <a:latin typeface="Cambria Math" panose="02040503050406030204" pitchFamily="18" charset="0"/>
                            <a:ea typeface="Malgun Gothic" panose="020B0503020000020004" pitchFamily="34" charset="-127"/>
                            <a:cs typeface="Times New Roman" panose="02020603050405020304" pitchFamily="18" charset="0"/>
                          </a:rPr>
                          <m:t>A</m:t>
                        </m:r>
                      </m:e>
                    </m:acc>
                    <m:r>
                      <a:rPr lang="en-US" sz="2267"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267"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267" kern="100">
                            <a:latin typeface="Cambria Math" panose="02040503050406030204" pitchFamily="18" charset="0"/>
                            <a:ea typeface="Malgun Gothic" panose="020B0503020000020004" pitchFamily="34" charset="-127"/>
                            <a:cs typeface="Times New Roman" panose="02020603050405020304" pitchFamily="18" charset="0"/>
                          </a:rPr>
                          <m:t>B</m:t>
                        </m:r>
                      </m:e>
                    </m:acc>
                    <m:r>
                      <a:rPr lang="en-US" sz="2267"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267"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267" kern="100">
                            <a:latin typeface="Cambria Math" panose="02040503050406030204" pitchFamily="18" charset="0"/>
                            <a:ea typeface="Malgun Gothic" panose="020B0503020000020004" pitchFamily="34" charset="-127"/>
                            <a:cs typeface="Times New Roman" panose="02020603050405020304" pitchFamily="18" charset="0"/>
                          </a:rPr>
                          <m:t>C</m:t>
                        </m:r>
                      </m:e>
                    </m:acc>
                    <m:r>
                      <a:rPr lang="en-US" sz="2267"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267"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267" kern="100">
                            <a:latin typeface="Cambria Math" panose="02040503050406030204" pitchFamily="18" charset="0"/>
                            <a:ea typeface="Malgun Gothic" panose="020B0503020000020004" pitchFamily="34" charset="-127"/>
                            <a:cs typeface="Times New Roman" panose="02020603050405020304" pitchFamily="18" charset="0"/>
                          </a:rPr>
                          <m:t>D</m:t>
                        </m:r>
                      </m:e>
                    </m:acc>
                    <m:r>
                      <a:rPr lang="en-US" sz="2267" kern="100">
                        <a:latin typeface="Cambria Math" panose="02040503050406030204" pitchFamily="18" charset="0"/>
                        <a:ea typeface="Malgun Gothic" panose="020B0503020000020004" pitchFamily="34" charset="-127"/>
                        <a:cs typeface="Times New Roman" panose="02020603050405020304" pitchFamily="18" charset="0"/>
                      </a:rPr>
                      <m:t>=</m:t>
                    </m:r>
                    <m:sSup>
                      <m:sSupPr>
                        <m:ctrlPr>
                          <a:rPr lang="en-US" sz="2267" i="1" kern="100">
                            <a:latin typeface="Cambria Math" panose="02040503050406030204" pitchFamily="18" charset="0"/>
                            <a:ea typeface="Malgun Gothic" panose="020B0503020000020004" pitchFamily="34" charset="-127"/>
                            <a:cs typeface="Times New Roman" panose="02020603050405020304" pitchFamily="18" charset="0"/>
                          </a:rPr>
                        </m:ctrlPr>
                      </m:sSupPr>
                      <m:e>
                        <m:r>
                          <a:rPr lang="en-US" sz="2267" kern="100">
                            <a:latin typeface="Cambria Math" panose="02040503050406030204" pitchFamily="18" charset="0"/>
                            <a:ea typeface="Malgun Gothic" panose="020B0503020000020004" pitchFamily="34" charset="-127"/>
                            <a:cs typeface="Times New Roman" panose="02020603050405020304" pitchFamily="18" charset="0"/>
                          </a:rPr>
                          <m:t>90</m:t>
                        </m:r>
                      </m:e>
                      <m:sup>
                        <m:r>
                          <m:rPr>
                            <m:sty m:val="p"/>
                          </m:rPr>
                          <a:rPr lang="en-US" sz="2267" kern="100">
                            <a:latin typeface="Cambria Math" panose="02040503050406030204" pitchFamily="18" charset="0"/>
                            <a:ea typeface="Malgun Gothic" panose="020B0503020000020004" pitchFamily="34" charset="-127"/>
                            <a:cs typeface="Times New Roman" panose="02020603050405020304" pitchFamily="18" charset="0"/>
                          </a:rPr>
                          <m:t>o</m:t>
                        </m:r>
                      </m:sup>
                    </m:sSup>
                  </m:oMath>
                </a14:m>
                <a:r>
                  <a:rPr lang="en-US" sz="2267" kern="100">
                    <a:ea typeface="Malgun Gothic" panose="020B0503020000020004" pitchFamily="34" charset="-127"/>
                    <a:cs typeface="Times New Roman" panose="02020603050405020304" pitchFamily="18" charset="0"/>
                  </a:rPr>
                  <a:t> và </a:t>
                </a:r>
                <a14:m>
                  <m:oMath xmlns:m="http://schemas.openxmlformats.org/officeDocument/2006/math">
                    <m:r>
                      <m:rPr>
                        <m:sty m:val="p"/>
                      </m:rPr>
                      <a:rPr lang="en-US" sz="2267" kern="100">
                        <a:latin typeface="Cambria Math" panose="02040503050406030204" pitchFamily="18" charset="0"/>
                        <a:ea typeface="Malgun Gothic" panose="020B0503020000020004" pitchFamily="34" charset="-127"/>
                        <a:cs typeface="Times New Roman" panose="02020603050405020304" pitchFamily="18" charset="0"/>
                      </a:rPr>
                      <m:t>AB</m:t>
                    </m:r>
                    <m:r>
                      <a:rPr lang="en-US" sz="2267"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267" kern="100">
                        <a:latin typeface="Cambria Math" panose="02040503050406030204" pitchFamily="18" charset="0"/>
                        <a:ea typeface="Malgun Gothic" panose="020B0503020000020004" pitchFamily="34" charset="-127"/>
                        <a:cs typeface="Times New Roman" panose="02020603050405020304" pitchFamily="18" charset="0"/>
                      </a:rPr>
                      <m:t>CD</m:t>
                    </m:r>
                    <m:r>
                      <a:rPr lang="en-US" sz="2267"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267" kern="100">
                        <a:latin typeface="Cambria Math" panose="02040503050406030204" pitchFamily="18" charset="0"/>
                        <a:ea typeface="Malgun Gothic" panose="020B0503020000020004" pitchFamily="34" charset="-127"/>
                        <a:cs typeface="Times New Roman" panose="02020603050405020304" pitchFamily="18" charset="0"/>
                      </a:rPr>
                      <m:t>AD</m:t>
                    </m:r>
                    <m:r>
                      <a:rPr lang="en-US" sz="2267"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267" kern="100">
                        <a:latin typeface="Cambria Math" panose="02040503050406030204" pitchFamily="18" charset="0"/>
                        <a:ea typeface="Malgun Gothic" panose="020B0503020000020004" pitchFamily="34" charset="-127"/>
                        <a:cs typeface="Times New Roman" panose="02020603050405020304" pitchFamily="18" charset="0"/>
                      </a:rPr>
                      <m:t>BC</m:t>
                    </m:r>
                  </m:oMath>
                </a14:m>
                <a:endParaRPr lang="en-US" sz="2267" kern="100">
                  <a:ea typeface="Calibri" panose="020F0502020204030204" pitchFamily="34" charset="0"/>
                  <a:cs typeface="Times New Roman" panose="02020603050405020304" pitchFamily="18" charset="0"/>
                </a:endParaRPr>
              </a:p>
              <a:p>
                <a:pPr algn="just">
                  <a:lnSpc>
                    <a:spcPct val="150000"/>
                  </a:lnSpc>
                </a:pPr>
                <a:r>
                  <a:rPr lang="en-US" sz="2267" kern="100">
                    <a:ea typeface="Calibri" panose="020F0502020204030204" pitchFamily="34" charset="0"/>
                    <a:cs typeface="Times New Roman" panose="02020603050405020304" pitchFamily="18" charset="0"/>
                  </a:rPr>
                  <a:t>Mà </a:t>
                </a:r>
                <a14:m>
                  <m:oMath xmlns:m="http://schemas.openxmlformats.org/officeDocument/2006/math">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AC</m:t>
                    </m:r>
                  </m:oMath>
                </a14:m>
                <a:r>
                  <a:rPr lang="en-US" sz="2267" kern="100">
                    <a:ea typeface="Malgun Gothic" panose="020B0503020000020004" pitchFamily="34" charset="-127"/>
                    <a:cs typeface="Times New Roman" panose="02020603050405020304" pitchFamily="18" charset="0"/>
                  </a:rPr>
                  <a:t> là trung trực của </a:t>
                </a:r>
                <a14:m>
                  <m:oMath xmlns:m="http://schemas.openxmlformats.org/officeDocument/2006/math">
                    <m:r>
                      <m:rPr>
                        <m:sty m:val="p"/>
                      </m:rPr>
                      <a:rPr lang="en-US" sz="2267" kern="100">
                        <a:latin typeface="Cambria Math" panose="02040503050406030204" pitchFamily="18" charset="0"/>
                        <a:ea typeface="Malgun Gothic" panose="020B0503020000020004" pitchFamily="34" charset="-127"/>
                        <a:cs typeface="Times New Roman" panose="02020603050405020304" pitchFamily="18" charset="0"/>
                      </a:rPr>
                      <m:t>BD</m:t>
                    </m:r>
                  </m:oMath>
                </a14:m>
                <a:endParaRPr lang="en-US" sz="2267" kern="100">
                  <a:ea typeface="Malgun Gothic" panose="020B0503020000020004" pitchFamily="34" charset="-127"/>
                  <a:cs typeface="Times New Roman" panose="02020603050405020304" pitchFamily="18" charset="0"/>
                </a:endParaRPr>
              </a:p>
              <a:p>
                <a:pPr algn="just">
                  <a:lnSpc>
                    <a:spcPct val="150000"/>
                  </a:lnSpc>
                </a:pPr>
                <a14:m>
                  <m:oMath xmlns:m="http://schemas.openxmlformats.org/officeDocument/2006/math">
                    <m:r>
                      <a:rPr lang="en-US" sz="2267" kern="100">
                        <a:latin typeface="Cambria Math" panose="02040503050406030204" pitchFamily="18" charset="0"/>
                        <a:ea typeface="Malgun Gothic" panose="020B0503020000020004" pitchFamily="34" charset="-127"/>
                        <a:cs typeface="Times New Roman" panose="02020603050405020304" pitchFamily="18" charset="0"/>
                      </a:rPr>
                      <m:t>⇒</m:t>
                    </m:r>
                    <m:r>
                      <a:rPr lang="en-US" sz="2267" i="1" kern="100">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AB</m:t>
                    </m:r>
                    <m:r>
                      <a:rPr lang="en-US" sz="2267" kern="100">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AD</m:t>
                    </m:r>
                    <m:r>
                      <a:rPr lang="en-US" sz="2267" kern="100">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CB</m:t>
                    </m:r>
                    <m:r>
                      <a:rPr lang="en-US" sz="2267" kern="100">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CD</m:t>
                    </m:r>
                    <m:r>
                      <a:rPr lang="en-US" sz="2267"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2267" kern="100">
                    <a:ea typeface="Calibri" panose="020F0502020204030204" pitchFamily="34" charset="0"/>
                    <a:cs typeface="Times New Roman" panose="02020603050405020304" pitchFamily="18" charset="0"/>
                  </a:rPr>
                  <a:t> </a:t>
                </a:r>
                <a14:m>
                  <m:oMath xmlns:m="http://schemas.openxmlformats.org/officeDocument/2006/math">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AB</m:t>
                    </m:r>
                    <m:r>
                      <a:rPr lang="en-US" sz="2267" kern="100">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BC</m:t>
                    </m:r>
                    <m:r>
                      <a:rPr lang="en-US" sz="2267" kern="100">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CD</m:t>
                    </m:r>
                    <m:r>
                      <a:rPr lang="en-US" sz="2267" kern="100">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DA</m:t>
                    </m:r>
                  </m:oMath>
                </a14:m>
                <a:endParaRPr lang="en-US" sz="2267" kern="100">
                  <a:ea typeface="Calibri" panose="020F0502020204030204" pitchFamily="34" charset="0"/>
                  <a:cs typeface="Times New Roman" panose="02020603050405020304" pitchFamily="18" charset="0"/>
                </a:endParaRPr>
              </a:p>
              <a:p>
                <a:pPr algn="just">
                  <a:lnSpc>
                    <a:spcPct val="150000"/>
                  </a:lnSpc>
                </a:pPr>
                <a:r>
                  <a:rPr lang="en-US" sz="2267" kern="100">
                    <a:ea typeface="Calibri" panose="020F0502020204030204" pitchFamily="34" charset="0"/>
                    <a:cs typeface="Times New Roman" panose="02020603050405020304" pitchFamily="18" charset="0"/>
                  </a:rPr>
                  <a:t>Tứ giác </a:t>
                </a:r>
                <a14:m>
                  <m:oMath xmlns:m="http://schemas.openxmlformats.org/officeDocument/2006/math">
                    <m:r>
                      <m:rPr>
                        <m:sty m:val="p"/>
                      </m:rPr>
                      <a:rPr lang="en-US" sz="2267" kern="100">
                        <a:latin typeface="Cambria Math" panose="02040503050406030204" pitchFamily="18" charset="0"/>
                        <a:ea typeface="Calibri" panose="020F0502020204030204" pitchFamily="34" charset="0"/>
                        <a:cs typeface="Times New Roman" panose="02020603050405020304" pitchFamily="18" charset="0"/>
                      </a:rPr>
                      <m:t>ABCD</m:t>
                    </m:r>
                  </m:oMath>
                </a14:m>
                <a:r>
                  <a:rPr lang="en-US" sz="2267" kern="100">
                    <a:ea typeface="Malgun Gothic" panose="020B0503020000020004" pitchFamily="34" charset="-127"/>
                    <a:cs typeface="Times New Roman" panose="02020603050405020304" pitchFamily="18" charset="0"/>
                  </a:rPr>
                  <a:t> </a:t>
                </a:r>
                <a:r>
                  <a:rPr lang="en-US" sz="2267" kern="100">
                    <a:ea typeface="Calibri" panose="020F0502020204030204" pitchFamily="34" charset="0"/>
                    <a:cs typeface="Times New Roman" panose="02020603050405020304" pitchFamily="18" charset="0"/>
                  </a:rPr>
                  <a:t>có 4 góc vuông, 4 cạnh bằng nhau nên là hình vuông</a:t>
                </a:r>
              </a:p>
            </p:txBody>
          </p:sp>
        </mc:Choice>
        <mc:Fallback>
          <p:sp>
            <p:nvSpPr>
              <p:cNvPr id="6" name="Rectangle 5"/>
              <p:cNvSpPr>
                <a:spLocks noRot="1" noChangeAspect="1" noMove="1" noResize="1" noEditPoints="1" noAdjustHandles="1" noChangeArrowheads="1" noChangeShapeType="1" noTextEdit="1"/>
              </p:cNvSpPr>
              <p:nvPr/>
            </p:nvSpPr>
            <p:spPr>
              <a:xfrm>
                <a:off x="3053293" y="2519324"/>
                <a:ext cx="8943636" cy="4296625"/>
              </a:xfrm>
              <a:prstGeom prst="rect">
                <a:avLst/>
              </a:prstGeom>
              <a:blipFill>
                <a:blip r:embed="rId7"/>
                <a:stretch>
                  <a:fillRect l="-954" r="-886" b="-851"/>
                </a:stretch>
              </a:blipFill>
            </p:spPr>
            <p:txBody>
              <a:bodyPr/>
              <a:lstStyle/>
              <a:p>
                <a:r>
                  <a:rPr lang="en-US">
                    <a:noFill/>
                  </a:rPr>
                  <a:t> </a:t>
                </a:r>
              </a:p>
            </p:txBody>
          </p:sp>
        </mc:Fallback>
      </mc:AlternateContent>
    </p:spTree>
    <p:extLst>
      <p:ext uri="{BB962C8B-B14F-4D97-AF65-F5344CB8AC3E}">
        <p14:creationId xmlns:p14="http://schemas.microsoft.com/office/powerpoint/2010/main" val="3857465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down)">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randombar(horizont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wipe(left)">
                                      <p:cBhvr>
                                        <p:cTn id="37" dur="500"/>
                                        <p:tgtEl>
                                          <p:spTgt spid="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xEl>
                                              <p:pRg st="1" end="1"/>
                                            </p:txEl>
                                          </p:spTgt>
                                        </p:tgtEl>
                                        <p:attrNameLst>
                                          <p:attrName>style.visibility</p:attrName>
                                        </p:attrNameLst>
                                      </p:cBhvr>
                                      <p:to>
                                        <p:strVal val="visible"/>
                                      </p:to>
                                    </p:set>
                                    <p:animEffect transition="in" filter="fade">
                                      <p:cBhvr>
                                        <p:cTn id="42" dur="500"/>
                                        <p:tgtEl>
                                          <p:spTgt spid="6">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6">
                                            <p:txEl>
                                              <p:pRg st="2" end="2"/>
                                            </p:txEl>
                                          </p:spTgt>
                                        </p:tgtEl>
                                        <p:attrNameLst>
                                          <p:attrName>style.visibility</p:attrName>
                                        </p:attrNameLst>
                                      </p:cBhvr>
                                      <p:to>
                                        <p:strVal val="visible"/>
                                      </p:to>
                                    </p:set>
                                    <p:animEffect transition="in" filter="randombar(horizontal)">
                                      <p:cBhvr>
                                        <p:cTn id="47" dur="500"/>
                                        <p:tgtEl>
                                          <p:spTgt spid="6">
                                            <p:txEl>
                                              <p:pRg st="2" end="2"/>
                                            </p:txEl>
                                          </p:spTgt>
                                        </p:tgtEl>
                                      </p:cBhvr>
                                    </p:animEffect>
                                  </p:childTnLst>
                                </p:cTn>
                              </p:par>
                              <p:par>
                                <p:cTn id="48" presetID="14" presetClass="entr" presetSubtype="10" fill="hold" nodeType="withEffect">
                                  <p:stCondLst>
                                    <p:cond delay="0"/>
                                  </p:stCondLst>
                                  <p:childTnLst>
                                    <p:set>
                                      <p:cBhvr>
                                        <p:cTn id="49" dur="1" fill="hold">
                                          <p:stCondLst>
                                            <p:cond delay="0"/>
                                          </p:stCondLst>
                                        </p:cTn>
                                        <p:tgtEl>
                                          <p:spTgt spid="6">
                                            <p:txEl>
                                              <p:pRg st="3" end="3"/>
                                            </p:txEl>
                                          </p:spTgt>
                                        </p:tgtEl>
                                        <p:attrNameLst>
                                          <p:attrName>style.visibility</p:attrName>
                                        </p:attrNameLst>
                                      </p:cBhvr>
                                      <p:to>
                                        <p:strVal val="visible"/>
                                      </p:to>
                                    </p:set>
                                    <p:animEffect transition="in" filter="randombar(horizontal)">
                                      <p:cBhvr>
                                        <p:cTn id="50" dur="500"/>
                                        <p:tgtEl>
                                          <p:spTgt spid="6">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6">
                                            <p:txEl>
                                              <p:pRg st="4" end="4"/>
                                            </p:txEl>
                                          </p:spTgt>
                                        </p:tgtEl>
                                        <p:attrNameLst>
                                          <p:attrName>style.visibility</p:attrName>
                                        </p:attrNameLst>
                                      </p:cBhvr>
                                      <p:to>
                                        <p:strVal val="visible"/>
                                      </p:to>
                                    </p:set>
                                    <p:animEffect transition="in" filter="fade">
                                      <p:cBhvr>
                                        <p:cTn id="55" dur="500"/>
                                        <p:tgtEl>
                                          <p:spTgt spid="6">
                                            <p:txEl>
                                              <p:pRg st="4" end="4"/>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6">
                                            <p:txEl>
                                              <p:pRg st="5" end="5"/>
                                            </p:txEl>
                                          </p:spTgt>
                                        </p:tgtEl>
                                        <p:attrNameLst>
                                          <p:attrName>style.visibility</p:attrName>
                                        </p:attrNameLst>
                                      </p:cBhvr>
                                      <p:to>
                                        <p:strVal val="visible"/>
                                      </p:to>
                                    </p:set>
                                    <p:animEffect transition="in" filter="wipe(left)">
                                      <p:cBhvr>
                                        <p:cTn id="60" dur="500"/>
                                        <p:tgtEl>
                                          <p:spTgt spid="6">
                                            <p:txEl>
                                              <p:pRg st="5" end="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6">
                                            <p:txEl>
                                              <p:pRg st="6" end="6"/>
                                            </p:txEl>
                                          </p:spTgt>
                                        </p:tgtEl>
                                        <p:attrNameLst>
                                          <p:attrName>style.visibility</p:attrName>
                                        </p:attrNameLst>
                                      </p:cBhvr>
                                      <p:to>
                                        <p:strVal val="visible"/>
                                      </p:to>
                                    </p:set>
                                    <p:animEffect transition="in" filter="fade">
                                      <p:cBhvr>
                                        <p:cTn id="65"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22" name="Picture 21"/>
          <p:cNvPicPr>
            <a:picLocks noChangeAspect="1"/>
          </p:cNvPicPr>
          <p:nvPr/>
        </p:nvPicPr>
        <p:blipFill>
          <a:blip r:embed="rId3"/>
          <a:stretch>
            <a:fillRect/>
          </a:stretch>
        </p:blipFill>
        <p:spPr>
          <a:xfrm>
            <a:off x="11065580" y="212646"/>
            <a:ext cx="981481" cy="881396"/>
          </a:xfrm>
          <a:prstGeom prst="rect">
            <a:avLst/>
          </a:prstGeom>
        </p:spPr>
      </p:pic>
      <p:sp>
        <p:nvSpPr>
          <p:cNvPr id="7" name="Rectangle 6"/>
          <p:cNvSpPr/>
          <p:nvPr/>
        </p:nvSpPr>
        <p:spPr>
          <a:xfrm>
            <a:off x="5859536" y="407122"/>
            <a:ext cx="764953" cy="461665"/>
          </a:xfrm>
          <a:prstGeom prst="rect">
            <a:avLst/>
          </a:prstGeom>
        </p:spPr>
        <p:txBody>
          <a:bodyPr wrap="none">
            <a:spAutoFit/>
          </a:bodyPr>
          <a:lstStyle/>
          <a:p>
            <a:pPr algn="ctr" defTabSz="1219170">
              <a:defRPr/>
            </a:pPr>
            <a:r>
              <a:rPr lang="en-US" sz="2400" b="1" i="1" u="sng" dirty="0">
                <a:solidFill>
                  <a:srgbClr val="C00000"/>
                </a:solidFill>
                <a:latin typeface="Arial" panose="020B0604020202020204" pitchFamily="34" charset="0"/>
                <a:cs typeface="Arial"/>
                <a:sym typeface="Arial"/>
              </a:rPr>
              <a:t>Giải</a:t>
            </a:r>
            <a:endParaRPr lang="en-US" sz="2400" b="1" i="1" u="sng" dirty="0">
              <a:solidFill>
                <a:srgbClr val="C00000"/>
              </a:solidFill>
              <a:latin typeface="Calibri"/>
              <a:cs typeface="Arial"/>
              <a:sym typeface="Arial"/>
            </a:endParaRPr>
          </a:p>
        </p:txBody>
      </p:sp>
      <mc:AlternateContent xmlns:mc="http://schemas.openxmlformats.org/markup-compatibility/2006">
        <mc:Choice xmlns:a14="http://schemas.microsoft.com/office/drawing/2010/main" Requires="a14">
          <p:sp>
            <p:nvSpPr>
              <p:cNvPr id="5" name="Rectangle 4"/>
              <p:cNvSpPr/>
              <p:nvPr/>
            </p:nvSpPr>
            <p:spPr>
              <a:xfrm>
                <a:off x="4152990" y="1143400"/>
                <a:ext cx="7476481" cy="5330947"/>
              </a:xfrm>
              <a:prstGeom prst="rect">
                <a:avLst/>
              </a:prstGeom>
            </p:spPr>
            <p:txBody>
              <a:bodyPr wrap="square">
                <a:spAutoFit/>
              </a:bodyPr>
              <a:lstStyle/>
              <a:p>
                <a:pPr algn="just">
                  <a:lnSpc>
                    <a:spcPct val="150000"/>
                  </a:lnSpc>
                  <a:spcBef>
                    <a:spcPts val="133"/>
                  </a:spcBef>
                  <a:spcAft>
                    <a:spcPts val="133"/>
                  </a:spcAft>
                </a:pPr>
                <a:r>
                  <a:rPr lang="en-US" sz="2400" kern="100">
                    <a:ea typeface="Calibri" panose="020F0502020204030204" pitchFamily="34" charset="0"/>
                    <a:cs typeface="Times New Roman" panose="02020603050405020304" pitchFamily="18" charset="0"/>
                  </a:rPr>
                  <a:t>c) </a:t>
                </a:r>
                <a14:m>
                  <m:oMath xmlns:m="http://schemas.openxmlformats.org/officeDocument/2006/math">
                    <m:r>
                      <m:rPr>
                        <m:sty m:val="p"/>
                      </m:rPr>
                      <a:rPr lang="en-US" sz="2400" kern="100">
                        <a:latin typeface="Cambria Math" panose="02040503050406030204" pitchFamily="18" charset="0"/>
                        <a:ea typeface="Calibri" panose="020F0502020204030204" pitchFamily="34" charset="0"/>
                        <a:cs typeface="Times New Roman" panose="02020603050405020304" pitchFamily="18" charset="0"/>
                      </a:rPr>
                      <m:t>ABCD</m:t>
                    </m:r>
                  </m:oMath>
                </a14:m>
                <a:r>
                  <a:rPr lang="en-US" sz="2400" kern="100">
                    <a:ea typeface="Malgun Gothic" panose="020B0503020000020004" pitchFamily="34" charset="-127"/>
                    <a:cs typeface="Times New Roman" panose="02020603050405020304" pitchFamily="18" charset="0"/>
                  </a:rPr>
                  <a:t> là hình chữ nhật </a:t>
                </a:r>
                <a:endParaRPr lang="en-US" sz="2400" kern="100">
                  <a:ea typeface="Malgun Gothic" panose="020B0503020000020004" pitchFamily="34" charset="-127"/>
                  <a:cs typeface="Times New Roman" panose="02020603050405020304" pitchFamily="18" charset="0"/>
                </a:endParaRPr>
              </a:p>
              <a:p>
                <a:pPr algn="just">
                  <a:lnSpc>
                    <a:spcPct val="150000"/>
                  </a:lnSpc>
                  <a:spcBef>
                    <a:spcPts val="133"/>
                  </a:spcBef>
                  <a:spcAft>
                    <a:spcPts val="133"/>
                  </a:spcAft>
                </a:pPr>
                <a14:m>
                  <m:oMath xmlns:m="http://schemas.openxmlformats.org/officeDocument/2006/math">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400"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m:t>
                        </m:r>
                      </m:e>
                    </m:acc>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sSup>
                      <m:sSupPr>
                        <m:ctrlPr>
                          <a:rPr lang="en-US" sz="2400" i="1" kern="100">
                            <a:latin typeface="Cambria Math" panose="02040503050406030204" pitchFamily="18" charset="0"/>
                            <a:ea typeface="Malgun Gothic" panose="020B0503020000020004" pitchFamily="34" charset="-127"/>
                            <a:cs typeface="Times New Roman" panose="02020603050405020304" pitchFamily="18" charset="0"/>
                          </a:rPr>
                        </m:ctrlPr>
                      </m:sSupPr>
                      <m:e>
                        <m:r>
                          <a:rPr lang="en-US" sz="2400" kern="100">
                            <a:latin typeface="Cambria Math" panose="02040503050406030204" pitchFamily="18" charset="0"/>
                            <a:ea typeface="Malgun Gothic" panose="020B0503020000020004" pitchFamily="34" charset="-127"/>
                            <a:cs typeface="Times New Roman" panose="02020603050405020304" pitchFamily="18" charset="0"/>
                          </a:rPr>
                          <m:t>90</m:t>
                        </m:r>
                      </m:e>
                      <m:sup>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o</m:t>
                        </m:r>
                      </m:sup>
                    </m:sSup>
                  </m:oMath>
                </a14:m>
                <a:r>
                  <a:rPr lang="en-US" sz="2400" kern="100">
                    <a:ea typeface="Malgun Gothic" panose="020B0503020000020004" pitchFamily="34" charset="-127"/>
                    <a:cs typeface="Times New Roman" panose="02020603050405020304" pitchFamily="18" charset="0"/>
                  </a:rPr>
                  <a:t> và </a:t>
                </a:r>
                <a14:m>
                  <m:oMath xmlns:m="http://schemas.openxmlformats.org/officeDocument/2006/math">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AD</m:t>
                    </m:r>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BC</m:t>
                    </m:r>
                  </m:oMath>
                </a14:m>
                <a:r>
                  <a:rPr lang="en-US" sz="2400" kern="100">
                    <a:ea typeface="Malgun Gothic" panose="020B0503020000020004" pitchFamily="34" charset="-127"/>
                    <a:cs typeface="Times New Roman" panose="02020603050405020304" pitchFamily="18" charset="0"/>
                  </a:rPr>
                  <a:t> </a:t>
                </a:r>
                <a14:m>
                  <m:oMath xmlns:m="http://schemas.openxmlformats.org/officeDocument/2006/math">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2400" kern="100">
                    <a:ea typeface="Malgun Gothic" panose="020B0503020000020004" pitchFamily="34" charset="-127"/>
                    <a:cs typeface="Times New Roman" panose="02020603050405020304" pitchFamily="18" charset="0"/>
                  </a:rPr>
                  <a:t> </a:t>
                </a:r>
                <a14:m>
                  <m:oMath xmlns:m="http://schemas.openxmlformats.org/officeDocument/2006/math">
                    <m:acc>
                      <m:accPr>
                        <m:chr m:val="̂"/>
                        <m:ctrlPr>
                          <a:rPr lang="en-US" sz="2400"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DAC</m:t>
                        </m:r>
                      </m:e>
                    </m:acc>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400"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BCA</m:t>
                        </m:r>
                      </m:e>
                    </m:acc>
                  </m:oMath>
                </a14:m>
                <a:r>
                  <a:rPr lang="en-US" sz="2400" kern="100">
                    <a:ea typeface="Malgun Gothic" panose="020B0503020000020004" pitchFamily="34" charset="-127"/>
                    <a:cs typeface="Times New Roman" panose="02020603050405020304" pitchFamily="18" charset="0"/>
                  </a:rPr>
                  <a:t> (so le trong).</a:t>
                </a:r>
                <a:endParaRPr lang="en-US" sz="2400" kern="100">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r>
                  <a:rPr lang="en-US" sz="2400" kern="100">
                    <a:ea typeface="Malgun Gothic" panose="020B0503020000020004" pitchFamily="34" charset="-127"/>
                    <a:cs typeface="Times New Roman" panose="02020603050405020304" pitchFamily="18" charset="0"/>
                  </a:rPr>
                  <a:t>Có </a:t>
                </a:r>
                <a14:m>
                  <m:oMath xmlns:m="http://schemas.openxmlformats.org/officeDocument/2006/math">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AC</m:t>
                    </m:r>
                  </m:oMath>
                </a14:m>
                <a:r>
                  <a:rPr lang="en-US" sz="2400" kern="100">
                    <a:ea typeface="Malgun Gothic" panose="020B0503020000020004" pitchFamily="34" charset="-127"/>
                    <a:cs typeface="Times New Roman" panose="02020603050405020304" pitchFamily="18" charset="0"/>
                  </a:rPr>
                  <a:t> là tia phân giác của </a:t>
                </a:r>
                <a14:m>
                  <m:oMath xmlns:m="http://schemas.openxmlformats.org/officeDocument/2006/math">
                    <m:acc>
                      <m:accPr>
                        <m:chr m:val="̂"/>
                        <m:ctrlPr>
                          <a:rPr lang="en-US" sz="2400"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DAB</m:t>
                        </m:r>
                      </m:e>
                    </m:acc>
                  </m:oMath>
                </a14:m>
                <a:r>
                  <a:rPr lang="en-US" sz="2400" kern="100">
                    <a:ea typeface="Malgun Gothic" panose="020B0503020000020004" pitchFamily="34" charset="-127"/>
                    <a:cs typeface="Times New Roman" panose="02020603050405020304" pitchFamily="18" charset="0"/>
                  </a:rPr>
                  <a:t> </a:t>
                </a:r>
                <a14:m>
                  <m:oMath xmlns:m="http://schemas.openxmlformats.org/officeDocument/2006/math">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2400" kern="100">
                    <a:ea typeface="Malgun Gothic" panose="020B0503020000020004" pitchFamily="34" charset="-127"/>
                    <a:cs typeface="Times New Roman" panose="02020603050405020304" pitchFamily="18" charset="0"/>
                  </a:rPr>
                  <a:t> </a:t>
                </a:r>
                <a14:m>
                  <m:oMath xmlns:m="http://schemas.openxmlformats.org/officeDocument/2006/math">
                    <m:acc>
                      <m:accPr>
                        <m:chr m:val="̂"/>
                        <m:ctrlPr>
                          <a:rPr lang="en-US" sz="2400"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DAC</m:t>
                        </m:r>
                      </m:e>
                    </m:acc>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400"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BAC</m:t>
                        </m:r>
                      </m:e>
                    </m:acc>
                  </m:oMath>
                </a14:m>
                <a:endParaRPr lang="en-US" sz="2400" kern="100">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14:m>
                  <m:oMath xmlns:m="http://schemas.openxmlformats.org/officeDocument/2006/math">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2400" kern="100">
                    <a:ea typeface="Malgun Gothic" panose="020B0503020000020004" pitchFamily="34" charset="-127"/>
                    <a:cs typeface="Times New Roman" panose="02020603050405020304" pitchFamily="18" charset="0"/>
                  </a:rPr>
                  <a:t> </a:t>
                </a:r>
                <a14:m>
                  <m:oMath xmlns:m="http://schemas.openxmlformats.org/officeDocument/2006/math">
                    <m:acc>
                      <m:accPr>
                        <m:chr m:val="̂"/>
                        <m:ctrlPr>
                          <a:rPr lang="en-US" sz="2400"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BAC</m:t>
                        </m:r>
                      </m:e>
                    </m:acc>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400"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BCA</m:t>
                        </m:r>
                      </m:e>
                    </m:acc>
                  </m:oMath>
                </a14:m>
                <a:r>
                  <a:rPr lang="en-US" sz="2400" kern="100">
                    <a:ea typeface="Malgun Gothic" panose="020B0503020000020004" pitchFamily="34" charset="-127"/>
                    <a:cs typeface="Times New Roman" panose="02020603050405020304" pitchFamily="18" charset="0"/>
                  </a:rPr>
                  <a:t>.</a:t>
                </a:r>
                <a:endParaRPr lang="en-US" sz="2400" kern="100">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14:m>
                  <m:oMath xmlns:m="http://schemas.openxmlformats.org/officeDocument/2006/math">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ABC</m:t>
                    </m:r>
                  </m:oMath>
                </a14:m>
                <a:r>
                  <a:rPr lang="en-US" sz="2400" kern="100">
                    <a:ea typeface="Malgun Gothic" panose="020B0503020000020004" pitchFamily="34" charset="-127"/>
                    <a:cs typeface="Times New Roman" panose="02020603050405020304" pitchFamily="18" charset="0"/>
                  </a:rPr>
                  <a:t> vuông tại </a:t>
                </a:r>
                <a14:m>
                  <m:oMath xmlns:m="http://schemas.openxmlformats.org/officeDocument/2006/math">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m:t>
                    </m:r>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2400" kern="100">
                    <a:ea typeface="Malgun Gothic" panose="020B0503020000020004" pitchFamily="34" charset="-127"/>
                    <a:cs typeface="Times New Roman" panose="02020603050405020304" pitchFamily="18" charset="0"/>
                  </a:rPr>
                  <a:t> có </a:t>
                </a:r>
                <a14:m>
                  <m:oMath xmlns:m="http://schemas.openxmlformats.org/officeDocument/2006/math">
                    <m:acc>
                      <m:accPr>
                        <m:chr m:val="̂"/>
                        <m:ctrlPr>
                          <a:rPr lang="en-US" sz="2400"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BAC</m:t>
                        </m:r>
                      </m:e>
                    </m:acc>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400"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BCA</m:t>
                        </m:r>
                      </m:e>
                    </m:acc>
                  </m:oMath>
                </a14:m>
                <a:r>
                  <a:rPr lang="en-US" sz="2400" kern="100">
                    <a:ea typeface="Malgun Gothic" panose="020B0503020000020004" pitchFamily="34" charset="-127"/>
                    <a:cs typeface="Times New Roman" panose="02020603050405020304" pitchFamily="18" charset="0"/>
                  </a:rPr>
                  <a:t> </a:t>
                </a:r>
                <a:endParaRPr lang="en-US" sz="2400" kern="100">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14:m>
                  <m:oMath xmlns:m="http://schemas.openxmlformats.org/officeDocument/2006/math">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2400" kern="100">
                    <a:ea typeface="Malgun Gothic" panose="020B0503020000020004" pitchFamily="34" charset="-127"/>
                    <a:cs typeface="Times New Roman" panose="02020603050405020304" pitchFamily="18" charset="0"/>
                  </a:rPr>
                  <a:t> </a:t>
                </a:r>
                <a14:m>
                  <m:oMath xmlns:m="http://schemas.openxmlformats.org/officeDocument/2006/math">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ABC</m:t>
                    </m:r>
                  </m:oMath>
                </a14:m>
                <a:r>
                  <a:rPr lang="en-US" sz="2400" kern="100">
                    <a:ea typeface="Malgun Gothic" panose="020B0503020000020004" pitchFamily="34" charset="-127"/>
                    <a:cs typeface="Times New Roman" panose="02020603050405020304" pitchFamily="18" charset="0"/>
                  </a:rPr>
                  <a:t> vuông cân tại </a:t>
                </a:r>
                <a14:m>
                  <m:oMath xmlns:m="http://schemas.openxmlformats.org/officeDocument/2006/math">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m:t>
                    </m:r>
                  </m:oMath>
                </a14:m>
                <a:r>
                  <a:rPr lang="en-US" sz="2400" kern="100">
                    <a:ea typeface="Malgun Gothic" panose="020B0503020000020004" pitchFamily="34" charset="-127"/>
                    <a:cs typeface="Times New Roman" panose="02020603050405020304" pitchFamily="18" charset="0"/>
                  </a:rPr>
                  <a:t>.</a:t>
                </a:r>
                <a:endParaRPr lang="en-US" sz="2400" kern="100">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r>
                  <a:rPr lang="en-US" sz="2400" kern="100">
                    <a:ea typeface="Malgun Gothic" panose="020B0503020000020004" pitchFamily="34" charset="-127"/>
                    <a:cs typeface="Times New Roman" panose="02020603050405020304" pitchFamily="18" charset="0"/>
                  </a:rPr>
                  <a:t>Do </a:t>
                </a:r>
                <a14:m>
                  <m:oMath xmlns:m="http://schemas.openxmlformats.org/officeDocument/2006/math">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ABC</m:t>
                    </m:r>
                  </m:oMath>
                </a14:m>
                <a:r>
                  <a:rPr lang="en-US" sz="2400" kern="100">
                    <a:ea typeface="Malgun Gothic" panose="020B0503020000020004" pitchFamily="34" charset="-127"/>
                    <a:cs typeface="Times New Roman" panose="02020603050405020304" pitchFamily="18" charset="0"/>
                  </a:rPr>
                  <a:t> vuông cân tại </a:t>
                </a:r>
                <a14:m>
                  <m:oMath xmlns:m="http://schemas.openxmlformats.org/officeDocument/2006/math">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m:t>
                    </m:r>
                  </m:oMath>
                </a14:m>
                <a:r>
                  <a:rPr lang="en-US" sz="2400" kern="100">
                    <a:ea typeface="Malgun Gothic" panose="020B0503020000020004" pitchFamily="34" charset="-127"/>
                    <a:cs typeface="Times New Roman" panose="02020603050405020304" pitchFamily="18" charset="0"/>
                  </a:rPr>
                  <a:t> nên </a:t>
                </a:r>
                <a14:m>
                  <m:oMath xmlns:m="http://schemas.openxmlformats.org/officeDocument/2006/math">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BA</m:t>
                    </m:r>
                    <m:r>
                      <a:rPr lang="en-US" sz="2400"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BC</m:t>
                    </m:r>
                  </m:oMath>
                </a14:m>
                <a:endParaRPr lang="en-US" sz="2400" kern="100">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r>
                  <a:rPr lang="en-US" sz="2400" kern="100">
                    <a:ea typeface="Malgun Gothic" panose="020B0503020000020004" pitchFamily="34" charset="-127"/>
                    <a:cs typeface="Times New Roman" panose="02020603050405020304" pitchFamily="18" charset="0"/>
                  </a:rPr>
                  <a:t>Theo kết quả câu a, hình chữ nhật </a:t>
                </a:r>
                <a14:m>
                  <m:oMath xmlns:m="http://schemas.openxmlformats.org/officeDocument/2006/math">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ABCD</m:t>
                    </m:r>
                  </m:oMath>
                </a14:m>
                <a:r>
                  <a:rPr lang="en-US" sz="2400" kern="100">
                    <a:ea typeface="Malgun Gothic" panose="020B0503020000020004" pitchFamily="34" charset="-127"/>
                    <a:cs typeface="Times New Roman" panose="02020603050405020304" pitchFamily="18" charset="0"/>
                  </a:rPr>
                  <a:t> có hai cạnh kề </a:t>
                </a:r>
                <a14:m>
                  <m:oMath xmlns:m="http://schemas.openxmlformats.org/officeDocument/2006/math">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BA</m:t>
                    </m:r>
                    <m:r>
                      <a:rPr lang="en-US" sz="2400" kern="100">
                        <a:latin typeface="Cambria Math" panose="02040503050406030204" pitchFamily="18" charset="0"/>
                        <a:ea typeface="Malgun Gothic" panose="020B0503020000020004" pitchFamily="34" charset="-127"/>
                        <a:cs typeface="Times New Roman" panose="02020603050405020304" pitchFamily="18" charset="0"/>
                      </a:rPr>
                      <m:t> </m:t>
                    </m:r>
                  </m:oMath>
                </a14:m>
                <a:r>
                  <a:rPr lang="en-US" sz="2400" kern="100">
                    <a:ea typeface="Malgun Gothic" panose="020B0503020000020004" pitchFamily="34" charset="-127"/>
                    <a:cs typeface="Times New Roman" panose="02020603050405020304" pitchFamily="18" charset="0"/>
                  </a:rPr>
                  <a:t>và </a:t>
                </a:r>
                <a14:m>
                  <m:oMath xmlns:m="http://schemas.openxmlformats.org/officeDocument/2006/math">
                    <m:r>
                      <m:rPr>
                        <m:sty m:val="p"/>
                      </m:rPr>
                      <a:rPr lang="en-US" sz="2400" kern="100">
                        <a:latin typeface="Cambria Math" panose="02040503050406030204" pitchFamily="18" charset="0"/>
                        <a:ea typeface="Malgun Gothic" panose="020B0503020000020004" pitchFamily="34" charset="-127"/>
                        <a:cs typeface="Times New Roman" panose="02020603050405020304" pitchFamily="18" charset="0"/>
                      </a:rPr>
                      <m:t>BC</m:t>
                    </m:r>
                  </m:oMath>
                </a14:m>
                <a:r>
                  <a:rPr lang="en-US" sz="2400" kern="100">
                    <a:ea typeface="Malgun Gothic" panose="020B0503020000020004" pitchFamily="34" charset="-127"/>
                    <a:cs typeface="Times New Roman" panose="02020603050405020304" pitchFamily="18" charset="0"/>
                  </a:rPr>
                  <a:t> bằng nhau nên là hình vuông.</a:t>
                </a:r>
                <a:endParaRPr lang="en-US" sz="2400" kern="100">
                  <a:ea typeface="Calibri" panose="020F0502020204030204" pitchFamily="34" charset="0"/>
                  <a:cs typeface="Times New Roman" panose="02020603050405020304" pitchFamily="18" charset="0"/>
                </a:endParaRPr>
              </a:p>
            </p:txBody>
          </p:sp>
        </mc:Choice>
        <mc:Fallback>
          <p:sp>
            <p:nvSpPr>
              <p:cNvPr id="5" name="Rectangle 4"/>
              <p:cNvSpPr>
                <a:spLocks noRot="1" noChangeAspect="1" noMove="1" noResize="1" noEditPoints="1" noAdjustHandles="1" noChangeArrowheads="1" noChangeShapeType="1" noTextEdit="1"/>
              </p:cNvSpPr>
              <p:nvPr/>
            </p:nvSpPr>
            <p:spPr>
              <a:xfrm>
                <a:off x="4152990" y="1143400"/>
                <a:ext cx="7476481" cy="5330947"/>
              </a:xfrm>
              <a:prstGeom prst="rect">
                <a:avLst/>
              </a:prstGeom>
              <a:blipFill>
                <a:blip r:embed="rId4"/>
                <a:stretch>
                  <a:fillRect l="-1222" r="-1222" b="-686"/>
                </a:stretch>
              </a:blipFill>
            </p:spPr>
            <p:txBody>
              <a:bodyPr/>
              <a:lstStyle/>
              <a:p>
                <a:r>
                  <a:rPr lang="en-US">
                    <a:noFill/>
                  </a:rPr>
                  <a:t> </a:t>
                </a:r>
              </a:p>
            </p:txBody>
          </p:sp>
        </mc:Fallback>
      </mc:AlternateContent>
      <p:grpSp>
        <p:nvGrpSpPr>
          <p:cNvPr id="4" name="Group 3"/>
          <p:cNvGrpSpPr/>
          <p:nvPr/>
        </p:nvGrpSpPr>
        <p:grpSpPr>
          <a:xfrm>
            <a:off x="558207" y="1337881"/>
            <a:ext cx="3238220" cy="2845963"/>
            <a:chOff x="1809816" y="412615"/>
            <a:chExt cx="2428665" cy="2134472"/>
          </a:xfrm>
        </p:grpSpPr>
        <p:grpSp>
          <p:nvGrpSpPr>
            <p:cNvPr id="8" name="Group 7"/>
            <p:cNvGrpSpPr/>
            <p:nvPr/>
          </p:nvGrpSpPr>
          <p:grpSpPr>
            <a:xfrm>
              <a:off x="1809816" y="412615"/>
              <a:ext cx="2428665" cy="2134472"/>
              <a:chOff x="913096" y="2589967"/>
              <a:chExt cx="2428665" cy="2134472"/>
            </a:xfrm>
          </p:grpSpPr>
          <p:sp>
            <p:nvSpPr>
              <p:cNvPr id="10" name="TextBox 9"/>
              <p:cNvSpPr txBox="1"/>
              <p:nvPr/>
            </p:nvSpPr>
            <p:spPr>
              <a:xfrm>
                <a:off x="2834630" y="2589967"/>
                <a:ext cx="445273" cy="346249"/>
              </a:xfrm>
              <a:prstGeom prst="rect">
                <a:avLst/>
              </a:prstGeom>
              <a:noFill/>
              <a:ln>
                <a:noFill/>
              </a:ln>
            </p:spPr>
            <p:txBody>
              <a:bodyPr wrap="square" rtlCol="0">
                <a:spAutoFit/>
              </a:bodyPr>
              <a:lstStyle/>
              <a:p>
                <a:pPr defTabSz="1219170">
                  <a:buClr>
                    <a:srgbClr val="000000"/>
                  </a:buClr>
                  <a:defRPr/>
                </a:pPr>
                <a:r>
                  <a:rPr lang="en-US" sz="2400" kern="0">
                    <a:latin typeface="Arial"/>
                    <a:cs typeface="Arial"/>
                    <a:sym typeface="Arial"/>
                  </a:rPr>
                  <a:t>B</a:t>
                </a:r>
                <a:endParaRPr lang="en-US" sz="2400" kern="0">
                  <a:latin typeface="Arial"/>
                  <a:cs typeface="Arial"/>
                  <a:sym typeface="Arial"/>
                </a:endParaRPr>
              </a:p>
            </p:txBody>
          </p:sp>
          <p:sp>
            <p:nvSpPr>
              <p:cNvPr id="11" name="TextBox 10"/>
              <p:cNvSpPr txBox="1"/>
              <p:nvPr/>
            </p:nvSpPr>
            <p:spPr>
              <a:xfrm>
                <a:off x="1003111" y="2609303"/>
                <a:ext cx="445273" cy="346249"/>
              </a:xfrm>
              <a:prstGeom prst="rect">
                <a:avLst/>
              </a:prstGeom>
              <a:noFill/>
              <a:ln>
                <a:noFill/>
              </a:ln>
            </p:spPr>
            <p:txBody>
              <a:bodyPr wrap="square" rtlCol="0">
                <a:spAutoFit/>
              </a:bodyPr>
              <a:lstStyle/>
              <a:p>
                <a:pPr defTabSz="1219170">
                  <a:buClr>
                    <a:srgbClr val="000000"/>
                  </a:buClr>
                  <a:defRPr/>
                </a:pPr>
                <a:r>
                  <a:rPr lang="en-US" sz="2400" kern="0">
                    <a:latin typeface="Arial"/>
                    <a:cs typeface="Arial"/>
                    <a:sym typeface="Arial"/>
                  </a:rPr>
                  <a:t>A</a:t>
                </a:r>
              </a:p>
            </p:txBody>
          </p:sp>
          <p:sp>
            <p:nvSpPr>
              <p:cNvPr id="12" name="TextBox 11"/>
              <p:cNvSpPr txBox="1"/>
              <p:nvPr/>
            </p:nvSpPr>
            <p:spPr>
              <a:xfrm>
                <a:off x="2896488" y="4378190"/>
                <a:ext cx="445273" cy="346249"/>
              </a:xfrm>
              <a:prstGeom prst="rect">
                <a:avLst/>
              </a:prstGeom>
              <a:noFill/>
              <a:ln>
                <a:noFill/>
              </a:ln>
            </p:spPr>
            <p:txBody>
              <a:bodyPr wrap="square" rtlCol="0">
                <a:spAutoFit/>
              </a:bodyPr>
              <a:lstStyle/>
              <a:p>
                <a:pPr defTabSz="1219170">
                  <a:buClr>
                    <a:srgbClr val="000000"/>
                  </a:buClr>
                  <a:defRPr/>
                </a:pPr>
                <a:r>
                  <a:rPr lang="en-US" sz="2400" kern="0">
                    <a:latin typeface="Arial"/>
                    <a:cs typeface="Arial"/>
                    <a:sym typeface="Arial"/>
                  </a:rPr>
                  <a:t>C</a:t>
                </a:r>
                <a:endParaRPr lang="en-US" sz="2400" kern="0">
                  <a:latin typeface="Arial"/>
                  <a:cs typeface="Arial"/>
                  <a:sym typeface="Arial"/>
                </a:endParaRPr>
              </a:p>
            </p:txBody>
          </p:sp>
          <p:sp>
            <p:nvSpPr>
              <p:cNvPr id="13" name="TextBox 12"/>
              <p:cNvSpPr txBox="1"/>
              <p:nvPr/>
            </p:nvSpPr>
            <p:spPr>
              <a:xfrm>
                <a:off x="913096" y="4366298"/>
                <a:ext cx="445273" cy="346249"/>
              </a:xfrm>
              <a:prstGeom prst="rect">
                <a:avLst/>
              </a:prstGeom>
              <a:noFill/>
              <a:ln>
                <a:noFill/>
              </a:ln>
            </p:spPr>
            <p:txBody>
              <a:bodyPr wrap="square" rtlCol="0">
                <a:spAutoFit/>
              </a:bodyPr>
              <a:lstStyle/>
              <a:p>
                <a:pPr defTabSz="1219170">
                  <a:buClr>
                    <a:srgbClr val="000000"/>
                  </a:buClr>
                  <a:defRPr/>
                </a:pPr>
                <a:r>
                  <a:rPr lang="en-US" sz="2400" kern="0">
                    <a:latin typeface="Arial"/>
                    <a:cs typeface="Arial"/>
                    <a:sym typeface="Arial"/>
                  </a:rPr>
                  <a:t>D</a:t>
                </a:r>
                <a:endParaRPr lang="en-US" sz="2400" kern="0">
                  <a:latin typeface="Arial"/>
                  <a:cs typeface="Arial"/>
                  <a:sym typeface="Arial"/>
                </a:endParaRPr>
              </a:p>
            </p:txBody>
          </p:sp>
          <p:sp>
            <p:nvSpPr>
              <p:cNvPr id="14" name="Rectangle 13"/>
              <p:cNvSpPr/>
              <p:nvPr/>
            </p:nvSpPr>
            <p:spPr>
              <a:xfrm>
                <a:off x="1249667" y="2970056"/>
                <a:ext cx="1669556" cy="1543875"/>
              </a:xfrm>
              <a:prstGeom prst="rect">
                <a:avLst/>
              </a:prstGeom>
              <a:noFill/>
              <a:ln w="19050">
                <a:solidFill>
                  <a:srgbClr val="000000"/>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sz="2400">
                  <a:solidFill>
                    <a:schemeClr val="accent4"/>
                  </a:solidFill>
                </a:endParaRPr>
              </a:p>
            </p:txBody>
          </p:sp>
          <p:sp>
            <p:nvSpPr>
              <p:cNvPr id="15" name="Rectangle 14"/>
              <p:cNvSpPr/>
              <p:nvPr/>
            </p:nvSpPr>
            <p:spPr>
              <a:xfrm>
                <a:off x="1249667" y="2974727"/>
                <a:ext cx="198717" cy="186596"/>
              </a:xfrm>
              <a:prstGeom prst="rect">
                <a:avLst/>
              </a:prstGeom>
              <a:no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6" name="Rectangle 15"/>
              <p:cNvSpPr/>
              <p:nvPr/>
            </p:nvSpPr>
            <p:spPr>
              <a:xfrm>
                <a:off x="1249667" y="4327335"/>
                <a:ext cx="198717" cy="186596"/>
              </a:xfrm>
              <a:prstGeom prst="rect">
                <a:avLst/>
              </a:prstGeom>
              <a:no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Rectangle 16"/>
              <p:cNvSpPr/>
              <p:nvPr/>
            </p:nvSpPr>
            <p:spPr>
              <a:xfrm>
                <a:off x="2720506" y="2971111"/>
                <a:ext cx="198717" cy="186596"/>
              </a:xfrm>
              <a:prstGeom prst="rect">
                <a:avLst/>
              </a:prstGeom>
              <a:no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Rectangle 17"/>
              <p:cNvSpPr/>
              <p:nvPr/>
            </p:nvSpPr>
            <p:spPr>
              <a:xfrm>
                <a:off x="2720506" y="4331670"/>
                <a:ext cx="198717" cy="186596"/>
              </a:xfrm>
              <a:prstGeom prst="rect">
                <a:avLst/>
              </a:prstGeom>
              <a:no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9" name="Straight Connector 18"/>
              <p:cNvCxnSpPr/>
              <p:nvPr/>
            </p:nvCxnSpPr>
            <p:spPr>
              <a:xfrm>
                <a:off x="1249667" y="2965721"/>
                <a:ext cx="1669556" cy="154821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3" name="Arc 2"/>
            <p:cNvSpPr/>
            <p:nvPr/>
          </p:nvSpPr>
          <p:spPr>
            <a:xfrm rot="8673351" flipH="1">
              <a:off x="2139489" y="787304"/>
              <a:ext cx="438858" cy="315172"/>
            </a:xfrm>
            <a:prstGeom prst="arc">
              <a:avLst/>
            </a:prstGeom>
            <a:ln>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20" name="Arc 19"/>
            <p:cNvSpPr/>
            <p:nvPr/>
          </p:nvSpPr>
          <p:spPr>
            <a:xfrm rot="10225483" flipH="1">
              <a:off x="1857777" y="811369"/>
              <a:ext cx="558931" cy="379263"/>
            </a:xfrm>
            <a:prstGeom prst="arc">
              <a:avLst>
                <a:gd name="adj1" fmla="val 16038751"/>
                <a:gd name="adj2" fmla="val 20682583"/>
              </a:avLst>
            </a:prstGeom>
            <a:ln>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grpSp>
    </p:spTree>
    <p:extLst>
      <p:ext uri="{BB962C8B-B14F-4D97-AF65-F5344CB8AC3E}">
        <p14:creationId xmlns:p14="http://schemas.microsoft.com/office/powerpoint/2010/main" val="78786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wipe(left)">
                                      <p:cBhvr>
                                        <p:cTn id="15" dur="500"/>
                                        <p:tgtEl>
                                          <p:spTgt spid="5">
                                            <p:txEl>
                                              <p:pRg st="0" end="0"/>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wipe(left)">
                                      <p:cBhvr>
                                        <p:cTn id="18" dur="5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fade">
                                      <p:cBhvr>
                                        <p:cTn id="23" dur="500"/>
                                        <p:tgtEl>
                                          <p:spTgt spid="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wipe(down)">
                                      <p:cBhvr>
                                        <p:cTn id="28" dur="500"/>
                                        <p:tgtEl>
                                          <p:spTgt spid="5">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Effect transition="in" filter="barn(inVertical)">
                                      <p:cBhvr>
                                        <p:cTn id="33" dur="500"/>
                                        <p:tgtEl>
                                          <p:spTgt spid="5">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
                                            <p:txEl>
                                              <p:pRg st="5" end="5"/>
                                            </p:txEl>
                                          </p:spTgt>
                                        </p:tgtEl>
                                        <p:attrNameLst>
                                          <p:attrName>style.visibility</p:attrName>
                                        </p:attrNameLst>
                                      </p:cBhvr>
                                      <p:to>
                                        <p:strVal val="visible"/>
                                      </p:to>
                                    </p:set>
                                    <p:animEffect transition="in" filter="wipe(left)">
                                      <p:cBhvr>
                                        <p:cTn id="38" dur="500"/>
                                        <p:tgtEl>
                                          <p:spTgt spid="5">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Effect transition="in" filter="fade">
                                      <p:cBhvr>
                                        <p:cTn id="43" dur="500"/>
                                        <p:tgtEl>
                                          <p:spTgt spid="5">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5">
                                            <p:txEl>
                                              <p:pRg st="7" end="7"/>
                                            </p:txEl>
                                          </p:spTgt>
                                        </p:tgtEl>
                                        <p:attrNameLst>
                                          <p:attrName>style.visibility</p:attrName>
                                        </p:attrNameLst>
                                      </p:cBhvr>
                                      <p:to>
                                        <p:strVal val="visible"/>
                                      </p:to>
                                    </p:set>
                                    <p:animEffect transition="in" filter="randombar(horizontal)">
                                      <p:cBhvr>
                                        <p:cTn id="48"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grpSp>
        <p:nvGrpSpPr>
          <p:cNvPr id="284" name="Google Shape;284;p25"/>
          <p:cNvGrpSpPr/>
          <p:nvPr/>
        </p:nvGrpSpPr>
        <p:grpSpPr>
          <a:xfrm rot="-9900033">
            <a:off x="10437205" y="5245215"/>
            <a:ext cx="1598863" cy="1362536"/>
            <a:chOff x="1549550" y="921575"/>
            <a:chExt cx="428425" cy="365100"/>
          </a:xfrm>
        </p:grpSpPr>
        <p:sp>
          <p:nvSpPr>
            <p:cNvPr id="285" name="Google Shape;285;p25"/>
            <p:cNvSpPr/>
            <p:nvPr/>
          </p:nvSpPr>
          <p:spPr>
            <a:xfrm>
              <a:off x="1569875" y="943275"/>
              <a:ext cx="408100" cy="248175"/>
            </a:xfrm>
            <a:custGeom>
              <a:avLst/>
              <a:gdLst/>
              <a:ahLst/>
              <a:cxnLst/>
              <a:rect l="l" t="t" r="r" b="b"/>
              <a:pathLst>
                <a:path w="16324" h="9927" extrusionOk="0">
                  <a:moveTo>
                    <a:pt x="1058" y="1"/>
                  </a:moveTo>
                  <a:lnTo>
                    <a:pt x="1" y="2047"/>
                  </a:lnTo>
                  <a:lnTo>
                    <a:pt x="15266" y="9927"/>
                  </a:lnTo>
                  <a:lnTo>
                    <a:pt x="16323" y="7880"/>
                  </a:lnTo>
                  <a:lnTo>
                    <a:pt x="1058" y="1"/>
                  </a:ln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286" name="Google Shape;286;p25"/>
            <p:cNvSpPr/>
            <p:nvPr/>
          </p:nvSpPr>
          <p:spPr>
            <a:xfrm>
              <a:off x="1549550" y="1027325"/>
              <a:ext cx="360975" cy="259350"/>
            </a:xfrm>
            <a:custGeom>
              <a:avLst/>
              <a:gdLst/>
              <a:ahLst/>
              <a:cxnLst/>
              <a:rect l="l" t="t" r="r" b="b"/>
              <a:pathLst>
                <a:path w="14439" h="10374" extrusionOk="0">
                  <a:moveTo>
                    <a:pt x="1799" y="1"/>
                  </a:moveTo>
                  <a:cubicBezTo>
                    <a:pt x="1" y="3485"/>
                    <a:pt x="1371" y="7783"/>
                    <a:pt x="4857" y="9583"/>
                  </a:cubicBezTo>
                  <a:cubicBezTo>
                    <a:pt x="5897" y="10120"/>
                    <a:pt x="7010" y="10374"/>
                    <a:pt x="8107" y="10374"/>
                  </a:cubicBezTo>
                  <a:cubicBezTo>
                    <a:pt x="10685" y="10374"/>
                    <a:pt x="13176" y="8969"/>
                    <a:pt x="14438" y="6524"/>
                  </a:cubicBezTo>
                  <a:lnTo>
                    <a:pt x="11746" y="5134"/>
                  </a:lnTo>
                  <a:cubicBezTo>
                    <a:pt x="11021" y="6537"/>
                    <a:pt x="9591" y="7343"/>
                    <a:pt x="8112" y="7343"/>
                  </a:cubicBezTo>
                  <a:cubicBezTo>
                    <a:pt x="7483" y="7343"/>
                    <a:pt x="6844" y="7197"/>
                    <a:pt x="6248" y="6889"/>
                  </a:cubicBezTo>
                  <a:cubicBezTo>
                    <a:pt x="4248" y="5856"/>
                    <a:pt x="3460" y="3390"/>
                    <a:pt x="4493" y="1391"/>
                  </a:cubicBezTo>
                  <a:lnTo>
                    <a:pt x="1799" y="1"/>
                  </a:ln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287" name="Google Shape;287;p25"/>
            <p:cNvSpPr/>
            <p:nvPr/>
          </p:nvSpPr>
          <p:spPr>
            <a:xfrm>
              <a:off x="1556725" y="921575"/>
              <a:ext cx="418825" cy="258900"/>
            </a:xfrm>
            <a:custGeom>
              <a:avLst/>
              <a:gdLst/>
              <a:ahLst/>
              <a:cxnLst/>
              <a:rect l="l" t="t" r="r" b="b"/>
              <a:pathLst>
                <a:path w="16753" h="10356" extrusionOk="0">
                  <a:moveTo>
                    <a:pt x="1340" y="428"/>
                  </a:moveTo>
                  <a:lnTo>
                    <a:pt x="16323" y="8162"/>
                  </a:lnTo>
                  <a:lnTo>
                    <a:pt x="15411" y="9926"/>
                  </a:lnTo>
                  <a:lnTo>
                    <a:pt x="430" y="2193"/>
                  </a:lnTo>
                  <a:lnTo>
                    <a:pt x="1340" y="428"/>
                  </a:lnTo>
                  <a:close/>
                  <a:moveTo>
                    <a:pt x="1202" y="0"/>
                  </a:moveTo>
                  <a:lnTo>
                    <a:pt x="1" y="2329"/>
                  </a:lnTo>
                  <a:lnTo>
                    <a:pt x="15407" y="10282"/>
                  </a:lnTo>
                  <a:lnTo>
                    <a:pt x="15549" y="10355"/>
                  </a:lnTo>
                  <a:lnTo>
                    <a:pt x="16752" y="8025"/>
                  </a:lnTo>
                  <a:lnTo>
                    <a:pt x="1344" y="72"/>
                  </a:lnTo>
                  <a:lnTo>
                    <a:pt x="1202"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88" name="Google Shape;288;p25"/>
            <p:cNvSpPr/>
            <p:nvPr/>
          </p:nvSpPr>
          <p:spPr>
            <a:xfrm>
              <a:off x="1556800" y="1005625"/>
              <a:ext cx="351250" cy="268675"/>
            </a:xfrm>
            <a:custGeom>
              <a:avLst/>
              <a:gdLst/>
              <a:ahLst/>
              <a:cxnLst/>
              <a:rect l="l" t="t" r="r" b="b"/>
              <a:pathLst>
                <a:path w="14050" h="10747" extrusionOk="0">
                  <a:moveTo>
                    <a:pt x="1265" y="429"/>
                  </a:moveTo>
                  <a:lnTo>
                    <a:pt x="1265" y="431"/>
                  </a:lnTo>
                  <a:lnTo>
                    <a:pt x="3676" y="1674"/>
                  </a:lnTo>
                  <a:cubicBezTo>
                    <a:pt x="3221" y="2645"/>
                    <a:pt x="3149" y="3736"/>
                    <a:pt x="3478" y="4766"/>
                  </a:cubicBezTo>
                  <a:cubicBezTo>
                    <a:pt x="3821" y="5845"/>
                    <a:pt x="4566" y="6726"/>
                    <a:pt x="5570" y="7244"/>
                  </a:cubicBezTo>
                  <a:cubicBezTo>
                    <a:pt x="6179" y="7559"/>
                    <a:pt x="6841" y="7718"/>
                    <a:pt x="7508" y="7718"/>
                  </a:cubicBezTo>
                  <a:cubicBezTo>
                    <a:pt x="7942" y="7718"/>
                    <a:pt x="8378" y="7650"/>
                    <a:pt x="8804" y="7515"/>
                  </a:cubicBezTo>
                  <a:cubicBezTo>
                    <a:pt x="9832" y="7186"/>
                    <a:pt x="10681" y="6495"/>
                    <a:pt x="11208" y="5561"/>
                  </a:cubicBezTo>
                  <a:lnTo>
                    <a:pt x="13619" y="6806"/>
                  </a:lnTo>
                  <a:cubicBezTo>
                    <a:pt x="12364" y="9110"/>
                    <a:pt x="9975" y="10429"/>
                    <a:pt x="7504" y="10429"/>
                  </a:cubicBezTo>
                  <a:cubicBezTo>
                    <a:pt x="6431" y="10429"/>
                    <a:pt x="5343" y="10181"/>
                    <a:pt x="4325" y="9656"/>
                  </a:cubicBezTo>
                  <a:cubicBezTo>
                    <a:pt x="2678" y="8805"/>
                    <a:pt x="1460" y="7361"/>
                    <a:pt x="895" y="5590"/>
                  </a:cubicBezTo>
                  <a:cubicBezTo>
                    <a:pt x="346" y="3869"/>
                    <a:pt x="477" y="2044"/>
                    <a:pt x="1265" y="429"/>
                  </a:cubicBezTo>
                  <a:close/>
                  <a:moveTo>
                    <a:pt x="1126" y="0"/>
                  </a:moveTo>
                  <a:lnTo>
                    <a:pt x="1054" y="142"/>
                  </a:lnTo>
                  <a:cubicBezTo>
                    <a:pt x="165" y="1864"/>
                    <a:pt x="1" y="3835"/>
                    <a:pt x="591" y="5687"/>
                  </a:cubicBezTo>
                  <a:cubicBezTo>
                    <a:pt x="1182" y="7539"/>
                    <a:pt x="2457" y="9049"/>
                    <a:pt x="4180" y="9938"/>
                  </a:cubicBezTo>
                  <a:cubicBezTo>
                    <a:pt x="5245" y="10487"/>
                    <a:pt x="6381" y="10747"/>
                    <a:pt x="7503" y="10747"/>
                  </a:cubicBezTo>
                  <a:cubicBezTo>
                    <a:pt x="10139" y="10747"/>
                    <a:pt x="12686" y="9312"/>
                    <a:pt x="13976" y="6812"/>
                  </a:cubicBezTo>
                  <a:lnTo>
                    <a:pt x="14049" y="6670"/>
                  </a:lnTo>
                  <a:lnTo>
                    <a:pt x="11073" y="5134"/>
                  </a:lnTo>
                  <a:lnTo>
                    <a:pt x="11000" y="5276"/>
                  </a:lnTo>
                  <a:cubicBezTo>
                    <a:pt x="10520" y="6205"/>
                    <a:pt x="9705" y="6892"/>
                    <a:pt x="8707" y="7211"/>
                  </a:cubicBezTo>
                  <a:cubicBezTo>
                    <a:pt x="8313" y="7337"/>
                    <a:pt x="7909" y="7399"/>
                    <a:pt x="7507" y="7399"/>
                  </a:cubicBezTo>
                  <a:cubicBezTo>
                    <a:pt x="6891" y="7399"/>
                    <a:pt x="6279" y="7252"/>
                    <a:pt x="5717" y="6962"/>
                  </a:cubicBezTo>
                  <a:cubicBezTo>
                    <a:pt x="4787" y="6482"/>
                    <a:pt x="4100" y="5667"/>
                    <a:pt x="3781" y="4669"/>
                  </a:cubicBezTo>
                  <a:cubicBezTo>
                    <a:pt x="3463" y="3670"/>
                    <a:pt x="3551" y="2607"/>
                    <a:pt x="4031" y="1677"/>
                  </a:cubicBezTo>
                  <a:lnTo>
                    <a:pt x="4104" y="1537"/>
                  </a:lnTo>
                  <a:lnTo>
                    <a:pt x="1126"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89" name="Google Shape;289;p25"/>
            <p:cNvSpPr/>
            <p:nvPr/>
          </p:nvSpPr>
          <p:spPr>
            <a:xfrm>
              <a:off x="1893325" y="1090375"/>
              <a:ext cx="18900" cy="26550"/>
            </a:xfrm>
            <a:custGeom>
              <a:avLst/>
              <a:gdLst/>
              <a:ahLst/>
              <a:cxnLst/>
              <a:rect l="l" t="t" r="r" b="b"/>
              <a:pathLst>
                <a:path w="756" h="1062" extrusionOk="0">
                  <a:moveTo>
                    <a:pt x="473" y="1"/>
                  </a:moveTo>
                  <a:lnTo>
                    <a:pt x="1" y="917"/>
                  </a:lnTo>
                  <a:lnTo>
                    <a:pt x="283" y="1062"/>
                  </a:lnTo>
                  <a:lnTo>
                    <a:pt x="756" y="147"/>
                  </a:lnTo>
                  <a:lnTo>
                    <a:pt x="473"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90" name="Google Shape;290;p25"/>
            <p:cNvSpPr/>
            <p:nvPr/>
          </p:nvSpPr>
          <p:spPr>
            <a:xfrm>
              <a:off x="1841600" y="1063700"/>
              <a:ext cx="18950" cy="26550"/>
            </a:xfrm>
            <a:custGeom>
              <a:avLst/>
              <a:gdLst/>
              <a:ahLst/>
              <a:cxnLst/>
              <a:rect l="l" t="t" r="r" b="b"/>
              <a:pathLst>
                <a:path w="758" h="1062" extrusionOk="0">
                  <a:moveTo>
                    <a:pt x="475" y="0"/>
                  </a:moveTo>
                  <a:lnTo>
                    <a:pt x="1" y="915"/>
                  </a:lnTo>
                  <a:lnTo>
                    <a:pt x="285" y="1062"/>
                  </a:lnTo>
                  <a:lnTo>
                    <a:pt x="757" y="145"/>
                  </a:lnTo>
                  <a:lnTo>
                    <a:pt x="475"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91" name="Google Shape;291;p25"/>
            <p:cNvSpPr/>
            <p:nvPr/>
          </p:nvSpPr>
          <p:spPr>
            <a:xfrm>
              <a:off x="1789900" y="1036975"/>
              <a:ext cx="18925" cy="26600"/>
            </a:xfrm>
            <a:custGeom>
              <a:avLst/>
              <a:gdLst/>
              <a:ahLst/>
              <a:cxnLst/>
              <a:rect l="l" t="t" r="r" b="b"/>
              <a:pathLst>
                <a:path w="757" h="1064" extrusionOk="0">
                  <a:moveTo>
                    <a:pt x="474" y="0"/>
                  </a:moveTo>
                  <a:lnTo>
                    <a:pt x="0" y="917"/>
                  </a:lnTo>
                  <a:lnTo>
                    <a:pt x="284" y="1063"/>
                  </a:lnTo>
                  <a:lnTo>
                    <a:pt x="756" y="147"/>
                  </a:lnTo>
                  <a:lnTo>
                    <a:pt x="474"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92" name="Google Shape;292;p25"/>
            <p:cNvSpPr/>
            <p:nvPr/>
          </p:nvSpPr>
          <p:spPr>
            <a:xfrm>
              <a:off x="1738175" y="1010300"/>
              <a:ext cx="18925" cy="26550"/>
            </a:xfrm>
            <a:custGeom>
              <a:avLst/>
              <a:gdLst/>
              <a:ahLst/>
              <a:cxnLst/>
              <a:rect l="l" t="t" r="r" b="b"/>
              <a:pathLst>
                <a:path w="757" h="1062" extrusionOk="0">
                  <a:moveTo>
                    <a:pt x="474" y="0"/>
                  </a:moveTo>
                  <a:lnTo>
                    <a:pt x="0" y="916"/>
                  </a:lnTo>
                  <a:lnTo>
                    <a:pt x="284" y="1061"/>
                  </a:lnTo>
                  <a:lnTo>
                    <a:pt x="757" y="147"/>
                  </a:lnTo>
                  <a:lnTo>
                    <a:pt x="474"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93" name="Google Shape;293;p25"/>
            <p:cNvSpPr/>
            <p:nvPr/>
          </p:nvSpPr>
          <p:spPr>
            <a:xfrm>
              <a:off x="1686475" y="983600"/>
              <a:ext cx="18900" cy="26575"/>
            </a:xfrm>
            <a:custGeom>
              <a:avLst/>
              <a:gdLst/>
              <a:ahLst/>
              <a:cxnLst/>
              <a:rect l="l" t="t" r="r" b="b"/>
              <a:pathLst>
                <a:path w="756" h="1063" extrusionOk="0">
                  <a:moveTo>
                    <a:pt x="473" y="1"/>
                  </a:moveTo>
                  <a:lnTo>
                    <a:pt x="1" y="916"/>
                  </a:lnTo>
                  <a:lnTo>
                    <a:pt x="283" y="1062"/>
                  </a:lnTo>
                  <a:lnTo>
                    <a:pt x="756" y="146"/>
                  </a:lnTo>
                  <a:lnTo>
                    <a:pt x="473"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94" name="Google Shape;294;p25"/>
            <p:cNvSpPr/>
            <p:nvPr/>
          </p:nvSpPr>
          <p:spPr>
            <a:xfrm>
              <a:off x="1634750" y="956875"/>
              <a:ext cx="18900" cy="26600"/>
            </a:xfrm>
            <a:custGeom>
              <a:avLst/>
              <a:gdLst/>
              <a:ahLst/>
              <a:cxnLst/>
              <a:rect l="l" t="t" r="r" b="b"/>
              <a:pathLst>
                <a:path w="756" h="1064" extrusionOk="0">
                  <a:moveTo>
                    <a:pt x="473" y="1"/>
                  </a:moveTo>
                  <a:lnTo>
                    <a:pt x="1" y="917"/>
                  </a:lnTo>
                  <a:lnTo>
                    <a:pt x="283" y="1064"/>
                  </a:lnTo>
                  <a:lnTo>
                    <a:pt x="756" y="147"/>
                  </a:lnTo>
                  <a:lnTo>
                    <a:pt x="473"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sp>
        <p:nvSpPr>
          <p:cNvPr id="295" name="Google Shape;295;p25"/>
          <p:cNvSpPr/>
          <p:nvPr/>
        </p:nvSpPr>
        <p:spPr>
          <a:xfrm>
            <a:off x="11471081" y="423370"/>
            <a:ext cx="339256" cy="308151"/>
          </a:xfrm>
          <a:custGeom>
            <a:avLst/>
            <a:gdLst/>
            <a:ahLst/>
            <a:cxnLst/>
            <a:rect l="l" t="t" r="r" b="b"/>
            <a:pathLst>
              <a:path w="2681" h="2584" extrusionOk="0">
                <a:moveTo>
                  <a:pt x="2118" y="319"/>
                </a:moveTo>
                <a:cubicBezTo>
                  <a:pt x="2168" y="319"/>
                  <a:pt x="2218" y="338"/>
                  <a:pt x="2256" y="375"/>
                </a:cubicBezTo>
                <a:cubicBezTo>
                  <a:pt x="2293" y="413"/>
                  <a:pt x="2313" y="462"/>
                  <a:pt x="2313" y="514"/>
                </a:cubicBezTo>
                <a:cubicBezTo>
                  <a:pt x="2313" y="565"/>
                  <a:pt x="2292" y="614"/>
                  <a:pt x="2256" y="652"/>
                </a:cubicBezTo>
                <a:lnTo>
                  <a:pt x="1615" y="1292"/>
                </a:lnTo>
                <a:lnTo>
                  <a:pt x="2256" y="1933"/>
                </a:lnTo>
                <a:cubicBezTo>
                  <a:pt x="2293" y="1969"/>
                  <a:pt x="2313" y="2018"/>
                  <a:pt x="2313" y="2070"/>
                </a:cubicBezTo>
                <a:cubicBezTo>
                  <a:pt x="2313" y="2123"/>
                  <a:pt x="2292" y="2171"/>
                  <a:pt x="2256" y="2208"/>
                </a:cubicBezTo>
                <a:cubicBezTo>
                  <a:pt x="2219" y="2245"/>
                  <a:pt x="2169" y="2263"/>
                  <a:pt x="2118" y="2263"/>
                </a:cubicBezTo>
                <a:cubicBezTo>
                  <a:pt x="2068" y="2263"/>
                  <a:pt x="2018" y="2245"/>
                  <a:pt x="1981" y="2208"/>
                </a:cubicBezTo>
                <a:lnTo>
                  <a:pt x="1340" y="1567"/>
                </a:lnTo>
                <a:lnTo>
                  <a:pt x="700" y="2208"/>
                </a:lnTo>
                <a:cubicBezTo>
                  <a:pt x="663" y="2245"/>
                  <a:pt x="613" y="2263"/>
                  <a:pt x="562" y="2263"/>
                </a:cubicBezTo>
                <a:cubicBezTo>
                  <a:pt x="512" y="2263"/>
                  <a:pt x="461" y="2245"/>
                  <a:pt x="425" y="2208"/>
                </a:cubicBezTo>
                <a:cubicBezTo>
                  <a:pt x="349" y="2132"/>
                  <a:pt x="349" y="2008"/>
                  <a:pt x="425" y="1933"/>
                </a:cubicBezTo>
                <a:lnTo>
                  <a:pt x="1065" y="1292"/>
                </a:lnTo>
                <a:lnTo>
                  <a:pt x="425" y="650"/>
                </a:lnTo>
                <a:cubicBezTo>
                  <a:pt x="349" y="576"/>
                  <a:pt x="349" y="452"/>
                  <a:pt x="425" y="375"/>
                </a:cubicBezTo>
                <a:cubicBezTo>
                  <a:pt x="461" y="339"/>
                  <a:pt x="512" y="320"/>
                  <a:pt x="562" y="320"/>
                </a:cubicBezTo>
                <a:cubicBezTo>
                  <a:pt x="613" y="320"/>
                  <a:pt x="663" y="339"/>
                  <a:pt x="700" y="375"/>
                </a:cubicBezTo>
                <a:lnTo>
                  <a:pt x="1340" y="1017"/>
                </a:lnTo>
                <a:lnTo>
                  <a:pt x="1981" y="375"/>
                </a:lnTo>
                <a:cubicBezTo>
                  <a:pt x="2019" y="338"/>
                  <a:pt x="2069" y="319"/>
                  <a:pt x="2118" y="319"/>
                </a:cubicBezTo>
                <a:close/>
                <a:moveTo>
                  <a:pt x="562" y="1"/>
                </a:moveTo>
                <a:cubicBezTo>
                  <a:pt x="431" y="1"/>
                  <a:pt x="299" y="51"/>
                  <a:pt x="199" y="151"/>
                </a:cubicBezTo>
                <a:cubicBezTo>
                  <a:pt x="0" y="351"/>
                  <a:pt x="0" y="677"/>
                  <a:pt x="199" y="876"/>
                </a:cubicBezTo>
                <a:lnTo>
                  <a:pt x="615" y="1292"/>
                </a:lnTo>
                <a:lnTo>
                  <a:pt x="199" y="1707"/>
                </a:lnTo>
                <a:cubicBezTo>
                  <a:pt x="0" y="1907"/>
                  <a:pt x="0" y="2233"/>
                  <a:pt x="199" y="2432"/>
                </a:cubicBezTo>
                <a:cubicBezTo>
                  <a:pt x="296" y="2529"/>
                  <a:pt x="425" y="2583"/>
                  <a:pt x="562" y="2583"/>
                </a:cubicBezTo>
                <a:cubicBezTo>
                  <a:pt x="698" y="2583"/>
                  <a:pt x="828" y="2529"/>
                  <a:pt x="924" y="2434"/>
                </a:cubicBezTo>
                <a:lnTo>
                  <a:pt x="1340" y="2018"/>
                </a:lnTo>
                <a:lnTo>
                  <a:pt x="1755" y="2434"/>
                </a:lnTo>
                <a:cubicBezTo>
                  <a:pt x="1855" y="2533"/>
                  <a:pt x="1987" y="2583"/>
                  <a:pt x="2118" y="2583"/>
                </a:cubicBezTo>
                <a:cubicBezTo>
                  <a:pt x="2250" y="2583"/>
                  <a:pt x="2381" y="2533"/>
                  <a:pt x="2480" y="2434"/>
                </a:cubicBezTo>
                <a:cubicBezTo>
                  <a:pt x="2681" y="2233"/>
                  <a:pt x="2681" y="1907"/>
                  <a:pt x="2480" y="1707"/>
                </a:cubicBezTo>
                <a:lnTo>
                  <a:pt x="2065" y="1292"/>
                </a:lnTo>
                <a:lnTo>
                  <a:pt x="2480" y="876"/>
                </a:lnTo>
                <a:cubicBezTo>
                  <a:pt x="2681" y="677"/>
                  <a:pt x="2681" y="351"/>
                  <a:pt x="2480" y="151"/>
                </a:cubicBezTo>
                <a:cubicBezTo>
                  <a:pt x="2381" y="51"/>
                  <a:pt x="2249" y="1"/>
                  <a:pt x="2118" y="1"/>
                </a:cubicBezTo>
                <a:cubicBezTo>
                  <a:pt x="1986" y="1"/>
                  <a:pt x="1855" y="51"/>
                  <a:pt x="1755" y="151"/>
                </a:cubicBezTo>
                <a:lnTo>
                  <a:pt x="1340" y="567"/>
                </a:lnTo>
                <a:lnTo>
                  <a:pt x="924" y="151"/>
                </a:lnTo>
                <a:cubicBezTo>
                  <a:pt x="825" y="51"/>
                  <a:pt x="693" y="1"/>
                  <a:pt x="562" y="1"/>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96" name="Google Shape;296;p25"/>
          <p:cNvSpPr/>
          <p:nvPr/>
        </p:nvSpPr>
        <p:spPr>
          <a:xfrm>
            <a:off x="273659" y="5926483"/>
            <a:ext cx="293200" cy="293200"/>
          </a:xfrm>
          <a:prstGeom prst="donut">
            <a:avLst>
              <a:gd name="adj" fmla="val 14881"/>
            </a:avLst>
          </a:prstGeom>
          <a:solidFill>
            <a:schemeClr val="lt1"/>
          </a:solidFill>
          <a:ln>
            <a:noFill/>
          </a:ln>
        </p:spPr>
        <p:txBody>
          <a:bodyPr spcFirstLastPara="1" wrap="square" lIns="121900" tIns="121900" rIns="121900" bIns="121900" anchor="ctr" anchorCtr="0">
            <a:noAutofit/>
          </a:bodyPr>
          <a:lstStyle/>
          <a:p>
            <a:endParaRPr sz="2400"/>
          </a:p>
        </p:txBody>
      </p:sp>
      <p:sp>
        <p:nvSpPr>
          <p:cNvPr id="21" name="Title 2"/>
          <p:cNvSpPr>
            <a:spLocks noGrp="1"/>
          </p:cNvSpPr>
          <p:nvPr>
            <p:ph type="title"/>
          </p:nvPr>
        </p:nvSpPr>
        <p:spPr>
          <a:xfrm>
            <a:off x="839889" y="172769"/>
            <a:ext cx="4171241" cy="501200"/>
          </a:xfrm>
        </p:spPr>
        <p:txBody>
          <a:bodyPr/>
          <a:lstStyle/>
          <a:p>
            <a:r>
              <a:rPr lang="en-US" dirty="0">
                <a:solidFill>
                  <a:schemeClr val="bg1">
                    <a:lumMod val="50000"/>
                  </a:schemeClr>
                </a:solidFill>
                <a:latin typeface="+mn-lt"/>
              </a:rPr>
              <a:t>KHỞI ĐỘNG</a:t>
            </a:r>
          </a:p>
        </p:txBody>
      </p:sp>
      <p:sp>
        <p:nvSpPr>
          <p:cNvPr id="22" name="Rectangle 21"/>
          <p:cNvSpPr/>
          <p:nvPr/>
        </p:nvSpPr>
        <p:spPr>
          <a:xfrm>
            <a:off x="839889" y="1177313"/>
            <a:ext cx="10536391" cy="708014"/>
          </a:xfrm>
          <a:prstGeom prst="rect">
            <a:avLst/>
          </a:prstGeom>
        </p:spPr>
        <p:txBody>
          <a:bodyPr wrap="square">
            <a:spAutoFit/>
          </a:bodyPr>
          <a:lstStyle/>
          <a:p>
            <a:pPr algn="just">
              <a:lnSpc>
                <a:spcPct val="150000"/>
              </a:lnSpc>
            </a:pPr>
            <a:r>
              <a:rPr lang="vi-VN" sz="2667">
                <a:ea typeface="Arial" panose="020B0604020202020204" pitchFamily="34" charset="0"/>
                <a:cs typeface="Times New Roman" panose="02020603050405020304" pitchFamily="18" charset="0"/>
              </a:rPr>
              <a:t>Một họa tiết và hoa văn trên thổ cẩm (Hình 64) có dạng hình vuông.</a:t>
            </a:r>
            <a:endParaRPr lang="en-US" sz="2667" dirty="0">
              <a:ea typeface="Arial" panose="020B0604020202020204" pitchFamily="34" charset="0"/>
              <a:cs typeface="Times New Roman" panose="02020603050405020304" pitchFamily="18" charset="0"/>
            </a:endParaRPr>
          </a:p>
        </p:txBody>
      </p:sp>
      <p:sp>
        <p:nvSpPr>
          <p:cNvPr id="3" name="Rectangle 2"/>
          <p:cNvSpPr/>
          <p:nvPr/>
        </p:nvSpPr>
        <p:spPr>
          <a:xfrm>
            <a:off x="5277593" y="2231977"/>
            <a:ext cx="5825656" cy="1939377"/>
          </a:xfrm>
          <a:prstGeom prst="rect">
            <a:avLst/>
          </a:prstGeom>
        </p:spPr>
        <p:txBody>
          <a:bodyPr wrap="square">
            <a:spAutoFit/>
          </a:bodyPr>
          <a:lstStyle/>
          <a:p>
            <a:pPr algn="just">
              <a:lnSpc>
                <a:spcPct val="150000"/>
              </a:lnSpc>
              <a:spcBef>
                <a:spcPts val="133"/>
              </a:spcBef>
              <a:spcAft>
                <a:spcPts val="133"/>
              </a:spcAft>
            </a:pPr>
            <a:r>
              <a:rPr lang="da-DK" sz="2667" i="1" kern="100">
                <a:ea typeface="Calibri" panose="020F0502020204030204" pitchFamily="34" charset="0"/>
                <a:cs typeface="Times New Roman" panose="02020603050405020304" pitchFamily="18" charset="0"/>
              </a:rPr>
              <a:t>Hình vuông có những tính chất gì? Có những dấu hiệu nào để nhận biết một hình chữ nhật là hình vuông.</a:t>
            </a:r>
            <a:endParaRPr lang="en-US" sz="2667" kern="100">
              <a:ea typeface="Calibri" panose="020F0502020204030204" pitchFamily="34" charset="0"/>
              <a:cs typeface="Times New Roman" panose="02020603050405020304" pitchFamily="18" charset="0"/>
            </a:endParaRPr>
          </a:p>
        </p:txBody>
      </p:sp>
      <p:pic>
        <p:nvPicPr>
          <p:cNvPr id="4" name="Picture 3"/>
          <p:cNvPicPr>
            <a:picLocks noChangeAspect="1"/>
          </p:cNvPicPr>
          <p:nvPr/>
        </p:nvPicPr>
        <p:blipFill>
          <a:blip r:embed="rId3"/>
          <a:stretch>
            <a:fillRect/>
          </a:stretch>
        </p:blipFill>
        <p:spPr>
          <a:xfrm>
            <a:off x="912817" y="2130726"/>
            <a:ext cx="4326689" cy="4250485"/>
          </a:xfrm>
          <a:prstGeom prst="rect">
            <a:avLst/>
          </a:prstGeom>
        </p:spPr>
      </p:pic>
    </p:spTree>
    <p:extLst>
      <p:ext uri="{BB962C8B-B14F-4D97-AF65-F5344CB8AC3E}">
        <p14:creationId xmlns:p14="http://schemas.microsoft.com/office/powerpoint/2010/main" val="3967270722"/>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randombar(horizontal)">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91" name="Google Shape;391;p32"/>
          <p:cNvSpPr/>
          <p:nvPr/>
        </p:nvSpPr>
        <p:spPr>
          <a:xfrm>
            <a:off x="7626800" y="-176400"/>
            <a:ext cx="4565200" cy="352800"/>
          </a:xfrm>
          <a:prstGeom prst="roundRect">
            <a:avLst>
              <a:gd name="adj" fmla="val 0"/>
            </a:avLst>
          </a:prstGeom>
          <a:solidFill>
            <a:schemeClr val="dk1"/>
          </a:solidFill>
          <a:ln>
            <a:noFill/>
          </a:ln>
        </p:spPr>
        <p:txBody>
          <a:bodyPr spcFirstLastPara="1" wrap="square" lIns="121900" tIns="121900" rIns="121900" bIns="121900" anchor="ctr" anchorCtr="0">
            <a:noAutofit/>
          </a:bodyPr>
          <a:lstStyle/>
          <a:p>
            <a:pPr algn="ctr" defTabSz="1219170">
              <a:buClr>
                <a:srgbClr val="000000"/>
              </a:buClr>
              <a:defRPr/>
            </a:pPr>
            <a:endParaRPr sz="1600" b="1" kern="0">
              <a:solidFill>
                <a:srgbClr val="FFFFFF"/>
              </a:solidFill>
              <a:latin typeface="Arial"/>
              <a:cs typeface="Arial"/>
              <a:sym typeface="Arial"/>
            </a:endParaRPr>
          </a:p>
        </p:txBody>
      </p:sp>
      <p:sp>
        <p:nvSpPr>
          <p:cNvPr id="9" name="Rectangle 8"/>
          <p:cNvSpPr/>
          <p:nvPr/>
        </p:nvSpPr>
        <p:spPr>
          <a:xfrm>
            <a:off x="541873" y="458452"/>
            <a:ext cx="4703532" cy="605230"/>
          </a:xfrm>
          <a:prstGeom prst="rect">
            <a:avLst/>
          </a:prstGeom>
        </p:spPr>
        <p:txBody>
          <a:bodyPr wrap="none">
            <a:spAutoFit/>
          </a:bodyPr>
          <a:lstStyle/>
          <a:p>
            <a:pPr lvl="0" algn="ctr">
              <a:buClrTx/>
              <a:defRPr/>
            </a:pPr>
            <a:r>
              <a:rPr lang="en-US" sz="3333" b="1">
                <a:solidFill>
                  <a:srgbClr val="C00000"/>
                </a:solidFill>
                <a:latin typeface="Arial" panose="020B0604020202020204" pitchFamily="34" charset="0"/>
                <a:cs typeface="Arial" panose="020B0604020202020204" pitchFamily="34" charset="0"/>
              </a:rPr>
              <a:t>DẤU HIỆU NHẬN BIẾT</a:t>
            </a:r>
            <a:endParaRPr lang="en-US" sz="3333" b="1" dirty="0">
              <a:solidFill>
                <a:srgbClr val="C00000"/>
              </a:solidFill>
              <a:latin typeface="Arial" panose="020B0604020202020204" pitchFamily="34" charset="0"/>
              <a:cs typeface="Arial" panose="020B0604020202020204" pitchFamily="34" charset="0"/>
            </a:endParaRPr>
          </a:p>
        </p:txBody>
      </p:sp>
      <p:grpSp>
        <p:nvGrpSpPr>
          <p:cNvPr id="5" name="Group 4"/>
          <p:cNvGrpSpPr/>
          <p:nvPr/>
        </p:nvGrpSpPr>
        <p:grpSpPr>
          <a:xfrm>
            <a:off x="615310" y="1486222"/>
            <a:ext cx="11127996" cy="4396923"/>
            <a:chOff x="798003" y="1317922"/>
            <a:chExt cx="7869157" cy="2097764"/>
          </a:xfrm>
        </p:grpSpPr>
        <p:grpSp>
          <p:nvGrpSpPr>
            <p:cNvPr id="4" name="Group 3"/>
            <p:cNvGrpSpPr/>
            <p:nvPr/>
          </p:nvGrpSpPr>
          <p:grpSpPr>
            <a:xfrm>
              <a:off x="798003" y="1317922"/>
              <a:ext cx="7869157" cy="2097764"/>
              <a:chOff x="1329707" y="1322092"/>
              <a:chExt cx="3423939" cy="2371539"/>
            </a:xfrm>
          </p:grpSpPr>
          <p:sp>
            <p:nvSpPr>
              <p:cNvPr id="388" name="Google Shape;388;p32"/>
              <p:cNvSpPr/>
              <p:nvPr/>
            </p:nvSpPr>
            <p:spPr>
              <a:xfrm>
                <a:off x="1388846" y="1381231"/>
                <a:ext cx="3364800" cy="2312400"/>
              </a:xfrm>
              <a:prstGeom prst="rect">
                <a:avLst/>
              </a:prstGeom>
              <a:solidFill>
                <a:srgbClr val="C7EBF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89" name="Google Shape;389;p32"/>
              <p:cNvSpPr/>
              <p:nvPr/>
            </p:nvSpPr>
            <p:spPr>
              <a:xfrm>
                <a:off x="1329707" y="1322092"/>
                <a:ext cx="3364800" cy="2312400"/>
              </a:xfrm>
              <a:prstGeom prst="rect">
                <a:avLst/>
              </a:prstGeom>
              <a:noFill/>
              <a:ln w="2857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3" name="Rectangle 2"/>
            <p:cNvSpPr/>
            <p:nvPr/>
          </p:nvSpPr>
          <p:spPr>
            <a:xfrm>
              <a:off x="1046292" y="1421203"/>
              <a:ext cx="7336065" cy="1891631"/>
            </a:xfrm>
            <a:prstGeom prst="rect">
              <a:avLst/>
            </a:prstGeom>
          </p:spPr>
          <p:txBody>
            <a:bodyPr wrap="square">
              <a:spAutoFit/>
            </a:bodyPr>
            <a:lstStyle/>
            <a:p>
              <a:pPr marL="457189" indent="-457189" algn="just">
                <a:lnSpc>
                  <a:spcPct val="150000"/>
                </a:lnSpc>
                <a:spcBef>
                  <a:spcPts val="800"/>
                </a:spcBef>
                <a:spcAft>
                  <a:spcPts val="1067"/>
                </a:spcAft>
                <a:buFont typeface="Wingdings" panose="05000000000000000000" pitchFamily="2" charset="2"/>
                <a:buChar char="§"/>
              </a:pPr>
              <a:r>
                <a:rPr lang="vi-VN" sz="2933">
                  <a:ea typeface="Arial" panose="020B0604020202020204" pitchFamily="34" charset="0"/>
                  <a:cs typeface="Times New Roman" panose="02020603050405020304" pitchFamily="18" charset="0"/>
                </a:rPr>
                <a:t>Hình </a:t>
              </a:r>
              <a:r>
                <a:rPr lang="vi-VN" sz="2933">
                  <a:ea typeface="Arial" panose="020B0604020202020204" pitchFamily="34" charset="0"/>
                  <a:cs typeface="Times New Roman" panose="02020603050405020304" pitchFamily="18" charset="0"/>
                </a:rPr>
                <a:t>chữ nhật có hai cạnh kề bằng nhau là hình </a:t>
              </a:r>
              <a:r>
                <a:rPr lang="vi-VN" sz="2933">
                  <a:ea typeface="Arial" panose="020B0604020202020204" pitchFamily="34" charset="0"/>
                  <a:cs typeface="Times New Roman" panose="02020603050405020304" pitchFamily="18" charset="0"/>
                </a:rPr>
                <a:t>vuông.</a:t>
              </a:r>
              <a:endParaRPr lang="en-US" sz="2933">
                <a:ea typeface="Arial" panose="020B0604020202020204" pitchFamily="34" charset="0"/>
                <a:cs typeface="Times New Roman" panose="02020603050405020304" pitchFamily="18" charset="0"/>
              </a:endParaRPr>
            </a:p>
            <a:p>
              <a:pPr marL="457189" indent="-457189" algn="just">
                <a:lnSpc>
                  <a:spcPct val="150000"/>
                </a:lnSpc>
                <a:spcBef>
                  <a:spcPts val="800"/>
                </a:spcBef>
                <a:spcAft>
                  <a:spcPts val="1067"/>
                </a:spcAft>
                <a:buFont typeface="Wingdings" panose="05000000000000000000" pitchFamily="2" charset="2"/>
                <a:buChar char="§"/>
              </a:pPr>
              <a:r>
                <a:rPr lang="vi-VN" sz="2933">
                  <a:ea typeface="Arial" panose="020B0604020202020204" pitchFamily="34" charset="0"/>
                  <a:cs typeface="Times New Roman" panose="02020603050405020304" pitchFamily="18" charset="0"/>
                </a:rPr>
                <a:t>Hình </a:t>
              </a:r>
              <a:r>
                <a:rPr lang="vi-VN" sz="2933">
                  <a:ea typeface="Arial" panose="020B0604020202020204" pitchFamily="34" charset="0"/>
                  <a:cs typeface="Times New Roman" panose="02020603050405020304" pitchFamily="18" charset="0"/>
                </a:rPr>
                <a:t>chữ nhật có hai đường chéo vuông góc với nhau là hình </a:t>
              </a:r>
              <a:r>
                <a:rPr lang="vi-VN" sz="2933">
                  <a:ea typeface="Arial" panose="020B0604020202020204" pitchFamily="34" charset="0"/>
                  <a:cs typeface="Times New Roman" panose="02020603050405020304" pitchFamily="18" charset="0"/>
                </a:rPr>
                <a:t>vuông.</a:t>
              </a:r>
              <a:endParaRPr lang="en-US" sz="2933">
                <a:ea typeface="Arial" panose="020B0604020202020204" pitchFamily="34" charset="0"/>
                <a:cs typeface="Times New Roman" panose="02020603050405020304" pitchFamily="18" charset="0"/>
              </a:endParaRPr>
            </a:p>
            <a:p>
              <a:pPr marL="457189" indent="-457189" algn="just">
                <a:lnSpc>
                  <a:spcPct val="150000"/>
                </a:lnSpc>
                <a:spcBef>
                  <a:spcPts val="800"/>
                </a:spcBef>
                <a:spcAft>
                  <a:spcPts val="1067"/>
                </a:spcAft>
                <a:buFont typeface="Wingdings" panose="05000000000000000000" pitchFamily="2" charset="2"/>
                <a:buChar char="§"/>
              </a:pPr>
              <a:r>
                <a:rPr lang="vi-VN" sz="2933">
                  <a:ea typeface="Arial" panose="020B0604020202020204" pitchFamily="34" charset="0"/>
                  <a:cs typeface="Times New Roman" panose="02020603050405020304" pitchFamily="18" charset="0"/>
                </a:rPr>
                <a:t>Hình </a:t>
              </a:r>
              <a:r>
                <a:rPr lang="vi-VN" sz="2933">
                  <a:ea typeface="Arial" panose="020B0604020202020204" pitchFamily="34" charset="0"/>
                  <a:cs typeface="Times New Roman" panose="02020603050405020304" pitchFamily="18" charset="0"/>
                </a:rPr>
                <a:t>chữ nhật có một đường chéo là đường phân giác của một góc là hình vuông.</a:t>
              </a:r>
              <a:endParaRPr lang="vi-VN" sz="2933" dirty="0">
                <a:ea typeface="Arial" panose="020B0604020202020204" pitchFamily="34" charset="0"/>
                <a:cs typeface="Times New Roman" panose="02020603050405020304" pitchFamily="18" charset="0"/>
              </a:endParaRPr>
            </a:p>
          </p:txBody>
        </p:sp>
      </p:grpSp>
      <p:pic>
        <p:nvPicPr>
          <p:cNvPr id="14" name="Picture 13"/>
          <p:cNvPicPr>
            <a:picLocks noChangeAspect="1"/>
          </p:cNvPicPr>
          <p:nvPr/>
        </p:nvPicPr>
        <p:blipFill>
          <a:blip r:embed="rId3"/>
          <a:stretch>
            <a:fillRect/>
          </a:stretch>
        </p:blipFill>
        <p:spPr>
          <a:xfrm>
            <a:off x="10039907" y="5374583"/>
            <a:ext cx="1712567" cy="1271451"/>
          </a:xfrm>
          <a:prstGeom prst="rect">
            <a:avLst/>
          </a:prstGeom>
        </p:spPr>
      </p:pic>
    </p:spTree>
    <p:extLst>
      <p:ext uri="{BB962C8B-B14F-4D97-AF65-F5344CB8AC3E}">
        <p14:creationId xmlns:p14="http://schemas.microsoft.com/office/powerpoint/2010/main" val="1579109129"/>
      </p:ext>
    </p:extLst>
  </p:cSld>
  <p:clrMapOvr>
    <a:masterClrMapping/>
  </p:clrMapOvr>
  <mc:AlternateContent xmlns:mc="http://schemas.openxmlformats.org/markup-compatibility/2006" xmlns:p14="http://schemas.microsoft.com/office/powerpoint/2010/main">
    <mc:Choice Requires="p14">
      <p:transition spd="med" p14:dur="700">
        <p:randomBar dir="vert"/>
      </p:transition>
    </mc:Choice>
    <mc:Fallback xmlns="">
      <p:transition spd="med">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67" name="TextBox 66"/>
              <p:cNvSpPr txBox="1"/>
              <p:nvPr/>
            </p:nvSpPr>
            <p:spPr>
              <a:xfrm>
                <a:off x="272282" y="821412"/>
                <a:ext cx="8213351" cy="1846468"/>
              </a:xfrm>
              <a:prstGeom prst="rect">
                <a:avLst/>
              </a:prstGeom>
              <a:noFill/>
            </p:spPr>
            <p:txBody>
              <a:bodyPr wrap="square" rtlCol="0">
                <a:spAutoFit/>
              </a:bodyPr>
              <a:lstStyle/>
              <a:p>
                <a:pPr algn="just" defTabSz="609585">
                  <a:lnSpc>
                    <a:spcPct val="150000"/>
                  </a:lnSpc>
                  <a:defRPr/>
                </a:pPr>
                <a:r>
                  <a:rPr lang="en-US" sz="2533">
                    <a:cs typeface="Arial" panose="020B0604020202020204" pitchFamily="34" charset="0"/>
                  </a:rPr>
                  <a:t>Cho đường tròn tâm O. Giả sử AC và BD là hai đường kính của đường tròn sao cho AC </a:t>
                </a:r>
                <a14:m>
                  <m:oMath xmlns:m="http://schemas.openxmlformats.org/officeDocument/2006/math">
                    <m:r>
                      <a:rPr lang="en-US" sz="2533">
                        <a:latin typeface="Cambria Math" panose="02040503050406030204" pitchFamily="18" charset="0"/>
                      </a:rPr>
                      <m:t>⊥</m:t>
                    </m:r>
                  </m:oMath>
                </a14:m>
                <a:r>
                  <a:rPr lang="en-US" sz="2533"/>
                  <a:t> BD (Hình 70). Chứng minh tứ giác ABCD là hình vuông.</a:t>
                </a:r>
                <a:endParaRPr lang="en-US" sz="2533"/>
              </a:p>
            </p:txBody>
          </p:sp>
        </mc:Choice>
        <mc:Fallback>
          <p:sp>
            <p:nvSpPr>
              <p:cNvPr id="67" name="TextBox 66"/>
              <p:cNvSpPr txBox="1">
                <a:spLocks noRot="1" noChangeAspect="1" noMove="1" noResize="1" noEditPoints="1" noAdjustHandles="1" noChangeArrowheads="1" noChangeShapeType="1" noTextEdit="1"/>
              </p:cNvSpPr>
              <p:nvPr/>
            </p:nvSpPr>
            <p:spPr>
              <a:xfrm>
                <a:off x="272282" y="821412"/>
                <a:ext cx="8213351" cy="1846468"/>
              </a:xfrm>
              <a:prstGeom prst="rect">
                <a:avLst/>
              </a:prstGeom>
              <a:blipFill>
                <a:blip r:embed="rId2"/>
                <a:stretch>
                  <a:fillRect l="-1336" r="-1262" b="-3960"/>
                </a:stretch>
              </a:blipFill>
            </p:spPr>
            <p:txBody>
              <a:bodyPr/>
              <a:lstStyle/>
              <a:p>
                <a:r>
                  <a:rPr lang="en-US">
                    <a:noFill/>
                  </a:rPr>
                  <a:t> </a:t>
                </a:r>
              </a:p>
            </p:txBody>
          </p:sp>
        </mc:Fallback>
      </mc:AlternateContent>
      <p:sp>
        <p:nvSpPr>
          <p:cNvPr id="68" name="Rectangle 67"/>
          <p:cNvSpPr/>
          <p:nvPr/>
        </p:nvSpPr>
        <p:spPr>
          <a:xfrm>
            <a:off x="5684208" y="2844872"/>
            <a:ext cx="798617" cy="482120"/>
          </a:xfrm>
          <a:prstGeom prst="rect">
            <a:avLst/>
          </a:prstGeom>
        </p:spPr>
        <p:txBody>
          <a:bodyPr wrap="none">
            <a:spAutoFit/>
          </a:bodyPr>
          <a:lstStyle/>
          <a:p>
            <a:pPr algn="ctr">
              <a:buClrTx/>
              <a:defRPr/>
            </a:pPr>
            <a:r>
              <a:rPr lang="en-US" sz="2533" b="1" i="1" u="sng" dirty="0">
                <a:solidFill>
                  <a:srgbClr val="C00000"/>
                </a:solidFill>
                <a:latin typeface="Arial" panose="020B0604020202020204" pitchFamily="34" charset="0"/>
              </a:rPr>
              <a:t>Giải</a:t>
            </a:r>
            <a:endParaRPr lang="en-US" sz="2533" b="1" i="1" u="sng" dirty="0">
              <a:solidFill>
                <a:srgbClr val="C00000"/>
              </a:solidFill>
              <a:latin typeface="Calibri"/>
            </a:endParaRPr>
          </a:p>
        </p:txBody>
      </p:sp>
      <p:sp>
        <p:nvSpPr>
          <p:cNvPr id="69" name="Google Shape;735;p18"/>
          <p:cNvSpPr txBox="1">
            <a:spLocks noGrp="1"/>
          </p:cNvSpPr>
          <p:nvPr>
            <p:ph type="title"/>
          </p:nvPr>
        </p:nvSpPr>
        <p:spPr>
          <a:xfrm>
            <a:off x="132469" y="281598"/>
            <a:ext cx="1713771" cy="429645"/>
          </a:xfrm>
          <a:prstGeom prst="rect">
            <a:avLst/>
          </a:prstGeom>
        </p:spPr>
        <p:txBody>
          <a:bodyPr spcFirstLastPara="1" vert="horz" wrap="square" lIns="121900" tIns="121900" rIns="121900" bIns="121900" rtlCol="0" anchor="ctr" anchorCtr="0">
            <a:noAutofit/>
          </a:bodyPr>
          <a:lstStyle/>
          <a:p>
            <a:pPr algn="ctr">
              <a:buSzPts val="1100"/>
            </a:pPr>
            <a:r>
              <a:rPr lang="en" sz="2667" dirty="0">
                <a:solidFill>
                  <a:schemeClr val="bg1">
                    <a:lumMod val="50000"/>
                  </a:schemeClr>
                </a:solidFill>
                <a:highlight>
                  <a:schemeClr val="accent1"/>
                </a:highlight>
                <a:latin typeface="+mj-lt"/>
              </a:rPr>
              <a:t>Ví </a:t>
            </a:r>
            <a:r>
              <a:rPr lang="en" sz="2667">
                <a:solidFill>
                  <a:schemeClr val="bg1">
                    <a:lumMod val="50000"/>
                  </a:schemeClr>
                </a:solidFill>
                <a:highlight>
                  <a:schemeClr val="accent1"/>
                </a:highlight>
                <a:latin typeface="+mj-lt"/>
              </a:rPr>
              <a:t>dụ 4:</a:t>
            </a:r>
            <a:endParaRPr sz="2667" dirty="0">
              <a:solidFill>
                <a:schemeClr val="bg1">
                  <a:lumMod val="50000"/>
                </a:schemeClr>
              </a:solidFill>
              <a:highlight>
                <a:schemeClr val="accent1"/>
              </a:highlight>
              <a:latin typeface="+mj-lt"/>
            </a:endParaRPr>
          </a:p>
        </p:txBody>
      </p:sp>
      <p:pic>
        <p:nvPicPr>
          <p:cNvPr id="85" name="Picture 84"/>
          <p:cNvPicPr>
            <a:picLocks noChangeAspect="1"/>
          </p:cNvPicPr>
          <p:nvPr/>
        </p:nvPicPr>
        <p:blipFill>
          <a:blip r:embed="rId3"/>
          <a:stretch>
            <a:fillRect/>
          </a:stretch>
        </p:blipFill>
        <p:spPr>
          <a:xfrm>
            <a:off x="10839708" y="6067626"/>
            <a:ext cx="933193" cy="700455"/>
          </a:xfrm>
          <a:prstGeom prst="rect">
            <a:avLst/>
          </a:prstGeom>
        </p:spPr>
      </p:pic>
      <p:sp>
        <p:nvSpPr>
          <p:cNvPr id="3" name="Rectangle 2"/>
          <p:cNvSpPr/>
          <p:nvPr/>
        </p:nvSpPr>
        <p:spPr>
          <a:xfrm>
            <a:off x="296664" y="3498811"/>
            <a:ext cx="11573704" cy="2431178"/>
          </a:xfrm>
          <a:prstGeom prst="rect">
            <a:avLst/>
          </a:prstGeom>
        </p:spPr>
        <p:txBody>
          <a:bodyPr wrap="square">
            <a:spAutoFit/>
          </a:bodyPr>
          <a:lstStyle/>
          <a:p>
            <a:pPr lvl="0" algn="just">
              <a:lnSpc>
                <a:spcPct val="150000"/>
              </a:lnSpc>
            </a:pPr>
            <a:r>
              <a:rPr lang="en-US" sz="2533">
                <a:solidFill>
                  <a:srgbClr val="363636"/>
                </a:solidFill>
              </a:rPr>
              <a:t>Vì tứ giác ABCD có hai đường chéo AC và BD cắt nhau tại trung điểm O của mỗi đường nên ABCD là hình bình hành.</a:t>
            </a:r>
          </a:p>
          <a:p>
            <a:pPr lvl="0" algn="just">
              <a:lnSpc>
                <a:spcPct val="150000"/>
              </a:lnSpc>
            </a:pPr>
            <a:r>
              <a:rPr lang="en-US" sz="2533">
                <a:solidFill>
                  <a:srgbClr val="363636"/>
                </a:solidFill>
              </a:rPr>
              <a:t>Hình bình hành ABCD có AC = BD nên ABCD là hình chữ nhật.</a:t>
            </a:r>
          </a:p>
          <a:p>
            <a:pPr lvl="0" algn="just">
              <a:lnSpc>
                <a:spcPct val="150000"/>
              </a:lnSpc>
            </a:pPr>
            <a:r>
              <a:rPr lang="en-US" sz="2533">
                <a:solidFill>
                  <a:srgbClr val="363636"/>
                </a:solidFill>
              </a:rPr>
              <a:t>Hình chữ nhật ABCD có hai đường chéo vuông góc với nhau nên ABCD là hình vuông.</a:t>
            </a:r>
            <a:endParaRPr lang="en-US" sz="2533" dirty="0">
              <a:solidFill>
                <a:srgbClr val="363636"/>
              </a:solidFill>
            </a:endParaRPr>
          </a:p>
        </p:txBody>
      </p:sp>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Lst>
          </a:blip>
          <a:stretch>
            <a:fillRect/>
          </a:stretch>
        </p:blipFill>
        <p:spPr>
          <a:xfrm>
            <a:off x="8510017" y="143965"/>
            <a:ext cx="3625335" cy="3488959"/>
          </a:xfrm>
          <a:prstGeom prst="rect">
            <a:avLst/>
          </a:prstGeom>
        </p:spPr>
      </p:pic>
    </p:spTree>
    <p:extLst>
      <p:ext uri="{BB962C8B-B14F-4D97-AF65-F5344CB8AC3E}">
        <p14:creationId xmlns:p14="http://schemas.microsoft.com/office/powerpoint/2010/main" val="1418205464"/>
      </p:ext>
    </p:extLst>
  </p:cSld>
  <p:clrMapOvr>
    <a:masterClrMapping/>
  </p:clrMapOvr>
  <mc:AlternateContent xmlns:mc="http://schemas.openxmlformats.org/markup-compatibility/2006" xmlns:p14="http://schemas.microsoft.com/office/powerpoint/2010/main">
    <mc:Choice Requires="p14">
      <p:transition spd="med" p14:dur="700">
        <p:split orient="vert"/>
      </p:transition>
    </mc:Choice>
    <mc:Fallback xmlns="">
      <p:transition spd="med">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anim calcmode="lin" valueType="num">
                                      <p:cBhvr>
                                        <p:cTn id="8" dur="500" fill="hold"/>
                                        <p:tgtEl>
                                          <p:spTgt spid="69"/>
                                        </p:tgtEl>
                                        <p:attrNameLst>
                                          <p:attrName>ppt_x</p:attrName>
                                        </p:attrNameLst>
                                      </p:cBhvr>
                                      <p:tavLst>
                                        <p:tav tm="0">
                                          <p:val>
                                            <p:strVal val="#ppt_x"/>
                                          </p:val>
                                        </p:tav>
                                        <p:tav tm="100000">
                                          <p:val>
                                            <p:strVal val="#ppt_x"/>
                                          </p:val>
                                        </p:tav>
                                      </p:tavLst>
                                    </p:anim>
                                    <p:anim calcmode="lin" valueType="num">
                                      <p:cBhvr>
                                        <p:cTn id="9" dur="500" fill="hold"/>
                                        <p:tgtEl>
                                          <p:spTgt spid="6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500"/>
                                        <p:tgtEl>
                                          <p:spTgt spid="67"/>
                                        </p:tgtEl>
                                      </p:cBhvr>
                                    </p:animEffect>
                                    <p:anim calcmode="lin" valueType="num">
                                      <p:cBhvr>
                                        <p:cTn id="13" dur="500" fill="hold"/>
                                        <p:tgtEl>
                                          <p:spTgt spid="67"/>
                                        </p:tgtEl>
                                        <p:attrNameLst>
                                          <p:attrName>ppt_x</p:attrName>
                                        </p:attrNameLst>
                                      </p:cBhvr>
                                      <p:tavLst>
                                        <p:tav tm="0">
                                          <p:val>
                                            <p:strVal val="#ppt_x"/>
                                          </p:val>
                                        </p:tav>
                                        <p:tav tm="100000">
                                          <p:val>
                                            <p:strVal val="#ppt_x"/>
                                          </p:val>
                                        </p:tav>
                                      </p:tavLst>
                                    </p:anim>
                                    <p:anim calcmode="lin" valueType="num">
                                      <p:cBhvr>
                                        <p:cTn id="14" dur="500" fill="hold"/>
                                        <p:tgtEl>
                                          <p:spTgt spid="6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barn(inVertical)">
                                      <p:cBhvr>
                                        <p:cTn id="24" dur="500"/>
                                        <p:tgtEl>
                                          <p:spTgt spid="68"/>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randombar(horizontal)">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80416" y="6364224"/>
            <a:ext cx="12679680" cy="798403"/>
          </a:xfrm>
          <a:prstGeom prst="rect">
            <a:avLst/>
          </a:prstGeom>
          <a:solidFill>
            <a:srgbClr val="C7EBF0"/>
          </a:solidFill>
          <a:ln>
            <a:solidFill>
              <a:srgbClr val="C7EB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defRPr/>
            </a:pPr>
            <a:endParaRPr lang="en-US" sz="1867" kern="0">
              <a:solidFill>
                <a:srgbClr val="189AE2"/>
              </a:solidFill>
              <a:latin typeface="Arial"/>
              <a:sym typeface="Arial"/>
            </a:endParaRPr>
          </a:p>
        </p:txBody>
      </p:sp>
      <p:sp>
        <p:nvSpPr>
          <p:cNvPr id="11" name="TextBox 10"/>
          <p:cNvSpPr txBox="1"/>
          <p:nvPr/>
        </p:nvSpPr>
        <p:spPr>
          <a:xfrm>
            <a:off x="4547578" y="420641"/>
            <a:ext cx="2992813" cy="861711"/>
          </a:xfrm>
          <a:prstGeom prst="rect">
            <a:avLst/>
          </a:prstGeom>
          <a:solidFill>
            <a:srgbClr val="C7EBF0"/>
          </a:solidFill>
          <a:ln w="127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pPr algn="ctr" defTabSz="609585">
              <a:lnSpc>
                <a:spcPct val="150000"/>
              </a:lnSpc>
              <a:defRPr/>
            </a:pPr>
            <a:r>
              <a:rPr lang="en-US" sz="3333" b="1">
                <a:solidFill>
                  <a:srgbClr val="189AE2">
                    <a:lumMod val="50000"/>
                  </a:srgbClr>
                </a:solidFill>
                <a:latin typeface="Arial" panose="020B0604020202020204" pitchFamily="34" charset="0"/>
                <a:cs typeface="Arial" panose="020B0604020202020204" pitchFamily="34" charset="0"/>
                <a:sym typeface="Arial"/>
              </a:rPr>
              <a:t>Luyện tập </a:t>
            </a:r>
            <a:r>
              <a:rPr lang="en-US" sz="3333" b="1">
                <a:solidFill>
                  <a:srgbClr val="189AE2">
                    <a:lumMod val="50000"/>
                  </a:srgbClr>
                </a:solidFill>
                <a:latin typeface="Arial" panose="020B0604020202020204" pitchFamily="34" charset="0"/>
                <a:cs typeface="Arial" panose="020B0604020202020204" pitchFamily="34" charset="0"/>
              </a:rPr>
              <a:t>2</a:t>
            </a:r>
            <a:endParaRPr lang="en-US" sz="3333" b="1">
              <a:solidFill>
                <a:srgbClr val="189AE2">
                  <a:lumMod val="50000"/>
                </a:srgbClr>
              </a:solidFill>
              <a:latin typeface="Arial" panose="020B0604020202020204" pitchFamily="34" charset="0"/>
              <a:cs typeface="Arial" panose="020B0604020202020204" pitchFamily="34" charset="0"/>
              <a:sym typeface="Arial"/>
            </a:endParaRPr>
          </a:p>
        </p:txBody>
      </p:sp>
      <p:sp>
        <p:nvSpPr>
          <p:cNvPr id="14" name="TextBox 13"/>
          <p:cNvSpPr txBox="1"/>
          <p:nvPr/>
        </p:nvSpPr>
        <p:spPr>
          <a:xfrm>
            <a:off x="186261" y="1731544"/>
            <a:ext cx="11715449" cy="2555058"/>
          </a:xfrm>
          <a:prstGeom prst="rect">
            <a:avLst/>
          </a:prstGeom>
          <a:noFill/>
        </p:spPr>
        <p:txBody>
          <a:bodyPr wrap="square" rtlCol="0">
            <a:spAutoFit/>
          </a:bodyPr>
          <a:lstStyle/>
          <a:p>
            <a:pPr algn="just" defTabSz="609585">
              <a:lnSpc>
                <a:spcPct val="150000"/>
              </a:lnSpc>
              <a:defRPr/>
            </a:pPr>
            <a:r>
              <a:rPr lang="vi-VN" sz="2667">
                <a:solidFill>
                  <a:prstClr val="black"/>
                </a:solidFill>
                <a:latin typeface="Arial" panose="020B0604020202020204" pitchFamily="34" charset="0"/>
                <a:cs typeface="Arial" panose="020B0604020202020204" pitchFamily="34" charset="0"/>
              </a:rPr>
              <a:t>Cho tam giác ABC vuông cân tại A. Trên cạnh BC lấy các điểm D, E </a:t>
            </a:r>
            <a:r>
              <a:rPr lang="vi-VN" sz="2667">
                <a:solidFill>
                  <a:prstClr val="black"/>
                </a:solidFill>
                <a:latin typeface="Arial" panose="020B0604020202020204" pitchFamily="34" charset="0"/>
                <a:cs typeface="Arial" panose="020B0604020202020204" pitchFamily="34" charset="0"/>
              </a:rPr>
              <a:t>sao </a:t>
            </a:r>
            <a:r>
              <a:rPr lang="vi-VN" sz="2667">
                <a:solidFill>
                  <a:prstClr val="black"/>
                </a:solidFill>
                <a:latin typeface="Arial" panose="020B0604020202020204" pitchFamily="34" charset="0"/>
                <a:cs typeface="Arial" panose="020B0604020202020204" pitchFamily="34" charset="0"/>
              </a:rPr>
              <a:t>cho BD = DE = EC</a:t>
            </a:r>
            <a:r>
              <a:rPr lang="vi-VN" sz="2667">
                <a:solidFill>
                  <a:prstClr val="black"/>
                </a:solidFill>
                <a:latin typeface="Arial" panose="020B0604020202020204" pitchFamily="34" charset="0"/>
                <a:cs typeface="Arial" panose="020B0604020202020204" pitchFamily="34" charset="0"/>
              </a:rPr>
              <a:t>.</a:t>
            </a:r>
            <a:endParaRPr lang="vi-VN" sz="2667">
              <a:solidFill>
                <a:prstClr val="black"/>
              </a:solidFill>
              <a:latin typeface="Arial" panose="020B0604020202020204" pitchFamily="34" charset="0"/>
              <a:cs typeface="Arial" panose="020B0604020202020204" pitchFamily="34" charset="0"/>
            </a:endParaRPr>
          </a:p>
          <a:p>
            <a:pPr algn="just" defTabSz="609585">
              <a:lnSpc>
                <a:spcPct val="150000"/>
              </a:lnSpc>
              <a:defRPr/>
            </a:pPr>
            <a:r>
              <a:rPr lang="vi-VN" sz="2667">
                <a:solidFill>
                  <a:prstClr val="black"/>
                </a:solidFill>
                <a:latin typeface="Arial" panose="020B0604020202020204" pitchFamily="34" charset="0"/>
                <a:cs typeface="Arial" panose="020B0604020202020204" pitchFamily="34" charset="0"/>
              </a:rPr>
              <a:t>Qua D và E kẻ đường thẳng vuông góc với BC, chúng cắt AB và AC lần lượt tại H và G. Chứng minh tứ giác DEGH là hình vuông</a:t>
            </a:r>
            <a:r>
              <a:rPr lang="vi-VN" sz="2667">
                <a:solidFill>
                  <a:prstClr val="black"/>
                </a:solidFill>
                <a:latin typeface="Arial" panose="020B0604020202020204" pitchFamily="34" charset="0"/>
                <a:cs typeface="Arial" panose="020B0604020202020204" pitchFamily="34" charset="0"/>
              </a:rPr>
              <a:t>.</a:t>
            </a:r>
            <a:endParaRPr lang="vi-VN" sz="2667">
              <a:solidFill>
                <a:prstClr val="black"/>
              </a:solidFill>
              <a:latin typeface="Arial" panose="020B0604020202020204" pitchFamily="34" charset="0"/>
              <a:cs typeface="Arial" panose="020B0604020202020204" pitchFamily="34" charset="0"/>
            </a:endParaRPr>
          </a:p>
        </p:txBody>
      </p:sp>
      <p:pic>
        <p:nvPicPr>
          <p:cNvPr id="17" name="Picture 16"/>
          <p:cNvPicPr>
            <a:picLocks noChangeAspect="1"/>
          </p:cNvPicPr>
          <p:nvPr/>
        </p:nvPicPr>
        <p:blipFill>
          <a:blip r:embed="rId2"/>
          <a:stretch>
            <a:fillRect/>
          </a:stretch>
        </p:blipFill>
        <p:spPr>
          <a:xfrm>
            <a:off x="195072" y="4657345"/>
            <a:ext cx="2206232" cy="1706880"/>
          </a:xfrm>
          <a:prstGeom prst="rect">
            <a:avLst/>
          </a:prstGeom>
        </p:spPr>
      </p:pic>
      <p:grpSp>
        <p:nvGrpSpPr>
          <p:cNvPr id="18" name="Google Shape;424;p35"/>
          <p:cNvGrpSpPr/>
          <p:nvPr/>
        </p:nvGrpSpPr>
        <p:grpSpPr>
          <a:xfrm rot="20182401">
            <a:off x="10979076" y="13104"/>
            <a:ext cx="1202505" cy="1337821"/>
            <a:chOff x="863425" y="2507500"/>
            <a:chExt cx="471750" cy="505150"/>
          </a:xfrm>
        </p:grpSpPr>
        <p:sp>
          <p:nvSpPr>
            <p:cNvPr id="19" name="Google Shape;425;p35"/>
            <p:cNvSpPr/>
            <p:nvPr/>
          </p:nvSpPr>
          <p:spPr>
            <a:xfrm>
              <a:off x="885950" y="2524875"/>
              <a:ext cx="449225" cy="487775"/>
            </a:xfrm>
            <a:custGeom>
              <a:avLst/>
              <a:gdLst/>
              <a:ahLst/>
              <a:cxnLst/>
              <a:rect l="l" t="t" r="r" b="b"/>
              <a:pathLst>
                <a:path w="17969" h="19511" extrusionOk="0">
                  <a:moveTo>
                    <a:pt x="14409" y="0"/>
                  </a:moveTo>
                  <a:cubicBezTo>
                    <a:pt x="14406" y="0"/>
                    <a:pt x="14403" y="0"/>
                    <a:pt x="14401" y="1"/>
                  </a:cubicBezTo>
                  <a:lnTo>
                    <a:pt x="41" y="3088"/>
                  </a:lnTo>
                  <a:cubicBezTo>
                    <a:pt x="17" y="3092"/>
                    <a:pt x="1" y="3116"/>
                    <a:pt x="7" y="3142"/>
                  </a:cubicBezTo>
                  <a:lnTo>
                    <a:pt x="3516" y="19475"/>
                  </a:lnTo>
                  <a:cubicBezTo>
                    <a:pt x="3522" y="19495"/>
                    <a:pt x="3540" y="19510"/>
                    <a:pt x="3560" y="19510"/>
                  </a:cubicBezTo>
                  <a:cubicBezTo>
                    <a:pt x="3564" y="19510"/>
                    <a:pt x="3567" y="19510"/>
                    <a:pt x="3570" y="19509"/>
                  </a:cubicBezTo>
                  <a:lnTo>
                    <a:pt x="17930" y="16422"/>
                  </a:lnTo>
                  <a:cubicBezTo>
                    <a:pt x="17954" y="16418"/>
                    <a:pt x="17969" y="16394"/>
                    <a:pt x="17964" y="16370"/>
                  </a:cubicBezTo>
                  <a:lnTo>
                    <a:pt x="14453" y="35"/>
                  </a:lnTo>
                  <a:cubicBezTo>
                    <a:pt x="14449" y="14"/>
                    <a:pt x="14430" y="0"/>
                    <a:pt x="14409" y="0"/>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20" name="Google Shape;426;p35"/>
            <p:cNvSpPr/>
            <p:nvPr/>
          </p:nvSpPr>
          <p:spPr>
            <a:xfrm>
              <a:off x="863425" y="2507500"/>
              <a:ext cx="457100" cy="497675"/>
            </a:xfrm>
            <a:custGeom>
              <a:avLst/>
              <a:gdLst/>
              <a:ahLst/>
              <a:cxnLst/>
              <a:rect l="l" t="t" r="r" b="b"/>
              <a:pathLst>
                <a:path w="18284" h="19907" extrusionOk="0">
                  <a:moveTo>
                    <a:pt x="14442" y="379"/>
                  </a:moveTo>
                  <a:lnTo>
                    <a:pt x="17906" y="16489"/>
                  </a:lnTo>
                  <a:lnTo>
                    <a:pt x="3770" y="19528"/>
                  </a:lnTo>
                  <a:lnTo>
                    <a:pt x="338" y="3563"/>
                  </a:lnTo>
                  <a:cubicBezTo>
                    <a:pt x="329" y="3526"/>
                    <a:pt x="336" y="3485"/>
                    <a:pt x="359" y="3453"/>
                  </a:cubicBezTo>
                  <a:cubicBezTo>
                    <a:pt x="380" y="3420"/>
                    <a:pt x="413" y="3396"/>
                    <a:pt x="452" y="3388"/>
                  </a:cubicBezTo>
                  <a:lnTo>
                    <a:pt x="14442" y="379"/>
                  </a:lnTo>
                  <a:close/>
                  <a:moveTo>
                    <a:pt x="14687" y="1"/>
                  </a:moveTo>
                  <a:lnTo>
                    <a:pt x="384" y="3076"/>
                  </a:lnTo>
                  <a:cubicBezTo>
                    <a:pt x="263" y="3103"/>
                    <a:pt x="159" y="3174"/>
                    <a:pt x="91" y="3279"/>
                  </a:cubicBezTo>
                  <a:cubicBezTo>
                    <a:pt x="24" y="3384"/>
                    <a:pt x="0" y="3509"/>
                    <a:pt x="27" y="3630"/>
                  </a:cubicBezTo>
                  <a:lnTo>
                    <a:pt x="3527" y="19906"/>
                  </a:lnTo>
                  <a:lnTo>
                    <a:pt x="18284" y="16734"/>
                  </a:lnTo>
                  <a:lnTo>
                    <a:pt x="14687"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1" name="Google Shape;427;p35"/>
            <p:cNvSpPr/>
            <p:nvPr/>
          </p:nvSpPr>
          <p:spPr>
            <a:xfrm>
              <a:off x="927125" y="2578225"/>
              <a:ext cx="320650" cy="188325"/>
            </a:xfrm>
            <a:custGeom>
              <a:avLst/>
              <a:gdLst/>
              <a:ahLst/>
              <a:cxnLst/>
              <a:rect l="l" t="t" r="r" b="b"/>
              <a:pathLst>
                <a:path w="12826" h="7533" extrusionOk="0">
                  <a:moveTo>
                    <a:pt x="11749" y="0"/>
                  </a:moveTo>
                  <a:lnTo>
                    <a:pt x="1" y="2525"/>
                  </a:lnTo>
                  <a:lnTo>
                    <a:pt x="1077" y="7533"/>
                  </a:lnTo>
                  <a:lnTo>
                    <a:pt x="12825" y="5008"/>
                  </a:lnTo>
                  <a:lnTo>
                    <a:pt x="11749" y="0"/>
                  </a:ln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22" name="Google Shape;428;p35"/>
            <p:cNvSpPr/>
            <p:nvPr/>
          </p:nvSpPr>
          <p:spPr>
            <a:xfrm>
              <a:off x="905975" y="2564125"/>
              <a:ext cx="330100" cy="197800"/>
            </a:xfrm>
            <a:custGeom>
              <a:avLst/>
              <a:gdLst/>
              <a:ahLst/>
              <a:cxnLst/>
              <a:rect l="l" t="t" r="r" b="b"/>
              <a:pathLst>
                <a:path w="13204" h="7912" extrusionOk="0">
                  <a:moveTo>
                    <a:pt x="11815" y="377"/>
                  </a:moveTo>
                  <a:lnTo>
                    <a:pt x="12825" y="5074"/>
                  </a:lnTo>
                  <a:lnTo>
                    <a:pt x="1388" y="7533"/>
                  </a:lnTo>
                  <a:lnTo>
                    <a:pt x="379" y="2836"/>
                  </a:lnTo>
                  <a:lnTo>
                    <a:pt x="11815" y="377"/>
                  </a:lnTo>
                  <a:close/>
                  <a:moveTo>
                    <a:pt x="12060" y="1"/>
                  </a:moveTo>
                  <a:lnTo>
                    <a:pt x="1" y="2593"/>
                  </a:lnTo>
                  <a:lnTo>
                    <a:pt x="1144" y="7911"/>
                  </a:lnTo>
                  <a:lnTo>
                    <a:pt x="13203" y="5318"/>
                  </a:lnTo>
                  <a:lnTo>
                    <a:pt x="12060"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3" name="Google Shape;429;p35"/>
            <p:cNvSpPr/>
            <p:nvPr/>
          </p:nvSpPr>
          <p:spPr>
            <a:xfrm>
              <a:off x="944225" y="2792625"/>
              <a:ext cx="79650" cy="79700"/>
            </a:xfrm>
            <a:custGeom>
              <a:avLst/>
              <a:gdLst/>
              <a:ahLst/>
              <a:cxnLst/>
              <a:rect l="l" t="t" r="r" b="b"/>
              <a:pathLst>
                <a:path w="3186" h="3188" extrusionOk="0">
                  <a:moveTo>
                    <a:pt x="2378" y="378"/>
                  </a:moveTo>
                  <a:lnTo>
                    <a:pt x="2807" y="2378"/>
                  </a:lnTo>
                  <a:lnTo>
                    <a:pt x="807" y="2809"/>
                  </a:lnTo>
                  <a:lnTo>
                    <a:pt x="378" y="809"/>
                  </a:lnTo>
                  <a:lnTo>
                    <a:pt x="2378" y="378"/>
                  </a:lnTo>
                  <a:close/>
                  <a:moveTo>
                    <a:pt x="2622" y="0"/>
                  </a:moveTo>
                  <a:lnTo>
                    <a:pt x="0" y="564"/>
                  </a:lnTo>
                  <a:lnTo>
                    <a:pt x="564" y="3187"/>
                  </a:lnTo>
                  <a:lnTo>
                    <a:pt x="3186" y="2624"/>
                  </a:lnTo>
                  <a:lnTo>
                    <a:pt x="2622"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4" name="Google Shape;430;p35"/>
            <p:cNvSpPr/>
            <p:nvPr/>
          </p:nvSpPr>
          <p:spPr>
            <a:xfrm>
              <a:off x="1022025" y="2775900"/>
              <a:ext cx="79650" cy="79675"/>
            </a:xfrm>
            <a:custGeom>
              <a:avLst/>
              <a:gdLst/>
              <a:ahLst/>
              <a:cxnLst/>
              <a:rect l="l" t="t" r="r" b="b"/>
              <a:pathLst>
                <a:path w="3186" h="3187" extrusionOk="0">
                  <a:moveTo>
                    <a:pt x="2379" y="378"/>
                  </a:moveTo>
                  <a:lnTo>
                    <a:pt x="2809" y="2379"/>
                  </a:lnTo>
                  <a:lnTo>
                    <a:pt x="808" y="2808"/>
                  </a:lnTo>
                  <a:lnTo>
                    <a:pt x="379" y="808"/>
                  </a:lnTo>
                  <a:lnTo>
                    <a:pt x="2379" y="378"/>
                  </a:lnTo>
                  <a:close/>
                  <a:moveTo>
                    <a:pt x="2622" y="1"/>
                  </a:moveTo>
                  <a:lnTo>
                    <a:pt x="0" y="565"/>
                  </a:lnTo>
                  <a:lnTo>
                    <a:pt x="564" y="3187"/>
                  </a:lnTo>
                  <a:lnTo>
                    <a:pt x="3186" y="2623"/>
                  </a:lnTo>
                  <a:lnTo>
                    <a:pt x="2622"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5" name="Google Shape;431;p35"/>
            <p:cNvSpPr/>
            <p:nvPr/>
          </p:nvSpPr>
          <p:spPr>
            <a:xfrm>
              <a:off x="1099825" y="2759175"/>
              <a:ext cx="79700" cy="79700"/>
            </a:xfrm>
            <a:custGeom>
              <a:avLst/>
              <a:gdLst/>
              <a:ahLst/>
              <a:cxnLst/>
              <a:rect l="l" t="t" r="r" b="b"/>
              <a:pathLst>
                <a:path w="3188" h="3188" extrusionOk="0">
                  <a:moveTo>
                    <a:pt x="2379" y="378"/>
                  </a:moveTo>
                  <a:lnTo>
                    <a:pt x="2810" y="2379"/>
                  </a:lnTo>
                  <a:lnTo>
                    <a:pt x="809" y="2809"/>
                  </a:lnTo>
                  <a:lnTo>
                    <a:pt x="379" y="807"/>
                  </a:lnTo>
                  <a:lnTo>
                    <a:pt x="2379" y="378"/>
                  </a:lnTo>
                  <a:close/>
                  <a:moveTo>
                    <a:pt x="2623" y="0"/>
                  </a:moveTo>
                  <a:lnTo>
                    <a:pt x="1" y="564"/>
                  </a:lnTo>
                  <a:lnTo>
                    <a:pt x="564" y="3187"/>
                  </a:lnTo>
                  <a:lnTo>
                    <a:pt x="3188" y="2622"/>
                  </a:lnTo>
                  <a:lnTo>
                    <a:pt x="2623"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6" name="Google Shape;432;p35"/>
            <p:cNvSpPr/>
            <p:nvPr/>
          </p:nvSpPr>
          <p:spPr>
            <a:xfrm>
              <a:off x="960625" y="2868925"/>
              <a:ext cx="79650" cy="79675"/>
            </a:xfrm>
            <a:custGeom>
              <a:avLst/>
              <a:gdLst/>
              <a:ahLst/>
              <a:cxnLst/>
              <a:rect l="l" t="t" r="r" b="b"/>
              <a:pathLst>
                <a:path w="3186" h="3187" extrusionOk="0">
                  <a:moveTo>
                    <a:pt x="2379" y="379"/>
                  </a:moveTo>
                  <a:lnTo>
                    <a:pt x="2808" y="2379"/>
                  </a:lnTo>
                  <a:lnTo>
                    <a:pt x="808" y="2808"/>
                  </a:lnTo>
                  <a:lnTo>
                    <a:pt x="378" y="808"/>
                  </a:lnTo>
                  <a:lnTo>
                    <a:pt x="2379" y="379"/>
                  </a:lnTo>
                  <a:close/>
                  <a:moveTo>
                    <a:pt x="2622" y="1"/>
                  </a:moveTo>
                  <a:lnTo>
                    <a:pt x="0" y="564"/>
                  </a:lnTo>
                  <a:lnTo>
                    <a:pt x="564" y="3186"/>
                  </a:lnTo>
                  <a:lnTo>
                    <a:pt x="3186" y="2623"/>
                  </a:lnTo>
                  <a:lnTo>
                    <a:pt x="2622"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7" name="Google Shape;433;p35"/>
            <p:cNvSpPr/>
            <p:nvPr/>
          </p:nvSpPr>
          <p:spPr>
            <a:xfrm>
              <a:off x="1038425" y="2852175"/>
              <a:ext cx="79675" cy="79725"/>
            </a:xfrm>
            <a:custGeom>
              <a:avLst/>
              <a:gdLst/>
              <a:ahLst/>
              <a:cxnLst/>
              <a:rect l="l" t="t" r="r" b="b"/>
              <a:pathLst>
                <a:path w="3187" h="3189" extrusionOk="0">
                  <a:moveTo>
                    <a:pt x="2379" y="379"/>
                  </a:moveTo>
                  <a:lnTo>
                    <a:pt x="2808" y="2379"/>
                  </a:lnTo>
                  <a:lnTo>
                    <a:pt x="808" y="2810"/>
                  </a:lnTo>
                  <a:lnTo>
                    <a:pt x="379" y="808"/>
                  </a:lnTo>
                  <a:lnTo>
                    <a:pt x="2379" y="379"/>
                  </a:lnTo>
                  <a:close/>
                  <a:moveTo>
                    <a:pt x="2623" y="1"/>
                  </a:moveTo>
                  <a:lnTo>
                    <a:pt x="1" y="565"/>
                  </a:lnTo>
                  <a:lnTo>
                    <a:pt x="564" y="3188"/>
                  </a:lnTo>
                  <a:lnTo>
                    <a:pt x="3186" y="2623"/>
                  </a:lnTo>
                  <a:lnTo>
                    <a:pt x="2623"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8" name="Google Shape;434;p35"/>
            <p:cNvSpPr/>
            <p:nvPr/>
          </p:nvSpPr>
          <p:spPr>
            <a:xfrm>
              <a:off x="1116225" y="2835450"/>
              <a:ext cx="79675" cy="79700"/>
            </a:xfrm>
            <a:custGeom>
              <a:avLst/>
              <a:gdLst/>
              <a:ahLst/>
              <a:cxnLst/>
              <a:rect l="l" t="t" r="r" b="b"/>
              <a:pathLst>
                <a:path w="3187" h="3188" extrusionOk="0">
                  <a:moveTo>
                    <a:pt x="2379" y="378"/>
                  </a:moveTo>
                  <a:lnTo>
                    <a:pt x="2810" y="2379"/>
                  </a:lnTo>
                  <a:lnTo>
                    <a:pt x="810" y="2809"/>
                  </a:lnTo>
                  <a:lnTo>
                    <a:pt x="379" y="809"/>
                  </a:lnTo>
                  <a:lnTo>
                    <a:pt x="2379" y="378"/>
                  </a:lnTo>
                  <a:close/>
                  <a:moveTo>
                    <a:pt x="2623" y="0"/>
                  </a:moveTo>
                  <a:lnTo>
                    <a:pt x="1" y="565"/>
                  </a:lnTo>
                  <a:lnTo>
                    <a:pt x="564" y="3187"/>
                  </a:lnTo>
                  <a:lnTo>
                    <a:pt x="3186" y="2624"/>
                  </a:lnTo>
                  <a:lnTo>
                    <a:pt x="2623"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9" name="Google Shape;435;p35"/>
            <p:cNvSpPr/>
            <p:nvPr/>
          </p:nvSpPr>
          <p:spPr>
            <a:xfrm>
              <a:off x="1177625" y="2741900"/>
              <a:ext cx="98575" cy="156500"/>
            </a:xfrm>
            <a:custGeom>
              <a:avLst/>
              <a:gdLst/>
              <a:ahLst/>
              <a:cxnLst/>
              <a:rect l="l" t="t" r="r" b="b"/>
              <a:pathLst>
                <a:path w="3943" h="6260" extrusionOk="0">
                  <a:moveTo>
                    <a:pt x="2478" y="379"/>
                  </a:moveTo>
                  <a:lnTo>
                    <a:pt x="3565" y="5431"/>
                  </a:lnTo>
                  <a:lnTo>
                    <a:pt x="1466" y="5881"/>
                  </a:lnTo>
                  <a:lnTo>
                    <a:pt x="379" y="830"/>
                  </a:lnTo>
                  <a:lnTo>
                    <a:pt x="2478" y="379"/>
                  </a:lnTo>
                  <a:close/>
                  <a:moveTo>
                    <a:pt x="2723" y="1"/>
                  </a:moveTo>
                  <a:lnTo>
                    <a:pt x="1" y="587"/>
                  </a:lnTo>
                  <a:lnTo>
                    <a:pt x="1221" y="6260"/>
                  </a:lnTo>
                  <a:lnTo>
                    <a:pt x="3943" y="5675"/>
                  </a:lnTo>
                  <a:lnTo>
                    <a:pt x="2723"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spTree>
    <p:extLst>
      <p:ext uri="{BB962C8B-B14F-4D97-AF65-F5344CB8AC3E}">
        <p14:creationId xmlns:p14="http://schemas.microsoft.com/office/powerpoint/2010/main" val="1137029112"/>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64065" y="6521781"/>
            <a:ext cx="12679680" cy="798403"/>
          </a:xfrm>
          <a:prstGeom prst="rect">
            <a:avLst/>
          </a:prstGeom>
          <a:solidFill>
            <a:srgbClr val="C7EBF0"/>
          </a:solidFill>
          <a:ln>
            <a:solidFill>
              <a:srgbClr val="C7EB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defRPr/>
            </a:pPr>
            <a:endParaRPr lang="en-US" sz="1867" kern="0">
              <a:solidFill>
                <a:srgbClr val="189AE2"/>
              </a:solidFill>
              <a:latin typeface="Arial"/>
              <a:sym typeface="Arial"/>
            </a:endParaRPr>
          </a:p>
        </p:txBody>
      </p:sp>
      <p:grpSp>
        <p:nvGrpSpPr>
          <p:cNvPr id="18" name="Google Shape;424;p35"/>
          <p:cNvGrpSpPr/>
          <p:nvPr/>
        </p:nvGrpSpPr>
        <p:grpSpPr>
          <a:xfrm rot="20182401">
            <a:off x="10979076" y="13104"/>
            <a:ext cx="1202505" cy="1337821"/>
            <a:chOff x="863425" y="2507500"/>
            <a:chExt cx="471750" cy="505150"/>
          </a:xfrm>
        </p:grpSpPr>
        <p:sp>
          <p:nvSpPr>
            <p:cNvPr id="19" name="Google Shape;425;p35"/>
            <p:cNvSpPr/>
            <p:nvPr/>
          </p:nvSpPr>
          <p:spPr>
            <a:xfrm>
              <a:off x="885950" y="2524875"/>
              <a:ext cx="449225" cy="487775"/>
            </a:xfrm>
            <a:custGeom>
              <a:avLst/>
              <a:gdLst/>
              <a:ahLst/>
              <a:cxnLst/>
              <a:rect l="l" t="t" r="r" b="b"/>
              <a:pathLst>
                <a:path w="17969" h="19511" extrusionOk="0">
                  <a:moveTo>
                    <a:pt x="14409" y="0"/>
                  </a:moveTo>
                  <a:cubicBezTo>
                    <a:pt x="14406" y="0"/>
                    <a:pt x="14403" y="0"/>
                    <a:pt x="14401" y="1"/>
                  </a:cubicBezTo>
                  <a:lnTo>
                    <a:pt x="41" y="3088"/>
                  </a:lnTo>
                  <a:cubicBezTo>
                    <a:pt x="17" y="3092"/>
                    <a:pt x="1" y="3116"/>
                    <a:pt x="7" y="3142"/>
                  </a:cubicBezTo>
                  <a:lnTo>
                    <a:pt x="3516" y="19475"/>
                  </a:lnTo>
                  <a:cubicBezTo>
                    <a:pt x="3522" y="19495"/>
                    <a:pt x="3540" y="19510"/>
                    <a:pt x="3560" y="19510"/>
                  </a:cubicBezTo>
                  <a:cubicBezTo>
                    <a:pt x="3564" y="19510"/>
                    <a:pt x="3567" y="19510"/>
                    <a:pt x="3570" y="19509"/>
                  </a:cubicBezTo>
                  <a:lnTo>
                    <a:pt x="17930" y="16422"/>
                  </a:lnTo>
                  <a:cubicBezTo>
                    <a:pt x="17954" y="16418"/>
                    <a:pt x="17969" y="16394"/>
                    <a:pt x="17964" y="16370"/>
                  </a:cubicBezTo>
                  <a:lnTo>
                    <a:pt x="14453" y="35"/>
                  </a:lnTo>
                  <a:cubicBezTo>
                    <a:pt x="14449" y="14"/>
                    <a:pt x="14430" y="0"/>
                    <a:pt x="14409"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0" name="Google Shape;426;p35"/>
            <p:cNvSpPr/>
            <p:nvPr/>
          </p:nvSpPr>
          <p:spPr>
            <a:xfrm>
              <a:off x="863425" y="2507500"/>
              <a:ext cx="457100" cy="497675"/>
            </a:xfrm>
            <a:custGeom>
              <a:avLst/>
              <a:gdLst/>
              <a:ahLst/>
              <a:cxnLst/>
              <a:rect l="l" t="t" r="r" b="b"/>
              <a:pathLst>
                <a:path w="18284" h="19907" extrusionOk="0">
                  <a:moveTo>
                    <a:pt x="14442" y="379"/>
                  </a:moveTo>
                  <a:lnTo>
                    <a:pt x="17906" y="16489"/>
                  </a:lnTo>
                  <a:lnTo>
                    <a:pt x="3770" y="19528"/>
                  </a:lnTo>
                  <a:lnTo>
                    <a:pt x="338" y="3563"/>
                  </a:lnTo>
                  <a:cubicBezTo>
                    <a:pt x="329" y="3526"/>
                    <a:pt x="336" y="3485"/>
                    <a:pt x="359" y="3453"/>
                  </a:cubicBezTo>
                  <a:cubicBezTo>
                    <a:pt x="380" y="3420"/>
                    <a:pt x="413" y="3396"/>
                    <a:pt x="452" y="3388"/>
                  </a:cubicBezTo>
                  <a:lnTo>
                    <a:pt x="14442" y="379"/>
                  </a:lnTo>
                  <a:close/>
                  <a:moveTo>
                    <a:pt x="14687" y="1"/>
                  </a:moveTo>
                  <a:lnTo>
                    <a:pt x="384" y="3076"/>
                  </a:lnTo>
                  <a:cubicBezTo>
                    <a:pt x="263" y="3103"/>
                    <a:pt x="159" y="3174"/>
                    <a:pt x="91" y="3279"/>
                  </a:cubicBezTo>
                  <a:cubicBezTo>
                    <a:pt x="24" y="3384"/>
                    <a:pt x="0" y="3509"/>
                    <a:pt x="27" y="3630"/>
                  </a:cubicBezTo>
                  <a:lnTo>
                    <a:pt x="3527" y="19906"/>
                  </a:lnTo>
                  <a:lnTo>
                    <a:pt x="18284" y="16734"/>
                  </a:lnTo>
                  <a:lnTo>
                    <a:pt x="14687" y="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1" name="Google Shape;427;p35"/>
            <p:cNvSpPr/>
            <p:nvPr/>
          </p:nvSpPr>
          <p:spPr>
            <a:xfrm>
              <a:off x="927125" y="2578225"/>
              <a:ext cx="320650" cy="188325"/>
            </a:xfrm>
            <a:custGeom>
              <a:avLst/>
              <a:gdLst/>
              <a:ahLst/>
              <a:cxnLst/>
              <a:rect l="l" t="t" r="r" b="b"/>
              <a:pathLst>
                <a:path w="12826" h="7533" extrusionOk="0">
                  <a:moveTo>
                    <a:pt x="11749" y="0"/>
                  </a:moveTo>
                  <a:lnTo>
                    <a:pt x="1" y="2525"/>
                  </a:lnTo>
                  <a:lnTo>
                    <a:pt x="1077" y="7533"/>
                  </a:lnTo>
                  <a:lnTo>
                    <a:pt x="12825" y="5008"/>
                  </a:lnTo>
                  <a:lnTo>
                    <a:pt x="11749" y="0"/>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2" name="Google Shape;428;p35"/>
            <p:cNvSpPr/>
            <p:nvPr/>
          </p:nvSpPr>
          <p:spPr>
            <a:xfrm>
              <a:off x="905975" y="2564125"/>
              <a:ext cx="330100" cy="197800"/>
            </a:xfrm>
            <a:custGeom>
              <a:avLst/>
              <a:gdLst/>
              <a:ahLst/>
              <a:cxnLst/>
              <a:rect l="l" t="t" r="r" b="b"/>
              <a:pathLst>
                <a:path w="13204" h="7912" extrusionOk="0">
                  <a:moveTo>
                    <a:pt x="11815" y="377"/>
                  </a:moveTo>
                  <a:lnTo>
                    <a:pt x="12825" y="5074"/>
                  </a:lnTo>
                  <a:lnTo>
                    <a:pt x="1388" y="7533"/>
                  </a:lnTo>
                  <a:lnTo>
                    <a:pt x="379" y="2836"/>
                  </a:lnTo>
                  <a:lnTo>
                    <a:pt x="11815" y="377"/>
                  </a:lnTo>
                  <a:close/>
                  <a:moveTo>
                    <a:pt x="12060" y="1"/>
                  </a:moveTo>
                  <a:lnTo>
                    <a:pt x="1" y="2593"/>
                  </a:lnTo>
                  <a:lnTo>
                    <a:pt x="1144" y="7911"/>
                  </a:lnTo>
                  <a:lnTo>
                    <a:pt x="13203" y="5318"/>
                  </a:lnTo>
                  <a:lnTo>
                    <a:pt x="12060" y="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3" name="Google Shape;429;p35"/>
            <p:cNvSpPr/>
            <p:nvPr/>
          </p:nvSpPr>
          <p:spPr>
            <a:xfrm>
              <a:off x="944225" y="2792625"/>
              <a:ext cx="79650" cy="79700"/>
            </a:xfrm>
            <a:custGeom>
              <a:avLst/>
              <a:gdLst/>
              <a:ahLst/>
              <a:cxnLst/>
              <a:rect l="l" t="t" r="r" b="b"/>
              <a:pathLst>
                <a:path w="3186" h="3188" extrusionOk="0">
                  <a:moveTo>
                    <a:pt x="2378" y="378"/>
                  </a:moveTo>
                  <a:lnTo>
                    <a:pt x="2807" y="2378"/>
                  </a:lnTo>
                  <a:lnTo>
                    <a:pt x="807" y="2809"/>
                  </a:lnTo>
                  <a:lnTo>
                    <a:pt x="378" y="809"/>
                  </a:lnTo>
                  <a:lnTo>
                    <a:pt x="2378" y="378"/>
                  </a:lnTo>
                  <a:close/>
                  <a:moveTo>
                    <a:pt x="2622" y="0"/>
                  </a:moveTo>
                  <a:lnTo>
                    <a:pt x="0" y="564"/>
                  </a:lnTo>
                  <a:lnTo>
                    <a:pt x="564" y="3187"/>
                  </a:lnTo>
                  <a:lnTo>
                    <a:pt x="3186" y="2624"/>
                  </a:lnTo>
                  <a:lnTo>
                    <a:pt x="2622" y="0"/>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4" name="Google Shape;430;p35"/>
            <p:cNvSpPr/>
            <p:nvPr/>
          </p:nvSpPr>
          <p:spPr>
            <a:xfrm>
              <a:off x="1022025" y="2775900"/>
              <a:ext cx="79650" cy="79675"/>
            </a:xfrm>
            <a:custGeom>
              <a:avLst/>
              <a:gdLst/>
              <a:ahLst/>
              <a:cxnLst/>
              <a:rect l="l" t="t" r="r" b="b"/>
              <a:pathLst>
                <a:path w="3186" h="3187" extrusionOk="0">
                  <a:moveTo>
                    <a:pt x="2379" y="378"/>
                  </a:moveTo>
                  <a:lnTo>
                    <a:pt x="2809" y="2379"/>
                  </a:lnTo>
                  <a:lnTo>
                    <a:pt x="808" y="2808"/>
                  </a:lnTo>
                  <a:lnTo>
                    <a:pt x="379" y="808"/>
                  </a:lnTo>
                  <a:lnTo>
                    <a:pt x="2379" y="378"/>
                  </a:lnTo>
                  <a:close/>
                  <a:moveTo>
                    <a:pt x="2622" y="1"/>
                  </a:moveTo>
                  <a:lnTo>
                    <a:pt x="0" y="565"/>
                  </a:lnTo>
                  <a:lnTo>
                    <a:pt x="564" y="3187"/>
                  </a:lnTo>
                  <a:lnTo>
                    <a:pt x="3186" y="2623"/>
                  </a:lnTo>
                  <a:lnTo>
                    <a:pt x="2622" y="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5" name="Google Shape;431;p35"/>
            <p:cNvSpPr/>
            <p:nvPr/>
          </p:nvSpPr>
          <p:spPr>
            <a:xfrm>
              <a:off x="1099825" y="2759175"/>
              <a:ext cx="79700" cy="79700"/>
            </a:xfrm>
            <a:custGeom>
              <a:avLst/>
              <a:gdLst/>
              <a:ahLst/>
              <a:cxnLst/>
              <a:rect l="l" t="t" r="r" b="b"/>
              <a:pathLst>
                <a:path w="3188" h="3188" extrusionOk="0">
                  <a:moveTo>
                    <a:pt x="2379" y="378"/>
                  </a:moveTo>
                  <a:lnTo>
                    <a:pt x="2810" y="2379"/>
                  </a:lnTo>
                  <a:lnTo>
                    <a:pt x="809" y="2809"/>
                  </a:lnTo>
                  <a:lnTo>
                    <a:pt x="379" y="807"/>
                  </a:lnTo>
                  <a:lnTo>
                    <a:pt x="2379" y="378"/>
                  </a:lnTo>
                  <a:close/>
                  <a:moveTo>
                    <a:pt x="2623" y="0"/>
                  </a:moveTo>
                  <a:lnTo>
                    <a:pt x="1" y="564"/>
                  </a:lnTo>
                  <a:lnTo>
                    <a:pt x="564" y="3187"/>
                  </a:lnTo>
                  <a:lnTo>
                    <a:pt x="3188" y="2622"/>
                  </a:lnTo>
                  <a:lnTo>
                    <a:pt x="2623" y="0"/>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6" name="Google Shape;432;p35"/>
            <p:cNvSpPr/>
            <p:nvPr/>
          </p:nvSpPr>
          <p:spPr>
            <a:xfrm>
              <a:off x="960625" y="2868925"/>
              <a:ext cx="79650" cy="79675"/>
            </a:xfrm>
            <a:custGeom>
              <a:avLst/>
              <a:gdLst/>
              <a:ahLst/>
              <a:cxnLst/>
              <a:rect l="l" t="t" r="r" b="b"/>
              <a:pathLst>
                <a:path w="3186" h="3187" extrusionOk="0">
                  <a:moveTo>
                    <a:pt x="2379" y="379"/>
                  </a:moveTo>
                  <a:lnTo>
                    <a:pt x="2808" y="2379"/>
                  </a:lnTo>
                  <a:lnTo>
                    <a:pt x="808" y="2808"/>
                  </a:lnTo>
                  <a:lnTo>
                    <a:pt x="378" y="808"/>
                  </a:lnTo>
                  <a:lnTo>
                    <a:pt x="2379" y="379"/>
                  </a:lnTo>
                  <a:close/>
                  <a:moveTo>
                    <a:pt x="2622" y="1"/>
                  </a:moveTo>
                  <a:lnTo>
                    <a:pt x="0" y="564"/>
                  </a:lnTo>
                  <a:lnTo>
                    <a:pt x="564" y="3186"/>
                  </a:lnTo>
                  <a:lnTo>
                    <a:pt x="3186" y="2623"/>
                  </a:lnTo>
                  <a:lnTo>
                    <a:pt x="2622" y="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7" name="Google Shape;433;p35"/>
            <p:cNvSpPr/>
            <p:nvPr/>
          </p:nvSpPr>
          <p:spPr>
            <a:xfrm>
              <a:off x="1038425" y="2852175"/>
              <a:ext cx="79675" cy="79725"/>
            </a:xfrm>
            <a:custGeom>
              <a:avLst/>
              <a:gdLst/>
              <a:ahLst/>
              <a:cxnLst/>
              <a:rect l="l" t="t" r="r" b="b"/>
              <a:pathLst>
                <a:path w="3187" h="3189" extrusionOk="0">
                  <a:moveTo>
                    <a:pt x="2379" y="379"/>
                  </a:moveTo>
                  <a:lnTo>
                    <a:pt x="2808" y="2379"/>
                  </a:lnTo>
                  <a:lnTo>
                    <a:pt x="808" y="2810"/>
                  </a:lnTo>
                  <a:lnTo>
                    <a:pt x="379" y="808"/>
                  </a:lnTo>
                  <a:lnTo>
                    <a:pt x="2379" y="379"/>
                  </a:lnTo>
                  <a:close/>
                  <a:moveTo>
                    <a:pt x="2623" y="1"/>
                  </a:moveTo>
                  <a:lnTo>
                    <a:pt x="1" y="565"/>
                  </a:lnTo>
                  <a:lnTo>
                    <a:pt x="564" y="3188"/>
                  </a:lnTo>
                  <a:lnTo>
                    <a:pt x="3186" y="2623"/>
                  </a:lnTo>
                  <a:lnTo>
                    <a:pt x="2623" y="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8" name="Google Shape;434;p35"/>
            <p:cNvSpPr/>
            <p:nvPr/>
          </p:nvSpPr>
          <p:spPr>
            <a:xfrm>
              <a:off x="1116225" y="2835450"/>
              <a:ext cx="79675" cy="79700"/>
            </a:xfrm>
            <a:custGeom>
              <a:avLst/>
              <a:gdLst/>
              <a:ahLst/>
              <a:cxnLst/>
              <a:rect l="l" t="t" r="r" b="b"/>
              <a:pathLst>
                <a:path w="3187" h="3188" extrusionOk="0">
                  <a:moveTo>
                    <a:pt x="2379" y="378"/>
                  </a:moveTo>
                  <a:lnTo>
                    <a:pt x="2810" y="2379"/>
                  </a:lnTo>
                  <a:lnTo>
                    <a:pt x="810" y="2809"/>
                  </a:lnTo>
                  <a:lnTo>
                    <a:pt x="379" y="809"/>
                  </a:lnTo>
                  <a:lnTo>
                    <a:pt x="2379" y="378"/>
                  </a:lnTo>
                  <a:close/>
                  <a:moveTo>
                    <a:pt x="2623" y="0"/>
                  </a:moveTo>
                  <a:lnTo>
                    <a:pt x="1" y="565"/>
                  </a:lnTo>
                  <a:lnTo>
                    <a:pt x="564" y="3187"/>
                  </a:lnTo>
                  <a:lnTo>
                    <a:pt x="3186" y="2624"/>
                  </a:lnTo>
                  <a:lnTo>
                    <a:pt x="2623" y="0"/>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9" name="Google Shape;435;p35"/>
            <p:cNvSpPr/>
            <p:nvPr/>
          </p:nvSpPr>
          <p:spPr>
            <a:xfrm>
              <a:off x="1177625" y="2741900"/>
              <a:ext cx="98575" cy="156500"/>
            </a:xfrm>
            <a:custGeom>
              <a:avLst/>
              <a:gdLst/>
              <a:ahLst/>
              <a:cxnLst/>
              <a:rect l="l" t="t" r="r" b="b"/>
              <a:pathLst>
                <a:path w="3943" h="6260" extrusionOk="0">
                  <a:moveTo>
                    <a:pt x="2478" y="379"/>
                  </a:moveTo>
                  <a:lnTo>
                    <a:pt x="3565" y="5431"/>
                  </a:lnTo>
                  <a:lnTo>
                    <a:pt x="1466" y="5881"/>
                  </a:lnTo>
                  <a:lnTo>
                    <a:pt x="379" y="830"/>
                  </a:lnTo>
                  <a:lnTo>
                    <a:pt x="2478" y="379"/>
                  </a:lnTo>
                  <a:close/>
                  <a:moveTo>
                    <a:pt x="2723" y="1"/>
                  </a:moveTo>
                  <a:lnTo>
                    <a:pt x="1" y="587"/>
                  </a:lnTo>
                  <a:lnTo>
                    <a:pt x="1221" y="6260"/>
                  </a:lnTo>
                  <a:lnTo>
                    <a:pt x="3943" y="5675"/>
                  </a:lnTo>
                  <a:lnTo>
                    <a:pt x="2723" y="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30" name="Rectangle 29"/>
          <p:cNvSpPr/>
          <p:nvPr/>
        </p:nvSpPr>
        <p:spPr>
          <a:xfrm>
            <a:off x="429748" y="137867"/>
            <a:ext cx="798617" cy="482120"/>
          </a:xfrm>
          <a:prstGeom prst="rect">
            <a:avLst/>
          </a:prstGeom>
        </p:spPr>
        <p:txBody>
          <a:bodyPr wrap="none">
            <a:spAutoFit/>
          </a:bodyPr>
          <a:lstStyle/>
          <a:p>
            <a:pPr algn="ctr">
              <a:buClrTx/>
              <a:defRPr/>
            </a:pPr>
            <a:r>
              <a:rPr lang="en-US" sz="2533" b="1" i="1" u="sng" dirty="0">
                <a:solidFill>
                  <a:srgbClr val="C00000"/>
                </a:solidFill>
                <a:latin typeface="Arial" panose="020B0604020202020204" pitchFamily="34" charset="0"/>
              </a:rPr>
              <a:t>Giải</a:t>
            </a:r>
            <a:endParaRPr lang="en-US" sz="2533" b="1" i="1" u="sng" dirty="0">
              <a:solidFill>
                <a:srgbClr val="C00000"/>
              </a:solidFill>
              <a:latin typeface="Calibri"/>
            </a:endParaRPr>
          </a:p>
        </p:txBody>
      </p:sp>
      <mc:AlternateContent xmlns:mc="http://schemas.openxmlformats.org/markup-compatibility/2006">
        <mc:Choice xmlns:a14="http://schemas.microsoft.com/office/drawing/2010/main" Requires="a14">
          <p:sp>
            <p:nvSpPr>
              <p:cNvPr id="2" name="Rectangle 1"/>
              <p:cNvSpPr/>
              <p:nvPr/>
            </p:nvSpPr>
            <p:spPr>
              <a:xfrm>
                <a:off x="3968884" y="458766"/>
                <a:ext cx="8001637" cy="6006068"/>
              </a:xfrm>
              <a:prstGeom prst="rect">
                <a:avLst/>
              </a:prstGeom>
            </p:spPr>
            <p:txBody>
              <a:bodyPr wrap="square">
                <a:spAutoFit/>
              </a:bodyPr>
              <a:lstStyle/>
              <a:p>
                <a:pPr algn="just">
                  <a:lnSpc>
                    <a:spcPct val="150000"/>
                  </a:lnSpc>
                </a:pPr>
                <a14:m>
                  <m:oMath xmlns:m="http://schemas.openxmlformats.org/officeDocument/2006/math">
                    <m:r>
                      <a:rPr lang="en-US" sz="2533" kern="100">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2533" kern="100">
                        <a:latin typeface="Cambria Math" panose="02040503050406030204" pitchFamily="18" charset="0"/>
                        <a:ea typeface="Calibri" panose="020F0502020204030204" pitchFamily="34" charset="0"/>
                        <a:cs typeface="Times New Roman" panose="02020603050405020304" pitchFamily="18" charset="0"/>
                      </a:rPr>
                      <m:t>ABC</m:t>
                    </m:r>
                  </m:oMath>
                </a14:m>
                <a:r>
                  <a:rPr lang="en-US" sz="2533" kern="100">
                    <a:latin typeface="+mj-lt"/>
                    <a:ea typeface="Malgun Gothic" panose="020B0503020000020004" pitchFamily="34" charset="-127"/>
                    <a:cs typeface="Times New Roman" panose="02020603050405020304" pitchFamily="18" charset="0"/>
                  </a:rPr>
                  <a:t> vuông cân tại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A</m:t>
                    </m:r>
                  </m:oMath>
                </a14:m>
                <a:r>
                  <a:rPr lang="en-US" sz="2533" kern="100">
                    <a:latin typeface="+mj-lt"/>
                    <a:ea typeface="Malgun Gothic" panose="020B0503020000020004" pitchFamily="34" charset="-127"/>
                    <a:cs typeface="Times New Roman" panose="02020603050405020304" pitchFamily="18" charset="0"/>
                  </a:rPr>
                  <a:t> </a:t>
                </a:r>
                <a14:m>
                  <m:oMath xmlns:m="http://schemas.openxmlformats.org/officeDocument/2006/math">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533"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ABC</m:t>
                        </m:r>
                      </m:e>
                    </m:acc>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533"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ACB</m:t>
                        </m:r>
                      </m:e>
                    </m:acc>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sSup>
                      <m:sSupPr>
                        <m:ctrlPr>
                          <a:rPr lang="en-US" sz="2533" i="1" kern="100">
                            <a:latin typeface="Cambria Math" panose="02040503050406030204" pitchFamily="18" charset="0"/>
                            <a:ea typeface="Malgun Gothic" panose="020B0503020000020004" pitchFamily="34" charset="-127"/>
                            <a:cs typeface="Times New Roman" panose="02020603050405020304" pitchFamily="18" charset="0"/>
                          </a:rPr>
                        </m:ctrlPr>
                      </m:sSupPr>
                      <m:e>
                        <m:r>
                          <a:rPr lang="en-US" sz="2533" kern="100">
                            <a:latin typeface="Cambria Math" panose="02040503050406030204" pitchFamily="18" charset="0"/>
                            <a:ea typeface="Malgun Gothic" panose="020B0503020000020004" pitchFamily="34" charset="-127"/>
                            <a:cs typeface="Times New Roman" panose="02020603050405020304" pitchFamily="18" charset="0"/>
                          </a:rPr>
                          <m:t>45</m:t>
                        </m:r>
                      </m:e>
                      <m:sup>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o</m:t>
                        </m:r>
                      </m:sup>
                    </m:sSup>
                  </m:oMath>
                </a14:m>
                <a:endParaRPr lang="en-US" sz="2533" kern="100">
                  <a:latin typeface="+mj-lt"/>
                  <a:ea typeface="Calibri" panose="020F0502020204030204" pitchFamily="34" charset="0"/>
                  <a:cs typeface="Times New Roman" panose="02020603050405020304" pitchFamily="18" charset="0"/>
                </a:endParaRPr>
              </a:p>
              <a:p>
                <a:pPr algn="just">
                  <a:lnSpc>
                    <a:spcPct val="150000"/>
                  </a:lnSpc>
                </a:pPr>
                <a:r>
                  <a:rPr lang="en-US" sz="2533" kern="100">
                    <a:latin typeface="+mj-lt"/>
                    <a:ea typeface="Calibri" panose="020F0502020204030204" pitchFamily="34" charset="0"/>
                    <a:cs typeface="Times New Roman" panose="02020603050405020304" pitchFamily="18" charset="0"/>
                  </a:rPr>
                  <a:t>Xét </a:t>
                </a:r>
                <a14:m>
                  <m:oMath xmlns:m="http://schemas.openxmlformats.org/officeDocument/2006/math">
                    <m:r>
                      <a:rPr lang="en-US" sz="2533" kern="100">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2533" kern="100">
                        <a:latin typeface="Cambria Math" panose="02040503050406030204" pitchFamily="18" charset="0"/>
                        <a:ea typeface="Calibri" panose="020F0502020204030204" pitchFamily="34" charset="0"/>
                        <a:cs typeface="Times New Roman" panose="02020603050405020304" pitchFamily="18" charset="0"/>
                      </a:rPr>
                      <m:t>BDH</m:t>
                    </m:r>
                  </m:oMath>
                </a14:m>
                <a:r>
                  <a:rPr lang="en-US" sz="2533" kern="100">
                    <a:latin typeface="+mj-lt"/>
                    <a:ea typeface="Malgun Gothic" panose="020B0503020000020004" pitchFamily="34" charset="-127"/>
                    <a:cs typeface="Times New Roman" panose="02020603050405020304" pitchFamily="18" charset="0"/>
                  </a:rPr>
                  <a:t> vuông tại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m:t>
                    </m:r>
                  </m:oMath>
                </a14:m>
                <a:r>
                  <a:rPr lang="en-US" sz="2533" kern="100">
                    <a:latin typeface="+mj-lt"/>
                    <a:ea typeface="Malgun Gothic" panose="020B0503020000020004" pitchFamily="34" charset="-127"/>
                    <a:cs typeface="Times New Roman" panose="02020603050405020304" pitchFamily="18" charset="0"/>
                  </a:rPr>
                  <a:t>: </a:t>
                </a:r>
                <a14:m>
                  <m:oMath xmlns:m="http://schemas.openxmlformats.org/officeDocument/2006/math">
                    <m:acc>
                      <m:accPr>
                        <m:chr m:val="̂"/>
                        <m:ctrlPr>
                          <a:rPr lang="en-US" sz="2533"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DBH</m:t>
                        </m:r>
                      </m:e>
                    </m:acc>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533"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DHB</m:t>
                        </m:r>
                      </m:e>
                    </m:acc>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sSup>
                      <m:sSupPr>
                        <m:ctrlPr>
                          <a:rPr lang="en-US" sz="2533" i="1" kern="100">
                            <a:latin typeface="Cambria Math" panose="02040503050406030204" pitchFamily="18" charset="0"/>
                            <a:ea typeface="Malgun Gothic" panose="020B0503020000020004" pitchFamily="34" charset="-127"/>
                            <a:cs typeface="Times New Roman" panose="02020603050405020304" pitchFamily="18" charset="0"/>
                          </a:rPr>
                        </m:ctrlPr>
                      </m:sSupPr>
                      <m:e>
                        <m:r>
                          <a:rPr lang="en-US" sz="2533" kern="100">
                            <a:latin typeface="Cambria Math" panose="02040503050406030204" pitchFamily="18" charset="0"/>
                            <a:ea typeface="Malgun Gothic" panose="020B0503020000020004" pitchFamily="34" charset="-127"/>
                            <a:cs typeface="Times New Roman" panose="02020603050405020304" pitchFamily="18" charset="0"/>
                          </a:rPr>
                          <m:t>90</m:t>
                        </m:r>
                      </m:e>
                      <m:sup>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o</m:t>
                        </m:r>
                      </m:sup>
                    </m:sSup>
                  </m:oMath>
                </a14:m>
                <a:endParaRPr lang="en-US" sz="2533" kern="100">
                  <a:latin typeface="+mj-lt"/>
                  <a:ea typeface="Calibri" panose="020F0502020204030204" pitchFamily="34" charset="0"/>
                  <a:cs typeface="Times New Roman" panose="02020603050405020304" pitchFamily="18" charset="0"/>
                </a:endParaRPr>
              </a:p>
              <a:p>
                <a:pPr algn="just">
                  <a:lnSpc>
                    <a:spcPct val="150000"/>
                  </a:lnSpc>
                </a:pPr>
                <a14:m>
                  <m:oMath xmlns:m="http://schemas.openxmlformats.org/officeDocument/2006/math">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2533" kern="100">
                    <a:latin typeface="+mj-lt"/>
                    <a:ea typeface="Calibri" panose="020F0502020204030204" pitchFamily="34" charset="0"/>
                    <a:cs typeface="Times New Roman" panose="02020603050405020304" pitchFamily="18" charset="0"/>
                  </a:rPr>
                  <a:t> </a:t>
                </a:r>
                <a14:m>
                  <m:oMath xmlns:m="http://schemas.openxmlformats.org/officeDocument/2006/math">
                    <m:acc>
                      <m:accPr>
                        <m:chr m:val="̂"/>
                        <m:ctrlPr>
                          <a:rPr lang="en-US" sz="2533" i="1" kern="100">
                            <a:latin typeface="Cambria Math" panose="02040503050406030204" pitchFamily="18" charset="0"/>
                            <a:ea typeface="Calibri" panose="020F0502020204030204" pitchFamily="34" charset="0"/>
                            <a:cs typeface="Times New Roman" panose="02020603050405020304" pitchFamily="18" charset="0"/>
                          </a:rPr>
                        </m:ctrlPr>
                      </m:accPr>
                      <m:e>
                        <m:r>
                          <m:rPr>
                            <m:sty m:val="p"/>
                          </m:rPr>
                          <a:rPr lang="en-US" sz="2533" kern="100">
                            <a:latin typeface="Cambria Math" panose="02040503050406030204" pitchFamily="18" charset="0"/>
                            <a:ea typeface="Calibri" panose="020F0502020204030204" pitchFamily="34" charset="0"/>
                            <a:cs typeface="Times New Roman" panose="02020603050405020304" pitchFamily="18" charset="0"/>
                          </a:rPr>
                          <m:t>DHB</m:t>
                        </m:r>
                      </m:e>
                    </m:acc>
                    <m:r>
                      <a:rPr lang="en-US" sz="2533" kern="100">
                        <a:latin typeface="Cambria Math" panose="02040503050406030204" pitchFamily="18" charset="0"/>
                        <a:ea typeface="Calibri" panose="020F0502020204030204" pitchFamily="34" charset="0"/>
                        <a:cs typeface="Times New Roman" panose="02020603050405020304" pitchFamily="18" charset="0"/>
                      </a:rPr>
                      <m:t>=</m:t>
                    </m:r>
                    <m:sSup>
                      <m:sSupPr>
                        <m:ctrlPr>
                          <a:rPr lang="en-US" sz="2533"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2533" kern="100">
                            <a:latin typeface="Cambria Math" panose="02040503050406030204" pitchFamily="18" charset="0"/>
                            <a:ea typeface="Calibri" panose="020F0502020204030204" pitchFamily="34" charset="0"/>
                            <a:cs typeface="Times New Roman" panose="02020603050405020304" pitchFamily="18" charset="0"/>
                          </a:rPr>
                          <m:t>90</m:t>
                        </m:r>
                      </m:e>
                      <m:sup>
                        <m:r>
                          <m:rPr>
                            <m:sty m:val="p"/>
                          </m:rPr>
                          <a:rPr lang="en-US" sz="2533" kern="100">
                            <a:latin typeface="Cambria Math" panose="02040503050406030204" pitchFamily="18" charset="0"/>
                            <a:ea typeface="Calibri" panose="020F0502020204030204" pitchFamily="34" charset="0"/>
                            <a:cs typeface="Times New Roman" panose="02020603050405020304" pitchFamily="18" charset="0"/>
                          </a:rPr>
                          <m:t>o</m:t>
                        </m:r>
                      </m:sup>
                    </m:sSup>
                    <m:r>
                      <a:rPr lang="en-US" sz="2533" kern="100">
                        <a:latin typeface="Cambria Math" panose="02040503050406030204" pitchFamily="18" charset="0"/>
                        <a:ea typeface="Calibri" panose="020F0502020204030204" pitchFamily="34" charset="0"/>
                        <a:cs typeface="Times New Roman" panose="02020603050405020304" pitchFamily="18" charset="0"/>
                      </a:rPr>
                      <m:t>−</m:t>
                    </m:r>
                    <m:acc>
                      <m:accPr>
                        <m:chr m:val="̂"/>
                        <m:ctrlPr>
                          <a:rPr lang="en-US" sz="2533" i="1" kern="100">
                            <a:latin typeface="Cambria Math" panose="02040503050406030204" pitchFamily="18" charset="0"/>
                            <a:ea typeface="Calibri" panose="020F0502020204030204" pitchFamily="34" charset="0"/>
                            <a:cs typeface="Times New Roman" panose="02020603050405020304" pitchFamily="18" charset="0"/>
                          </a:rPr>
                        </m:ctrlPr>
                      </m:accPr>
                      <m:e>
                        <m:r>
                          <m:rPr>
                            <m:sty m:val="p"/>
                          </m:rPr>
                          <a:rPr lang="en-US" sz="2533" kern="100">
                            <a:latin typeface="Cambria Math" panose="02040503050406030204" pitchFamily="18" charset="0"/>
                            <a:ea typeface="Calibri" panose="020F0502020204030204" pitchFamily="34" charset="0"/>
                            <a:cs typeface="Times New Roman" panose="02020603050405020304" pitchFamily="18" charset="0"/>
                          </a:rPr>
                          <m:t>DBH</m:t>
                        </m:r>
                      </m:e>
                    </m:acc>
                    <m:r>
                      <a:rPr lang="en-US" sz="2533" kern="100">
                        <a:latin typeface="Cambria Math" panose="02040503050406030204" pitchFamily="18" charset="0"/>
                        <a:ea typeface="Calibri" panose="020F0502020204030204" pitchFamily="34" charset="0"/>
                        <a:cs typeface="Times New Roman" panose="02020603050405020304" pitchFamily="18" charset="0"/>
                      </a:rPr>
                      <m:t>=</m:t>
                    </m:r>
                    <m:sSup>
                      <m:sSupPr>
                        <m:ctrlPr>
                          <a:rPr lang="en-US" sz="2533"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2533" kern="100">
                            <a:latin typeface="Cambria Math" panose="02040503050406030204" pitchFamily="18" charset="0"/>
                            <a:ea typeface="Calibri" panose="020F0502020204030204" pitchFamily="34" charset="0"/>
                            <a:cs typeface="Times New Roman" panose="02020603050405020304" pitchFamily="18" charset="0"/>
                          </a:rPr>
                          <m:t>45</m:t>
                        </m:r>
                      </m:e>
                      <m:sup>
                        <m:r>
                          <m:rPr>
                            <m:sty m:val="p"/>
                          </m:rPr>
                          <a:rPr lang="en-US" sz="2533" kern="100">
                            <a:latin typeface="Cambria Math" panose="02040503050406030204" pitchFamily="18" charset="0"/>
                            <a:ea typeface="Calibri" panose="020F0502020204030204" pitchFamily="34" charset="0"/>
                            <a:cs typeface="Times New Roman" panose="02020603050405020304" pitchFamily="18" charset="0"/>
                          </a:rPr>
                          <m:t>o</m:t>
                        </m:r>
                      </m:sup>
                    </m:sSup>
                  </m:oMath>
                </a14:m>
                <a:endParaRPr lang="en-US" sz="2533" kern="100">
                  <a:latin typeface="+mj-lt"/>
                  <a:ea typeface="Calibri" panose="020F0502020204030204" pitchFamily="34" charset="0"/>
                  <a:cs typeface="Times New Roman" panose="02020603050405020304" pitchFamily="18" charset="0"/>
                </a:endParaRPr>
              </a:p>
              <a:p>
                <a:pPr algn="just">
                  <a:lnSpc>
                    <a:spcPct val="150000"/>
                  </a:lnSpc>
                </a:pPr>
                <a14:m>
                  <m:oMath xmlns:m="http://schemas.openxmlformats.org/officeDocument/2006/math">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2533" kern="100">
                    <a:latin typeface="+mj-lt"/>
                    <a:ea typeface="Malgun Gothic" panose="020B0503020000020004" pitchFamily="34" charset="-127"/>
                    <a:cs typeface="Times New Roman" panose="02020603050405020304" pitchFamily="18" charset="0"/>
                  </a:rPr>
                  <a:t> </a:t>
                </a:r>
                <a14:m>
                  <m:oMath xmlns:m="http://schemas.openxmlformats.org/officeDocument/2006/math">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BDH</m:t>
                    </m:r>
                  </m:oMath>
                </a14:m>
                <a:r>
                  <a:rPr lang="en-US" sz="2533" kern="100">
                    <a:latin typeface="+mj-lt"/>
                    <a:ea typeface="Malgun Gothic" panose="020B0503020000020004" pitchFamily="34" charset="-127"/>
                    <a:cs typeface="Times New Roman" panose="02020603050405020304" pitchFamily="18" charset="0"/>
                  </a:rPr>
                  <a:t> vuông cân tại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m:t>
                    </m:r>
                  </m:oMath>
                </a14:m>
                <a:r>
                  <a:rPr lang="en-US" sz="2533" kern="100">
                    <a:latin typeface="+mj-lt"/>
                    <a:ea typeface="Malgun Gothic" panose="020B0503020000020004" pitchFamily="34" charset="-127"/>
                    <a:cs typeface="Times New Roman" panose="02020603050405020304" pitchFamily="18" charset="0"/>
                  </a:rPr>
                  <a:t> </a:t>
                </a:r>
                <a14:m>
                  <m:oMath xmlns:m="http://schemas.openxmlformats.org/officeDocument/2006/math">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2533" kern="100">
                    <a:latin typeface="+mj-lt"/>
                    <a:ea typeface="Malgun Gothic" panose="020B0503020000020004" pitchFamily="34" charset="-127"/>
                    <a:cs typeface="Times New Roman" panose="02020603050405020304" pitchFamily="18" charset="0"/>
                  </a:rPr>
                  <a:t>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DB</m:t>
                    </m:r>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DH</m:t>
                    </m:r>
                  </m:oMath>
                </a14:m>
                <a:endParaRPr lang="en-US" sz="2533" kern="100">
                  <a:latin typeface="+mj-lt"/>
                  <a:ea typeface="Calibri" panose="020F0502020204030204" pitchFamily="34" charset="0"/>
                  <a:cs typeface="Times New Roman" panose="02020603050405020304" pitchFamily="18" charset="0"/>
                </a:endParaRPr>
              </a:p>
              <a:p>
                <a:pPr algn="just">
                  <a:lnSpc>
                    <a:spcPct val="150000"/>
                  </a:lnSpc>
                </a:pPr>
                <a:r>
                  <a:rPr lang="en-US" sz="2533" kern="100">
                    <a:latin typeface="+mj-lt"/>
                    <a:ea typeface="Calibri" panose="020F0502020204030204" pitchFamily="34" charset="0"/>
                    <a:cs typeface="Times New Roman" panose="02020603050405020304" pitchFamily="18" charset="0"/>
                  </a:rPr>
                  <a:t>Tương tự có </a:t>
                </a:r>
                <a14:m>
                  <m:oMath xmlns:m="http://schemas.openxmlformats.org/officeDocument/2006/math">
                    <m:r>
                      <a:rPr lang="en-US" sz="2533" kern="100">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2533" kern="100">
                        <a:latin typeface="Cambria Math" panose="02040503050406030204" pitchFamily="18" charset="0"/>
                        <a:ea typeface="Calibri" panose="020F0502020204030204" pitchFamily="34" charset="0"/>
                        <a:cs typeface="Times New Roman" panose="02020603050405020304" pitchFamily="18" charset="0"/>
                      </a:rPr>
                      <m:t>GEC</m:t>
                    </m:r>
                  </m:oMath>
                </a14:m>
                <a:r>
                  <a:rPr lang="en-US" sz="2533" kern="100">
                    <a:latin typeface="+mj-lt"/>
                    <a:ea typeface="Malgun Gothic" panose="020B0503020000020004" pitchFamily="34" charset="-127"/>
                    <a:cs typeface="Times New Roman" panose="02020603050405020304" pitchFamily="18" charset="0"/>
                  </a:rPr>
                  <a:t> vuông cân tại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E</m:t>
                    </m:r>
                  </m:oMath>
                </a14:m>
                <a:r>
                  <a:rPr lang="en-US" sz="2533" kern="100">
                    <a:latin typeface="+mj-lt"/>
                    <a:ea typeface="Malgun Gothic" panose="020B0503020000020004" pitchFamily="34" charset="-127"/>
                    <a:cs typeface="Times New Roman" panose="02020603050405020304" pitchFamily="18" charset="0"/>
                  </a:rPr>
                  <a:t> nên</a:t>
                </a:r>
                <a:r>
                  <a:rPr lang="en-US" sz="2533" kern="100">
                    <a:latin typeface="+mj-lt"/>
                    <a:ea typeface="Calibri" panose="020F0502020204030204" pitchFamily="34" charset="0"/>
                    <a:cs typeface="Times New Roman" panose="02020603050405020304" pitchFamily="18" charset="0"/>
                  </a:rPr>
                  <a:t>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EG</m:t>
                    </m:r>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EC</m:t>
                    </m:r>
                  </m:oMath>
                </a14:m>
                <a:endParaRPr lang="en-US" sz="2533" kern="100">
                  <a:latin typeface="+mj-lt"/>
                  <a:ea typeface="Calibri" panose="020F0502020204030204" pitchFamily="34" charset="0"/>
                  <a:cs typeface="Times New Roman" panose="02020603050405020304" pitchFamily="18" charset="0"/>
                </a:endParaRPr>
              </a:p>
              <a:p>
                <a:pPr algn="just">
                  <a:lnSpc>
                    <a:spcPct val="150000"/>
                  </a:lnSpc>
                </a:pPr>
                <a:r>
                  <a:rPr lang="en-US" sz="2533" kern="100">
                    <a:latin typeface="+mj-lt"/>
                    <a:ea typeface="Malgun Gothic" panose="020B0503020000020004" pitchFamily="34" charset="-127"/>
                    <a:cs typeface="Times New Roman" panose="02020603050405020304" pitchFamily="18" charset="0"/>
                  </a:rPr>
                  <a:t>Theo đề bài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BD</m:t>
                    </m:r>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DE</m:t>
                    </m:r>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EC</m:t>
                    </m:r>
                  </m:oMath>
                </a14:m>
                <a:r>
                  <a:rPr lang="en-US" sz="2533" kern="100">
                    <a:latin typeface="+mj-lt"/>
                    <a:ea typeface="Malgun Gothic" panose="020B0503020000020004" pitchFamily="34" charset="-127"/>
                    <a:cs typeface="Times New Roman" panose="02020603050405020304" pitchFamily="18" charset="0"/>
                  </a:rPr>
                  <a:t> suy ra</a:t>
                </a:r>
                <a:r>
                  <a:rPr lang="en-US" sz="2533" kern="100">
                    <a:latin typeface="+mj-lt"/>
                    <a:ea typeface="Calibri" panose="020F0502020204030204" pitchFamily="34" charset="0"/>
                    <a:cs typeface="Times New Roman" panose="02020603050405020304" pitchFamily="18" charset="0"/>
                  </a:rPr>
                  <a:t>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DH</m:t>
                    </m:r>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DE</m:t>
                    </m:r>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EG</m:t>
                    </m:r>
                  </m:oMath>
                </a14:m>
                <a:r>
                  <a:rPr lang="en-US" sz="2533" kern="100">
                    <a:latin typeface="+mj-lt"/>
                    <a:ea typeface="Malgun Gothic" panose="020B0503020000020004" pitchFamily="34" charset="-127"/>
                    <a:cs typeface="Times New Roman" panose="02020603050405020304" pitchFamily="18" charset="0"/>
                  </a:rPr>
                  <a:t> </a:t>
                </a:r>
                <a:endParaRPr lang="en-US" sz="2533" kern="100">
                  <a:latin typeface="+mj-lt"/>
                  <a:ea typeface="Calibri" panose="020F0502020204030204" pitchFamily="34" charset="0"/>
                  <a:cs typeface="Times New Roman" panose="02020603050405020304" pitchFamily="18" charset="0"/>
                </a:endParaRPr>
              </a:p>
              <a:p>
                <a:pPr algn="just">
                  <a:lnSpc>
                    <a:spcPct val="150000"/>
                  </a:lnSpc>
                </a:pPr>
                <a:r>
                  <a:rPr lang="en-US" sz="2533" kern="100">
                    <a:latin typeface="+mj-lt"/>
                    <a:ea typeface="Malgun Gothic" panose="020B0503020000020004" pitchFamily="34" charset="-127"/>
                    <a:cs typeface="Times New Roman" panose="02020603050405020304" pitchFamily="18" charset="0"/>
                  </a:rPr>
                  <a:t>Xét </a:t>
                </a:r>
                <a:r>
                  <a:rPr lang="en-US" sz="2533" kern="100">
                    <a:latin typeface="+mj-lt"/>
                    <a:ea typeface="Malgun Gothic" panose="020B0503020000020004" pitchFamily="34" charset="-127"/>
                    <a:cs typeface="Times New Roman" panose="02020603050405020304" pitchFamily="18" charset="0"/>
                  </a:rPr>
                  <a:t>tứ giác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DEGH</m:t>
                    </m:r>
                  </m:oMath>
                </a14:m>
                <a:r>
                  <a:rPr lang="en-US" sz="2533" kern="100">
                    <a:latin typeface="+mj-lt"/>
                    <a:ea typeface="Malgun Gothic" panose="020B0503020000020004" pitchFamily="34" charset="-127"/>
                    <a:cs typeface="Times New Roman" panose="02020603050405020304" pitchFamily="18" charset="0"/>
                  </a:rPr>
                  <a:t> có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DH</m:t>
                    </m:r>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GE</m:t>
                    </m:r>
                  </m:oMath>
                </a14:m>
                <a:r>
                  <a:rPr lang="en-US" sz="2533" kern="100">
                    <a:latin typeface="+mj-lt"/>
                    <a:ea typeface="Malgun Gothic" panose="020B0503020000020004" pitchFamily="34" charset="-127"/>
                    <a:cs typeface="Times New Roman" panose="02020603050405020304" pitchFamily="18" charset="0"/>
                  </a:rPr>
                  <a:t> và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DH</m:t>
                    </m:r>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DE</m:t>
                    </m:r>
                  </m:oMath>
                </a14:m>
                <a:r>
                  <a:rPr lang="en-US" sz="2533" kern="100">
                    <a:latin typeface="+mj-lt"/>
                    <a:ea typeface="Malgun Gothic" panose="020B0503020000020004" pitchFamily="34" charset="-127"/>
                    <a:cs typeface="Times New Roman" panose="02020603050405020304" pitchFamily="18" charset="0"/>
                  </a:rPr>
                  <a:t>.</a:t>
                </a:r>
                <a:endParaRPr lang="en-US" sz="2533" kern="100">
                  <a:latin typeface="+mj-lt"/>
                  <a:ea typeface="Calibri" panose="020F0502020204030204" pitchFamily="34" charset="0"/>
                  <a:cs typeface="Times New Roman" panose="02020603050405020304" pitchFamily="18" charset="0"/>
                </a:endParaRPr>
              </a:p>
              <a:p>
                <a:pPr algn="just">
                  <a:lnSpc>
                    <a:spcPct val="150000"/>
                  </a:lnSpc>
                </a:pPr>
                <a:r>
                  <a:rPr lang="en-US" sz="2533" kern="100">
                    <a:latin typeface="+mj-lt"/>
                    <a:ea typeface="Malgun Gothic" panose="020B0503020000020004" pitchFamily="34" charset="-127"/>
                    <a:cs typeface="Times New Roman" panose="02020603050405020304" pitchFamily="18" charset="0"/>
                  </a:rPr>
                  <a:t>Do đó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DEGH</m:t>
                    </m:r>
                  </m:oMath>
                </a14:m>
                <a:r>
                  <a:rPr lang="en-US" sz="2533" kern="100">
                    <a:latin typeface="+mj-lt"/>
                    <a:ea typeface="Malgun Gothic" panose="020B0503020000020004" pitchFamily="34" charset="-127"/>
                    <a:cs typeface="Times New Roman" panose="02020603050405020304" pitchFamily="18" charset="0"/>
                  </a:rPr>
                  <a:t> là hình bình hành, mà </a:t>
                </a:r>
                <a14:m>
                  <m:oMath xmlns:m="http://schemas.openxmlformats.org/officeDocument/2006/math">
                    <m:acc>
                      <m:accPr>
                        <m:chr m:val="̂"/>
                        <m:ctrlPr>
                          <a:rPr lang="en-US" sz="2533"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HDE</m:t>
                        </m:r>
                      </m:e>
                    </m:acc>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sSup>
                      <m:sSupPr>
                        <m:ctrlPr>
                          <a:rPr lang="en-US" sz="2533" i="1" kern="100">
                            <a:latin typeface="Cambria Math" panose="02040503050406030204" pitchFamily="18" charset="0"/>
                            <a:ea typeface="Malgun Gothic" panose="020B0503020000020004" pitchFamily="34" charset="-127"/>
                            <a:cs typeface="Times New Roman" panose="02020603050405020304" pitchFamily="18" charset="0"/>
                          </a:rPr>
                        </m:ctrlPr>
                      </m:sSupPr>
                      <m:e>
                        <m:r>
                          <a:rPr lang="en-US" sz="2533" kern="100">
                            <a:latin typeface="Cambria Math" panose="02040503050406030204" pitchFamily="18" charset="0"/>
                            <a:ea typeface="Malgun Gothic" panose="020B0503020000020004" pitchFamily="34" charset="-127"/>
                            <a:cs typeface="Times New Roman" panose="02020603050405020304" pitchFamily="18" charset="0"/>
                          </a:rPr>
                          <m:t>90</m:t>
                        </m:r>
                      </m:e>
                      <m:sup>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o</m:t>
                        </m:r>
                      </m:sup>
                    </m:sSup>
                  </m:oMath>
                </a14:m>
                <a:r>
                  <a:rPr lang="en-US" sz="2533" kern="100">
                    <a:latin typeface="+mj-lt"/>
                    <a:ea typeface="Malgun Gothic" panose="020B0503020000020004" pitchFamily="34" charset="-127"/>
                    <a:cs typeface="Times New Roman" panose="02020603050405020304" pitchFamily="18" charset="0"/>
                  </a:rPr>
                  <a:t> nên là hình chữ nhật.</a:t>
                </a:r>
                <a:endParaRPr lang="en-US" sz="2533" kern="100">
                  <a:latin typeface="+mj-lt"/>
                  <a:ea typeface="Calibri" panose="020F0502020204030204" pitchFamily="34" charset="0"/>
                  <a:cs typeface="Times New Roman" panose="02020603050405020304" pitchFamily="18" charset="0"/>
                </a:endParaRPr>
              </a:p>
              <a:p>
                <a:pPr algn="just">
                  <a:lnSpc>
                    <a:spcPct val="150000"/>
                  </a:lnSpc>
                </a:pPr>
                <a:r>
                  <a:rPr lang="en-US" sz="2533" kern="100">
                    <a:latin typeface="+mj-lt"/>
                    <a:ea typeface="Malgun Gothic" panose="020B0503020000020004" pitchFamily="34" charset="-127"/>
                    <a:cs typeface="Times New Roman" panose="02020603050405020304" pitchFamily="18" charset="0"/>
                  </a:rPr>
                  <a:t>Lại có hai cạnh kề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DH</m:t>
                    </m:r>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DE</m:t>
                    </m:r>
                  </m:oMath>
                </a14:m>
                <a:r>
                  <a:rPr lang="en-US" sz="2533" kern="100">
                    <a:latin typeface="+mj-lt"/>
                    <a:ea typeface="Malgun Gothic" panose="020B0503020000020004" pitchFamily="34" charset="-127"/>
                    <a:cs typeface="Times New Roman" panose="02020603050405020304" pitchFamily="18" charset="0"/>
                  </a:rPr>
                  <a:t> nên </a:t>
                </a:r>
                <a14:m>
                  <m:oMath xmlns:m="http://schemas.openxmlformats.org/officeDocument/2006/math">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ABCD</m:t>
                    </m:r>
                  </m:oMath>
                </a14:m>
                <a:r>
                  <a:rPr lang="en-US" sz="2533" kern="100">
                    <a:latin typeface="+mj-lt"/>
                    <a:ea typeface="Malgun Gothic" panose="020B0503020000020004" pitchFamily="34" charset="-127"/>
                    <a:cs typeface="Times New Roman" panose="02020603050405020304" pitchFamily="18" charset="0"/>
                  </a:rPr>
                  <a:t> là hình vuông.</a:t>
                </a:r>
                <a:endParaRPr lang="en-US" sz="2533" kern="100">
                  <a:latin typeface="+mj-lt"/>
                  <a:ea typeface="Calibri" panose="020F0502020204030204" pitchFamily="34" charset="0"/>
                  <a:cs typeface="Times New Roman" panose="02020603050405020304" pitchFamily="18" charset="0"/>
                </a:endParaRPr>
              </a:p>
            </p:txBody>
          </p:sp>
        </mc:Choice>
        <mc:Fallback>
          <p:sp>
            <p:nvSpPr>
              <p:cNvPr id="2" name="Rectangle 1"/>
              <p:cNvSpPr>
                <a:spLocks noRot="1" noChangeAspect="1" noMove="1" noResize="1" noEditPoints="1" noAdjustHandles="1" noChangeArrowheads="1" noChangeShapeType="1" noTextEdit="1"/>
              </p:cNvSpPr>
              <p:nvPr/>
            </p:nvSpPr>
            <p:spPr>
              <a:xfrm>
                <a:off x="3968884" y="458766"/>
                <a:ext cx="8001637" cy="6006068"/>
              </a:xfrm>
              <a:prstGeom prst="rect">
                <a:avLst/>
              </a:prstGeom>
              <a:blipFill>
                <a:blip r:embed="rId2"/>
                <a:stretch>
                  <a:fillRect l="-1295" r="-1371" b="-507"/>
                </a:stretch>
              </a:blipFill>
            </p:spPr>
            <p:txBody>
              <a:bodyPr/>
              <a:lstStyle/>
              <a:p>
                <a:r>
                  <a:rPr lang="en-US">
                    <a:noFill/>
                  </a:rPr>
                  <a:t> </a:t>
                </a:r>
              </a:p>
            </p:txBody>
          </p:sp>
        </mc:Fallback>
      </mc:AlternateContent>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contrast="-40000"/>
                    </a14:imgEffect>
                  </a14:imgLayer>
                </a14:imgProps>
              </a:ext>
            </a:extLst>
          </a:blip>
          <a:stretch>
            <a:fillRect/>
          </a:stretch>
        </p:blipFill>
        <p:spPr>
          <a:xfrm>
            <a:off x="63732" y="665190"/>
            <a:ext cx="3905152" cy="3671884"/>
          </a:xfrm>
          <a:prstGeom prst="rect">
            <a:avLst/>
          </a:prstGeom>
        </p:spPr>
      </p:pic>
    </p:spTree>
    <p:extLst>
      <p:ext uri="{BB962C8B-B14F-4D97-AF65-F5344CB8AC3E}">
        <p14:creationId xmlns:p14="http://schemas.microsoft.com/office/powerpoint/2010/main" val="323698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2" dur="500"/>
                                        <p:tgtEl>
                                          <p:spTgt spid="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animEffect transition="in" filter="wipe(down)">
                                      <p:cBhvr>
                                        <p:cTn id="27" dur="500"/>
                                        <p:tgtEl>
                                          <p:spTgt spid="2">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
                                            <p:txEl>
                                              <p:pRg st="3" end="3"/>
                                            </p:txEl>
                                          </p:spTgt>
                                        </p:tgtEl>
                                        <p:attrNameLst>
                                          <p:attrName>style.visibility</p:attrName>
                                        </p:attrNameLst>
                                      </p:cBhvr>
                                      <p:to>
                                        <p:strVal val="visible"/>
                                      </p:to>
                                    </p:set>
                                    <p:animEffect transition="in" filter="wipe(left)">
                                      <p:cBhvr>
                                        <p:cTn id="32" dur="500"/>
                                        <p:tgtEl>
                                          <p:spTgt spid="2">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4" end="4"/>
                                            </p:txEl>
                                          </p:spTgt>
                                        </p:tgtEl>
                                        <p:attrNameLst>
                                          <p:attrName>style.visibility</p:attrName>
                                        </p:attrNameLst>
                                      </p:cBhvr>
                                      <p:to>
                                        <p:strVal val="visible"/>
                                      </p:to>
                                    </p:set>
                                    <p:animEffect transition="in" filter="fade">
                                      <p:cBhvr>
                                        <p:cTn id="37" dur="500"/>
                                        <p:tgtEl>
                                          <p:spTgt spid="2">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wipe(down)">
                                      <p:cBhvr>
                                        <p:cTn id="42" dur="500"/>
                                        <p:tgtEl>
                                          <p:spTgt spid="2">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2">
                                            <p:txEl>
                                              <p:pRg st="6" end="6"/>
                                            </p:txEl>
                                          </p:spTgt>
                                        </p:tgtEl>
                                        <p:attrNameLst>
                                          <p:attrName>style.visibility</p:attrName>
                                        </p:attrNameLst>
                                      </p:cBhvr>
                                      <p:to>
                                        <p:strVal val="visible"/>
                                      </p:to>
                                    </p:set>
                                    <p:animEffect transition="in" filter="randombar(horizontal)">
                                      <p:cBhvr>
                                        <p:cTn id="47" dur="500"/>
                                        <p:tgtEl>
                                          <p:spTgt spid="2">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
                                            <p:txEl>
                                              <p:pRg st="7" end="7"/>
                                            </p:txEl>
                                          </p:spTgt>
                                        </p:tgtEl>
                                        <p:attrNameLst>
                                          <p:attrName>style.visibility</p:attrName>
                                        </p:attrNameLst>
                                      </p:cBhvr>
                                      <p:to>
                                        <p:strVal val="visible"/>
                                      </p:to>
                                    </p:set>
                                    <p:animEffect transition="in" filter="wipe(left)">
                                      <p:cBhvr>
                                        <p:cTn id="52" dur="500"/>
                                        <p:tgtEl>
                                          <p:spTgt spid="2">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
                                            <p:txEl>
                                              <p:pRg st="8" end="8"/>
                                            </p:txEl>
                                          </p:spTgt>
                                        </p:tgtEl>
                                        <p:attrNameLst>
                                          <p:attrName>style.visibility</p:attrName>
                                        </p:attrNameLst>
                                      </p:cBhvr>
                                      <p:to>
                                        <p:strVal val="visible"/>
                                      </p:to>
                                    </p:set>
                                    <p:animEffect transition="in" filter="fade">
                                      <p:cBhvr>
                                        <p:cTn id="5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5" name="Google Shape;305;p26"/>
          <p:cNvSpPr txBox="1">
            <a:spLocks noGrp="1"/>
          </p:cNvSpPr>
          <p:nvPr>
            <p:ph type="title"/>
          </p:nvPr>
        </p:nvSpPr>
        <p:spPr>
          <a:xfrm>
            <a:off x="560859" y="1208696"/>
            <a:ext cx="7566408" cy="2313200"/>
          </a:xfrm>
          <a:prstGeom prst="rect">
            <a:avLst/>
          </a:prstGeom>
        </p:spPr>
        <p:txBody>
          <a:bodyPr spcFirstLastPara="1" vert="horz" wrap="square" lIns="121900" tIns="121900" rIns="121900" bIns="121900" rtlCol="0" anchor="t" anchorCtr="0">
            <a:noAutofit/>
          </a:bodyPr>
          <a:lstStyle/>
          <a:p>
            <a:pPr>
              <a:lnSpc>
                <a:spcPct val="150000"/>
              </a:lnSpc>
            </a:pPr>
            <a:r>
              <a:rPr lang="en" sz="8000">
                <a:latin typeface="+mn-lt"/>
              </a:rPr>
              <a:t>LUYỆN TẬP</a:t>
            </a:r>
            <a:endParaRPr sz="8000">
              <a:latin typeface="+mn-lt"/>
            </a:endParaRPr>
          </a:p>
        </p:txBody>
      </p:sp>
      <p:grpSp>
        <p:nvGrpSpPr>
          <p:cNvPr id="306" name="Google Shape;306;p26"/>
          <p:cNvGrpSpPr/>
          <p:nvPr/>
        </p:nvGrpSpPr>
        <p:grpSpPr>
          <a:xfrm>
            <a:off x="8036601" y="3976315"/>
            <a:ext cx="2701257" cy="2384631"/>
            <a:chOff x="3700913" y="792925"/>
            <a:chExt cx="717275" cy="633200"/>
          </a:xfrm>
        </p:grpSpPr>
        <p:sp>
          <p:nvSpPr>
            <p:cNvPr id="307" name="Google Shape;307;p26"/>
            <p:cNvSpPr/>
            <p:nvPr/>
          </p:nvSpPr>
          <p:spPr>
            <a:xfrm>
              <a:off x="3772638" y="1190250"/>
              <a:ext cx="645550" cy="235875"/>
            </a:xfrm>
            <a:custGeom>
              <a:avLst/>
              <a:gdLst/>
              <a:ahLst/>
              <a:cxnLst/>
              <a:rect l="l" t="t" r="r" b="b"/>
              <a:pathLst>
                <a:path w="25822" h="9435" extrusionOk="0">
                  <a:moveTo>
                    <a:pt x="25465" y="1"/>
                  </a:moveTo>
                  <a:lnTo>
                    <a:pt x="0" y="7910"/>
                  </a:lnTo>
                  <a:cubicBezTo>
                    <a:pt x="288" y="8839"/>
                    <a:pt x="1144" y="9434"/>
                    <a:pt x="2068" y="9434"/>
                  </a:cubicBezTo>
                  <a:cubicBezTo>
                    <a:pt x="2281" y="9434"/>
                    <a:pt x="2497" y="9403"/>
                    <a:pt x="2710" y="9336"/>
                  </a:cubicBezTo>
                  <a:lnTo>
                    <a:pt x="24039" y="2713"/>
                  </a:lnTo>
                  <a:cubicBezTo>
                    <a:pt x="25183" y="2357"/>
                    <a:pt x="25821" y="1143"/>
                    <a:pt x="25465" y="1"/>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08" name="Google Shape;308;p26"/>
            <p:cNvSpPr/>
            <p:nvPr/>
          </p:nvSpPr>
          <p:spPr>
            <a:xfrm>
              <a:off x="3724988" y="806875"/>
              <a:ext cx="677150" cy="536975"/>
            </a:xfrm>
            <a:custGeom>
              <a:avLst/>
              <a:gdLst/>
              <a:ahLst/>
              <a:cxnLst/>
              <a:rect l="l" t="t" r="r" b="b"/>
              <a:pathLst>
                <a:path w="27086" h="21479" extrusionOk="0">
                  <a:moveTo>
                    <a:pt x="22594" y="0"/>
                  </a:moveTo>
                  <a:lnTo>
                    <a:pt x="0" y="7015"/>
                  </a:lnTo>
                  <a:lnTo>
                    <a:pt x="4491" y="21478"/>
                  </a:lnTo>
                  <a:lnTo>
                    <a:pt x="27086" y="14463"/>
                  </a:lnTo>
                  <a:lnTo>
                    <a:pt x="22594" y="0"/>
                  </a:ln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09" name="Google Shape;309;p26"/>
            <p:cNvSpPr/>
            <p:nvPr/>
          </p:nvSpPr>
          <p:spPr>
            <a:xfrm>
              <a:off x="3700913" y="792925"/>
              <a:ext cx="687100" cy="547000"/>
            </a:xfrm>
            <a:custGeom>
              <a:avLst/>
              <a:gdLst/>
              <a:ahLst/>
              <a:cxnLst/>
              <a:rect l="l" t="t" r="r" b="b"/>
              <a:pathLst>
                <a:path w="27484" h="21880" extrusionOk="0">
                  <a:moveTo>
                    <a:pt x="22688" y="400"/>
                  </a:moveTo>
                  <a:lnTo>
                    <a:pt x="27086" y="14557"/>
                  </a:lnTo>
                  <a:lnTo>
                    <a:pt x="4796" y="21480"/>
                  </a:lnTo>
                  <a:lnTo>
                    <a:pt x="398" y="7322"/>
                  </a:lnTo>
                  <a:lnTo>
                    <a:pt x="22688" y="400"/>
                  </a:lnTo>
                  <a:close/>
                  <a:moveTo>
                    <a:pt x="22897" y="0"/>
                  </a:moveTo>
                  <a:lnTo>
                    <a:pt x="153" y="7065"/>
                  </a:lnTo>
                  <a:lnTo>
                    <a:pt x="1" y="7112"/>
                  </a:lnTo>
                  <a:lnTo>
                    <a:pt x="4587" y="21879"/>
                  </a:lnTo>
                  <a:lnTo>
                    <a:pt x="27333" y="14815"/>
                  </a:lnTo>
                  <a:lnTo>
                    <a:pt x="27484" y="14768"/>
                  </a:lnTo>
                  <a:lnTo>
                    <a:pt x="22897" y="0"/>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10" name="Google Shape;310;p26"/>
            <p:cNvSpPr/>
            <p:nvPr/>
          </p:nvSpPr>
          <p:spPr>
            <a:xfrm>
              <a:off x="3756138" y="849850"/>
              <a:ext cx="578400" cy="438975"/>
            </a:xfrm>
            <a:custGeom>
              <a:avLst/>
              <a:gdLst/>
              <a:ahLst/>
              <a:cxnLst/>
              <a:rect l="l" t="t" r="r" b="b"/>
              <a:pathLst>
                <a:path w="23136" h="17559" extrusionOk="0">
                  <a:moveTo>
                    <a:pt x="19570" y="0"/>
                  </a:moveTo>
                  <a:lnTo>
                    <a:pt x="1" y="6077"/>
                  </a:lnTo>
                  <a:lnTo>
                    <a:pt x="3566" y="17559"/>
                  </a:lnTo>
                  <a:lnTo>
                    <a:pt x="23136" y="11482"/>
                  </a:lnTo>
                  <a:lnTo>
                    <a:pt x="19570" y="0"/>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11" name="Google Shape;311;p26"/>
            <p:cNvSpPr/>
            <p:nvPr/>
          </p:nvSpPr>
          <p:spPr>
            <a:xfrm>
              <a:off x="3746538" y="1178475"/>
              <a:ext cx="655050" cy="244825"/>
            </a:xfrm>
            <a:custGeom>
              <a:avLst/>
              <a:gdLst/>
              <a:ahLst/>
              <a:cxnLst/>
              <a:rect l="l" t="t" r="r" b="b"/>
              <a:pathLst>
                <a:path w="26202" h="9793" extrusionOk="0">
                  <a:moveTo>
                    <a:pt x="25559" y="402"/>
                  </a:moveTo>
                  <a:lnTo>
                    <a:pt x="25559" y="402"/>
                  </a:lnTo>
                  <a:cubicBezTo>
                    <a:pt x="25786" y="1412"/>
                    <a:pt x="25201" y="2447"/>
                    <a:pt x="24195" y="2759"/>
                  </a:cubicBezTo>
                  <a:lnTo>
                    <a:pt x="2866" y="9384"/>
                  </a:lnTo>
                  <a:cubicBezTo>
                    <a:pt x="2670" y="9445"/>
                    <a:pt x="2470" y="9474"/>
                    <a:pt x="2273" y="9474"/>
                  </a:cubicBezTo>
                  <a:cubicBezTo>
                    <a:pt x="1471" y="9474"/>
                    <a:pt x="717" y="8990"/>
                    <a:pt x="407" y="8212"/>
                  </a:cubicBezTo>
                  <a:lnTo>
                    <a:pt x="25559" y="402"/>
                  </a:lnTo>
                  <a:close/>
                  <a:moveTo>
                    <a:pt x="25774" y="1"/>
                  </a:moveTo>
                  <a:lnTo>
                    <a:pt x="155" y="7958"/>
                  </a:lnTo>
                  <a:lnTo>
                    <a:pt x="1" y="8006"/>
                  </a:lnTo>
                  <a:lnTo>
                    <a:pt x="52" y="8158"/>
                  </a:lnTo>
                  <a:cubicBezTo>
                    <a:pt x="52" y="8158"/>
                    <a:pt x="82" y="8251"/>
                    <a:pt x="98" y="8294"/>
                  </a:cubicBezTo>
                  <a:cubicBezTo>
                    <a:pt x="448" y="9217"/>
                    <a:pt x="1331" y="9792"/>
                    <a:pt x="2273" y="9792"/>
                  </a:cubicBezTo>
                  <a:cubicBezTo>
                    <a:pt x="2502" y="9792"/>
                    <a:pt x="2732" y="9758"/>
                    <a:pt x="2961" y="9688"/>
                  </a:cubicBezTo>
                  <a:lnTo>
                    <a:pt x="24289" y="3064"/>
                  </a:lnTo>
                  <a:cubicBezTo>
                    <a:pt x="25514" y="2683"/>
                    <a:pt x="26201" y="1378"/>
                    <a:pt x="25820" y="153"/>
                  </a:cubicBezTo>
                  <a:lnTo>
                    <a:pt x="25774" y="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320" name="Google Shape;320;p26"/>
          <p:cNvSpPr/>
          <p:nvPr/>
        </p:nvSpPr>
        <p:spPr>
          <a:xfrm>
            <a:off x="921121" y="1038696"/>
            <a:ext cx="170000" cy="170000"/>
          </a:xfrm>
          <a:prstGeom prst="donut">
            <a:avLst>
              <a:gd name="adj" fmla="val 20302"/>
            </a:avLst>
          </a:prstGeom>
          <a:solidFill>
            <a:schemeClr val="l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Tree>
    <p:extLst>
      <p:ext uri="{BB962C8B-B14F-4D97-AF65-F5344CB8AC3E}">
        <p14:creationId xmlns:p14="http://schemas.microsoft.com/office/powerpoint/2010/main" val="1313685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med" p14:dur="700">
        <p15:prstTrans prst="pageCurlDoubl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sad.png"/>
          <p:cNvPicPr>
            <a:picLocks noChangeAspect="1"/>
          </p:cNvPicPr>
          <p:nvPr/>
        </p:nvPicPr>
        <p:blipFill>
          <a:blip r:embed="rId4" cstate="print">
            <a:extLst/>
          </a:blip>
          <a:stretch>
            <a:fillRect/>
          </a:stretch>
        </p:blipFill>
        <p:spPr>
          <a:xfrm>
            <a:off x="2111071" y="2258834"/>
            <a:ext cx="2819400" cy="4286321"/>
          </a:xfrm>
          <a:prstGeom prst="rect">
            <a:avLst/>
          </a:prstGeom>
        </p:spPr>
      </p:pic>
      <p:sp>
        <p:nvSpPr>
          <p:cNvPr id="7" name="Cloud 6"/>
          <p:cNvSpPr/>
          <p:nvPr/>
        </p:nvSpPr>
        <p:spPr>
          <a:xfrm>
            <a:off x="4930471" y="777241"/>
            <a:ext cx="6124495" cy="2899576"/>
          </a:xfrm>
          <a:prstGeom prst="cloud">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377">
              <a:lnSpc>
                <a:spcPct val="150000"/>
              </a:lnSpc>
              <a:defRPr/>
            </a:pPr>
            <a:r>
              <a:rPr lang="en-US" sz="3333" b="1" dirty="0">
                <a:solidFill>
                  <a:srgbClr val="C00000"/>
                </a:solidFill>
                <a:latin typeface="Arial" panose="020B0604020202020204" pitchFamily="34" charset="0"/>
                <a:cs typeface="Arial" panose="020B0604020202020204" pitchFamily="34" charset="0"/>
                <a:sym typeface="Arial"/>
              </a:rPr>
              <a:t>CHINH PHỤC CÚP C1 THÔI NÀO !! ^^</a:t>
            </a:r>
          </a:p>
        </p:txBody>
      </p:sp>
      <p:pic>
        <p:nvPicPr>
          <p:cNvPr id="2" name="chase-11768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843417" y="1037720"/>
            <a:ext cx="541867" cy="541867"/>
          </a:xfrm>
          <a:prstGeom prst="rect">
            <a:avLst/>
          </a:prstGeom>
        </p:spPr>
      </p:pic>
    </p:spTree>
    <p:extLst>
      <p:ext uri="{BB962C8B-B14F-4D97-AF65-F5344CB8AC3E}">
        <p14:creationId xmlns:p14="http://schemas.microsoft.com/office/powerpoint/2010/main" val="1148219859"/>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70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1224"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136172" y="399341"/>
            <a:ext cx="9794221" cy="2728172"/>
          </a:xfrm>
          <a:prstGeom prst="roundRect">
            <a:avLst/>
          </a:prstGeom>
          <a:solidFill>
            <a:schemeClr val="accent6">
              <a:lumMod val="40000"/>
              <a:lumOff val="6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defTabSz="914377">
              <a:defRPr/>
            </a:pPr>
            <a:endParaRPr lang="en-US">
              <a:solidFill>
                <a:prstClr val="black"/>
              </a:solidFill>
              <a:latin typeface="Calibri"/>
              <a:sym typeface="Arial"/>
            </a:endParaRPr>
          </a:p>
        </p:txBody>
      </p:sp>
      <p:sp>
        <p:nvSpPr>
          <p:cNvPr id="7" name="TextBox 6"/>
          <p:cNvSpPr txBox="1"/>
          <p:nvPr/>
        </p:nvSpPr>
        <p:spPr>
          <a:xfrm>
            <a:off x="2729979" y="1317149"/>
            <a:ext cx="6606608" cy="861711"/>
          </a:xfrm>
          <a:prstGeom prst="rect">
            <a:avLst/>
          </a:prstGeom>
          <a:noFill/>
        </p:spPr>
        <p:txBody>
          <a:bodyPr wrap="square" rtlCol="0">
            <a:spAutoFit/>
          </a:bodyPr>
          <a:lstStyle/>
          <a:p>
            <a:pPr algn="ctr">
              <a:lnSpc>
                <a:spcPct val="150000"/>
              </a:lnSpc>
              <a:spcBef>
                <a:spcPts val="133"/>
              </a:spcBef>
              <a:spcAft>
                <a:spcPts val="133"/>
              </a:spcAft>
            </a:pPr>
            <a:r>
              <a:rPr lang="fr-FR" sz="3333" b="1">
                <a:latin typeface="Arial" panose="020B0604020202020204" pitchFamily="34" charset="0"/>
                <a:ea typeface="Times New Roman" panose="02020603050405020304" pitchFamily="18" charset="0"/>
                <a:cs typeface="Arial" panose="020B0604020202020204" pitchFamily="34" charset="0"/>
              </a:rPr>
              <a:t>Câu 1. </a:t>
            </a:r>
            <a:r>
              <a:rPr lang="fr-FR" sz="3333">
                <a:latin typeface="Arial" panose="020B0604020202020204" pitchFamily="34" charset="0"/>
                <a:ea typeface="Times New Roman" panose="02020603050405020304" pitchFamily="18" charset="0"/>
                <a:cs typeface="Arial" panose="020B0604020202020204" pitchFamily="34" charset="0"/>
              </a:rPr>
              <a:t>Hình vuông là tứ giác có</a:t>
            </a:r>
            <a:endParaRPr lang="en-US" sz="3333" kern="0">
              <a:solidFill>
                <a:srgbClr val="FF0000"/>
              </a:solidFill>
              <a:latin typeface="Arial" panose="020B0604020202020204" pitchFamily="34" charset="0"/>
              <a:ea typeface="Times New Roman" panose="02020603050405020304" pitchFamily="18" charset="0"/>
              <a:cs typeface="Arial" panose="020B0604020202020204" pitchFamily="34" charset="0"/>
              <a:sym typeface="Arial"/>
            </a:endParaRPr>
          </a:p>
        </p:txBody>
      </p:sp>
      <p:pic>
        <p:nvPicPr>
          <p:cNvPr id="9" name="Picture 8" descr="bong.png">
            <a:hlinkClick r:id="rId5" action="ppaction://hlinksldjump"/>
          </p:cNvPr>
          <p:cNvPicPr>
            <a:picLocks noChangeAspect="1"/>
          </p:cNvPicPr>
          <p:nvPr/>
        </p:nvPicPr>
        <p:blipFill>
          <a:blip r:embed="rId6" cstate="print"/>
          <a:stretch>
            <a:fillRect/>
          </a:stretch>
        </p:blipFill>
        <p:spPr>
          <a:xfrm>
            <a:off x="5029200" y="5029201"/>
            <a:ext cx="1371600" cy="1349713"/>
          </a:xfrm>
          <a:prstGeom prst="rect">
            <a:avLst/>
          </a:prstGeom>
        </p:spPr>
      </p:pic>
      <p:pic>
        <p:nvPicPr>
          <p:cNvPr id="10" name="chase-11768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843417" y="1037720"/>
            <a:ext cx="541867" cy="541867"/>
          </a:xfrm>
          <a:prstGeom prst="rect">
            <a:avLst/>
          </a:prstGeom>
        </p:spPr>
      </p:pic>
    </p:spTree>
    <p:extLst>
      <p:ext uri="{BB962C8B-B14F-4D97-AF65-F5344CB8AC3E}">
        <p14:creationId xmlns:p14="http://schemas.microsoft.com/office/powerpoint/2010/main" val="2111673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70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1224" showWhenStopped="0">
                <p:cTn id="7" repeatCount="indefinite" fill="hold" display="0">
                  <p:stCondLst>
                    <p:cond delay="indefinite"/>
                  </p:stCondLst>
                  <p:endCondLst>
                    <p:cond evt="onStopAudio" delay="0">
                      <p:tgtEl>
                        <p:sldTgt/>
                      </p:tgtEl>
                    </p:cond>
                  </p:endCondLst>
                </p:cTn>
                <p:tgtEl>
                  <p:spTgt spid="10"/>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430dcb88016bc5e42f7101ebdc877fc.png"/>
          <p:cNvPicPr>
            <a:picLocks noChangeAspect="1"/>
          </p:cNvPicPr>
          <p:nvPr/>
        </p:nvPicPr>
        <p:blipFill>
          <a:blip r:embed="rId8" cstate="print"/>
          <a:stretch>
            <a:fillRect/>
          </a:stretch>
        </p:blipFill>
        <p:spPr>
          <a:xfrm>
            <a:off x="1524000" y="-762000"/>
            <a:ext cx="9144000" cy="5638800"/>
          </a:xfrm>
          <a:prstGeom prst="rect">
            <a:avLst/>
          </a:prstGeom>
        </p:spPr>
      </p:pic>
      <p:pic>
        <p:nvPicPr>
          <p:cNvPr id="6" name="Picture 5" descr="f002c92eee74a495b2b40cc86e0dc2e9.png"/>
          <p:cNvPicPr>
            <a:picLocks noChangeAspect="1"/>
          </p:cNvPicPr>
          <p:nvPr/>
        </p:nvPicPr>
        <p:blipFill>
          <a:blip r:embed="rId9" cstate="print"/>
          <a:stretch>
            <a:fillRect/>
          </a:stretch>
        </p:blipFill>
        <p:spPr>
          <a:xfrm>
            <a:off x="4800600" y="1219200"/>
            <a:ext cx="2362200" cy="2819400"/>
          </a:xfrm>
          <a:prstGeom prst="rect">
            <a:avLst/>
          </a:prstGeom>
        </p:spPr>
      </p:pic>
      <p:sp>
        <p:nvSpPr>
          <p:cNvPr id="7" name="Rectangle 6"/>
          <p:cNvSpPr/>
          <p:nvPr/>
        </p:nvSpPr>
        <p:spPr>
          <a:xfrm>
            <a:off x="322437" y="5249789"/>
            <a:ext cx="2708004" cy="1288111"/>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914377"/>
            <a:r>
              <a:rPr lang="vi-VN" sz="2400">
                <a:solidFill>
                  <a:prstClr val="black"/>
                </a:solidFill>
                <a:cs typeface="Arial" panose="020B0604020202020204" pitchFamily="34" charset="0"/>
              </a:rPr>
              <a:t>A. Có bốn cạnh bằng nhau</a:t>
            </a:r>
            <a:endParaRPr lang="en-US" sz="2400" dirty="0">
              <a:solidFill>
                <a:prstClr val="black"/>
              </a:solidFill>
              <a:latin typeface="Arial" panose="020B0604020202020204" pitchFamily="34" charset="0"/>
              <a:cs typeface="Arial" panose="020B0604020202020204" pitchFamily="34" charset="0"/>
              <a:sym typeface="Arial"/>
            </a:endParaRPr>
          </a:p>
        </p:txBody>
      </p:sp>
      <p:sp>
        <p:nvSpPr>
          <p:cNvPr id="8" name="Rectangle 7"/>
          <p:cNvSpPr/>
          <p:nvPr/>
        </p:nvSpPr>
        <p:spPr>
          <a:xfrm>
            <a:off x="9519021" y="5249787"/>
            <a:ext cx="2305907" cy="1292773"/>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914377"/>
            <a:r>
              <a:rPr lang="pt-BR" sz="2400">
                <a:solidFill>
                  <a:prstClr val="black"/>
                </a:solidFill>
                <a:latin typeface="Arial" panose="020B0604020202020204" pitchFamily="34" charset="0"/>
                <a:cs typeface="Arial" panose="020B0604020202020204" pitchFamily="34" charset="0"/>
              </a:rPr>
              <a:t>D. Cả A, B, C đều sai</a:t>
            </a:r>
            <a:endParaRPr lang="en-US" sz="2400" dirty="0">
              <a:solidFill>
                <a:prstClr val="black"/>
              </a:solidFill>
              <a:latin typeface="Arial" panose="020B0604020202020204" pitchFamily="34" charset="0"/>
              <a:cs typeface="Arial" panose="020B0604020202020204" pitchFamily="34" charset="0"/>
              <a:sym typeface="Arial"/>
            </a:endParaRPr>
          </a:p>
        </p:txBody>
      </p:sp>
      <p:sp>
        <p:nvSpPr>
          <p:cNvPr id="9" name="Rectangle 8"/>
          <p:cNvSpPr/>
          <p:nvPr/>
        </p:nvSpPr>
        <p:spPr>
          <a:xfrm>
            <a:off x="6348449" y="5249787"/>
            <a:ext cx="2641823" cy="1288111"/>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914377"/>
            <a:r>
              <a:rPr lang="vi-VN" sz="2400">
                <a:solidFill>
                  <a:prstClr val="black"/>
                </a:solidFill>
                <a:cs typeface="Arial" panose="020B0604020202020204" pitchFamily="34" charset="0"/>
              </a:rPr>
              <a:t>C. Có 4 góc vuông và bốn cạnh bằng nhau</a:t>
            </a:r>
            <a:endParaRPr lang="en-US" sz="2400" dirty="0">
              <a:solidFill>
                <a:prstClr val="black"/>
              </a:solidFill>
              <a:latin typeface="Arial" panose="020B0604020202020204" pitchFamily="34" charset="0"/>
              <a:cs typeface="Arial" panose="020B0604020202020204" pitchFamily="34" charset="0"/>
              <a:sym typeface="Arial"/>
            </a:endParaRPr>
          </a:p>
        </p:txBody>
      </p:sp>
      <p:sp>
        <p:nvSpPr>
          <p:cNvPr id="10" name="Rectangle 9"/>
          <p:cNvSpPr/>
          <p:nvPr/>
        </p:nvSpPr>
        <p:spPr>
          <a:xfrm>
            <a:off x="3600943" y="5235401"/>
            <a:ext cx="2177003" cy="1302499"/>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914377"/>
            <a:r>
              <a:rPr lang="en-US" sz="2400">
                <a:solidFill>
                  <a:prstClr val="black"/>
                </a:solidFill>
                <a:latin typeface="Arial" panose="020B0604020202020204" pitchFamily="34" charset="0"/>
                <a:cs typeface="Arial" panose="020B0604020202020204" pitchFamily="34" charset="0"/>
              </a:rPr>
              <a:t>B. Có bốn góc bằng nhau</a:t>
            </a:r>
            <a:endParaRPr lang="en-US" sz="2400" dirty="0">
              <a:solidFill>
                <a:prstClr val="black"/>
              </a:solidFill>
              <a:latin typeface="Arial" panose="020B0604020202020204" pitchFamily="34" charset="0"/>
              <a:cs typeface="Arial" panose="020B0604020202020204" pitchFamily="34" charset="0"/>
              <a:sym typeface="Arial"/>
            </a:endParaRPr>
          </a:p>
        </p:txBody>
      </p:sp>
      <p:pic>
        <p:nvPicPr>
          <p:cNvPr id="11" name="Picture 10" descr="bong.png"/>
          <p:cNvPicPr>
            <a:picLocks noChangeAspect="1"/>
          </p:cNvPicPr>
          <p:nvPr/>
        </p:nvPicPr>
        <p:blipFill>
          <a:blip r:embed="rId10" cstate="print"/>
          <a:stretch>
            <a:fillRect/>
          </a:stretch>
        </p:blipFill>
        <p:spPr>
          <a:xfrm>
            <a:off x="1334202" y="4449658"/>
            <a:ext cx="725223" cy="684676"/>
          </a:xfrm>
          <a:prstGeom prst="rect">
            <a:avLst/>
          </a:prstGeom>
        </p:spPr>
      </p:pic>
      <p:pic>
        <p:nvPicPr>
          <p:cNvPr id="13" name="Picture 12" descr="bong.png"/>
          <p:cNvPicPr>
            <a:picLocks noChangeAspect="1"/>
          </p:cNvPicPr>
          <p:nvPr/>
        </p:nvPicPr>
        <p:blipFill>
          <a:blip r:embed="rId10" cstate="print"/>
          <a:stretch>
            <a:fillRect/>
          </a:stretch>
        </p:blipFill>
        <p:spPr>
          <a:xfrm>
            <a:off x="4368762" y="4455247"/>
            <a:ext cx="725223" cy="684676"/>
          </a:xfrm>
          <a:prstGeom prst="rect">
            <a:avLst/>
          </a:prstGeom>
        </p:spPr>
      </p:pic>
      <p:sp>
        <p:nvSpPr>
          <p:cNvPr id="17" name="Plaque 16"/>
          <p:cNvSpPr/>
          <p:nvPr/>
        </p:nvSpPr>
        <p:spPr>
          <a:xfrm>
            <a:off x="8969073" y="571500"/>
            <a:ext cx="2417860" cy="12954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Vàoooooo</a:t>
            </a:r>
            <a:endParaRPr lang="en-US" sz="2667" b="1" dirty="0">
              <a:solidFill>
                <a:prstClr val="white"/>
              </a:solidFill>
              <a:latin typeface="Arial" panose="020B0604020202020204" pitchFamily="34" charset="0"/>
              <a:cs typeface="Arial" panose="020B0604020202020204" pitchFamily="34" charset="0"/>
              <a:sym typeface="Arial"/>
            </a:endParaRPr>
          </a:p>
        </p:txBody>
      </p:sp>
      <p:pic>
        <p:nvPicPr>
          <p:cNvPr id="21" name="Picture 20" descr="bong.png"/>
          <p:cNvPicPr>
            <a:picLocks noChangeAspect="1"/>
          </p:cNvPicPr>
          <p:nvPr/>
        </p:nvPicPr>
        <p:blipFill>
          <a:blip r:embed="rId10" cstate="print"/>
          <a:stretch>
            <a:fillRect/>
          </a:stretch>
        </p:blipFill>
        <p:spPr>
          <a:xfrm>
            <a:off x="7308434" y="4455247"/>
            <a:ext cx="725223" cy="684676"/>
          </a:xfrm>
          <a:prstGeom prst="rect">
            <a:avLst/>
          </a:prstGeom>
        </p:spPr>
      </p:pic>
      <p:pic>
        <p:nvPicPr>
          <p:cNvPr id="23" name="Picture 22" descr="bong.png"/>
          <p:cNvPicPr>
            <a:picLocks noChangeAspect="1"/>
          </p:cNvPicPr>
          <p:nvPr/>
        </p:nvPicPr>
        <p:blipFill>
          <a:blip r:embed="rId10" cstate="print"/>
          <a:stretch>
            <a:fillRect/>
          </a:stretch>
        </p:blipFill>
        <p:spPr>
          <a:xfrm>
            <a:off x="10300289" y="4449657"/>
            <a:ext cx="725223" cy="684676"/>
          </a:xfrm>
          <a:prstGeom prst="rect">
            <a:avLst/>
          </a:prstGeom>
        </p:spPr>
      </p:pic>
      <p:sp>
        <p:nvSpPr>
          <p:cNvPr id="18" name="Plaque 17"/>
          <p:cNvSpPr/>
          <p:nvPr/>
        </p:nvSpPr>
        <p:spPr>
          <a:xfrm>
            <a:off x="8969073" y="571500"/>
            <a:ext cx="2417860" cy="12954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Không</a:t>
            </a:r>
            <a:r>
              <a:rPr lang="en-US" sz="2667" b="1" dirty="0">
                <a:solidFill>
                  <a:prstClr val="white"/>
                </a:solidFill>
                <a:latin typeface="Arial" panose="020B0604020202020204" pitchFamily="34" charset="0"/>
                <a:cs typeface="Arial" panose="020B0604020202020204" pitchFamily="34" charset="0"/>
                <a:sym typeface="Arial"/>
              </a:rPr>
              <a:t> </a:t>
            </a:r>
            <a:r>
              <a:rPr lang="en-US" sz="2667" b="1" dirty="0" err="1">
                <a:solidFill>
                  <a:prstClr val="white"/>
                </a:solidFill>
                <a:latin typeface="Arial" panose="020B0604020202020204" pitchFamily="34" charset="0"/>
                <a:cs typeface="Arial" panose="020B0604020202020204" pitchFamily="34" charset="0"/>
                <a:sym typeface="Arial"/>
              </a:rPr>
              <a:t>vào</a:t>
            </a:r>
            <a:endParaRPr lang="en-US" sz="2667" b="1" dirty="0">
              <a:solidFill>
                <a:prstClr val="white"/>
              </a:solidFill>
              <a:latin typeface="Arial" panose="020B0604020202020204" pitchFamily="34" charset="0"/>
              <a:cs typeface="Arial" panose="020B0604020202020204" pitchFamily="34" charset="0"/>
              <a:sym typeface="Arial"/>
            </a:endParaRPr>
          </a:p>
        </p:txBody>
      </p:sp>
      <p:sp>
        <p:nvSpPr>
          <p:cNvPr id="19" name="Plaque 18"/>
          <p:cNvSpPr/>
          <p:nvPr/>
        </p:nvSpPr>
        <p:spPr>
          <a:xfrm>
            <a:off x="9045273" y="571500"/>
            <a:ext cx="2312736" cy="12954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Không</a:t>
            </a:r>
            <a:r>
              <a:rPr lang="en-US" sz="2667" b="1" dirty="0">
                <a:solidFill>
                  <a:prstClr val="white"/>
                </a:solidFill>
                <a:latin typeface="Arial" panose="020B0604020202020204" pitchFamily="34" charset="0"/>
                <a:cs typeface="Arial" panose="020B0604020202020204" pitchFamily="34" charset="0"/>
                <a:sym typeface="Arial"/>
              </a:rPr>
              <a:t> </a:t>
            </a:r>
            <a:r>
              <a:rPr lang="en-US" sz="2667" b="1" dirty="0" err="1">
                <a:solidFill>
                  <a:prstClr val="white"/>
                </a:solidFill>
                <a:latin typeface="Arial" panose="020B0604020202020204" pitchFamily="34" charset="0"/>
                <a:cs typeface="Arial" panose="020B0604020202020204" pitchFamily="34" charset="0"/>
                <a:sym typeface="Arial"/>
              </a:rPr>
              <a:t>vào</a:t>
            </a:r>
            <a:endParaRPr lang="en-US" sz="2667" b="1" dirty="0">
              <a:solidFill>
                <a:prstClr val="white"/>
              </a:solidFill>
              <a:latin typeface="Arial" panose="020B0604020202020204" pitchFamily="34" charset="0"/>
              <a:cs typeface="Arial" panose="020B0604020202020204" pitchFamily="34" charset="0"/>
              <a:sym typeface="Arial"/>
            </a:endParaRPr>
          </a:p>
        </p:txBody>
      </p:sp>
      <p:sp>
        <p:nvSpPr>
          <p:cNvPr id="20" name="Plaque 19"/>
          <p:cNvSpPr/>
          <p:nvPr/>
        </p:nvSpPr>
        <p:spPr>
          <a:xfrm>
            <a:off x="8969073" y="571500"/>
            <a:ext cx="2417860" cy="12192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Không</a:t>
            </a:r>
            <a:r>
              <a:rPr lang="en-US" sz="2667" b="1" dirty="0">
                <a:solidFill>
                  <a:prstClr val="white"/>
                </a:solidFill>
                <a:latin typeface="Arial" panose="020B0604020202020204" pitchFamily="34" charset="0"/>
                <a:cs typeface="Arial" panose="020B0604020202020204" pitchFamily="34" charset="0"/>
                <a:sym typeface="Arial"/>
              </a:rPr>
              <a:t> </a:t>
            </a:r>
            <a:r>
              <a:rPr lang="en-US" sz="2667" b="1" dirty="0" err="1">
                <a:solidFill>
                  <a:prstClr val="white"/>
                </a:solidFill>
                <a:latin typeface="Arial" panose="020B0604020202020204" pitchFamily="34" charset="0"/>
                <a:cs typeface="Arial" panose="020B0604020202020204" pitchFamily="34" charset="0"/>
                <a:sym typeface="Arial"/>
              </a:rPr>
              <a:t>vào</a:t>
            </a:r>
            <a:endParaRPr lang="en-US" sz="2667" b="1" dirty="0">
              <a:solidFill>
                <a:prstClr val="white"/>
              </a:solidFill>
              <a:latin typeface="Arial" panose="020B0604020202020204" pitchFamily="34" charset="0"/>
              <a:cs typeface="Arial" panose="020B0604020202020204" pitchFamily="34" charset="0"/>
              <a:sym typeface="Arial"/>
            </a:endParaRPr>
          </a:p>
        </p:txBody>
      </p:sp>
      <p:pic>
        <p:nvPicPr>
          <p:cNvPr id="22"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1"/>
          <a:stretch>
            <a:fillRect/>
          </a:stretch>
        </p:blipFill>
        <p:spPr>
          <a:xfrm>
            <a:off x="-781878" y="1081377"/>
            <a:ext cx="440635" cy="440635"/>
          </a:xfrm>
          <a:prstGeom prst="rect">
            <a:avLst/>
          </a:prstGeom>
        </p:spPr>
      </p:pic>
      <p:pic>
        <p:nvPicPr>
          <p:cNvPr id="24"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806777" y="1826574"/>
            <a:ext cx="461652" cy="461652"/>
          </a:xfrm>
          <a:prstGeom prst="rect">
            <a:avLst/>
          </a:prstGeom>
        </p:spPr>
      </p:pic>
      <p:pic>
        <p:nvPicPr>
          <p:cNvPr id="26"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806779" y="2616549"/>
            <a:ext cx="461652" cy="461652"/>
          </a:xfrm>
          <a:prstGeom prst="rect">
            <a:avLst/>
          </a:prstGeom>
        </p:spPr>
      </p:pic>
      <p:pic>
        <p:nvPicPr>
          <p:cNvPr id="2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781877" y="3318030"/>
            <a:ext cx="461652" cy="461652"/>
          </a:xfrm>
          <a:prstGeom prst="rect">
            <a:avLst/>
          </a:prstGeom>
        </p:spPr>
      </p:pic>
      <p:pic>
        <p:nvPicPr>
          <p:cNvPr id="29" name="chase-117687">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3"/>
          <a:stretch>
            <a:fillRect/>
          </a:stretch>
        </p:blipFill>
        <p:spPr>
          <a:xfrm>
            <a:off x="12843417" y="1037720"/>
            <a:ext cx="541867" cy="541867"/>
          </a:xfrm>
          <a:prstGeom prst="rect">
            <a:avLst/>
          </a:prstGeom>
        </p:spPr>
      </p:pic>
    </p:spTree>
    <p:extLst>
      <p:ext uri="{BB962C8B-B14F-4D97-AF65-F5344CB8AC3E}">
        <p14:creationId xmlns:p14="http://schemas.microsoft.com/office/powerpoint/2010/main" val="295794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702"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35" presetClass="path" presetSubtype="0" accel="50000" decel="50000" fill="hold" nodeType="withEffect">
                                  <p:stCondLst>
                                    <p:cond delay="0"/>
                                  </p:stCondLst>
                                  <p:childTnLst>
                                    <p:animMotion origin="layout" path="M 0 -3.33333E-6 L -0.20417 0.00556 " pathEditMode="relative" rAng="0" ptsTypes="AA">
                                      <p:cBhvr>
                                        <p:cTn id="11" dur="2000" fill="hold"/>
                                        <p:tgtEl>
                                          <p:spTgt spid="6"/>
                                        </p:tgtEl>
                                        <p:attrNameLst>
                                          <p:attrName>ppt_x</p:attrName>
                                          <p:attrName>ppt_y</p:attrName>
                                        </p:attrNameLst>
                                      </p:cBhvr>
                                      <p:rCtr x="-10200" y="300"/>
                                    </p:animMotion>
                                  </p:childTnLst>
                                </p:cTn>
                              </p:par>
                              <p:par>
                                <p:cTn id="12" presetID="0" presetClass="path" presetSubtype="0" accel="50000" decel="50000" fill="hold" nodeType="withEffect">
                                  <p:stCondLst>
                                    <p:cond delay="0"/>
                                  </p:stCondLst>
                                  <p:iterate type="lt">
                                    <p:tmPct val="0"/>
                                  </p:iterate>
                                  <p:childTnLst>
                                    <p:animMotion origin="layout" path="M -0.09028 -0.05185 C -0.04688 -0.06512 -0.0033 -0.0787 0.0217 -0.11173 C 0.0467 -0.14259 0.06146 -0.19136 0.05972 -0.24197 C 0.05798 -0.29228 0.02621 -0.36419 0.01111 -0.41327 C -0.004 -0.46234 -0.02396 -0.51605 -0.03125 -0.53673 " pathEditMode="relative" rAng="0" ptsTypes="AAAAA">
                                      <p:cBhvr>
                                        <p:cTn id="13" dur="2000" fill="hold"/>
                                        <p:tgtEl>
                                          <p:spTgt spid="21"/>
                                        </p:tgtEl>
                                        <p:attrNameLst>
                                          <p:attrName>ppt_x</p:attrName>
                                          <p:attrName>ppt_y</p:attrName>
                                        </p:attrNameLst>
                                      </p:cBhvr>
                                      <p:rCtr x="7500" y="-24259"/>
                                    </p:animMotion>
                                  </p:childTnLst>
                                </p:cTn>
                              </p:par>
                            </p:childTnLst>
                          </p:cTn>
                        </p:par>
                        <p:par>
                          <p:cTn id="14" fill="hold">
                            <p:stCondLst>
                              <p:cond delay="2000"/>
                            </p:stCondLst>
                            <p:childTnLst>
                              <p:par>
                                <p:cTn id="15" presetID="31" presetClass="exit" presetSubtype="0" fill="hold" nodeType="afterEffect">
                                  <p:stCondLst>
                                    <p:cond delay="0"/>
                                  </p:stCondLst>
                                  <p:iterate type="lt">
                                    <p:tmPct val="5000"/>
                                  </p:iterate>
                                  <p:childTnLst>
                                    <p:anim calcmode="lin" valueType="num">
                                      <p:cBhvr>
                                        <p:cTn id="16" dur="1000"/>
                                        <p:tgtEl>
                                          <p:spTgt spid="21"/>
                                        </p:tgtEl>
                                        <p:attrNameLst>
                                          <p:attrName>ppt_w</p:attrName>
                                        </p:attrNameLst>
                                      </p:cBhvr>
                                      <p:tavLst>
                                        <p:tav tm="0">
                                          <p:val>
                                            <p:strVal val="ppt_w"/>
                                          </p:val>
                                        </p:tav>
                                        <p:tav tm="100000">
                                          <p:val>
                                            <p:fltVal val="0"/>
                                          </p:val>
                                        </p:tav>
                                      </p:tavLst>
                                    </p:anim>
                                    <p:anim calcmode="lin" valueType="num">
                                      <p:cBhvr>
                                        <p:cTn id="17" dur="1000"/>
                                        <p:tgtEl>
                                          <p:spTgt spid="21"/>
                                        </p:tgtEl>
                                        <p:attrNameLst>
                                          <p:attrName>ppt_h</p:attrName>
                                        </p:attrNameLst>
                                      </p:cBhvr>
                                      <p:tavLst>
                                        <p:tav tm="0">
                                          <p:val>
                                            <p:strVal val="ppt_h"/>
                                          </p:val>
                                        </p:tav>
                                        <p:tav tm="100000">
                                          <p:val>
                                            <p:fltVal val="0"/>
                                          </p:val>
                                        </p:tav>
                                      </p:tavLst>
                                    </p:anim>
                                    <p:anim calcmode="lin" valueType="num">
                                      <p:cBhvr>
                                        <p:cTn id="18" dur="1000"/>
                                        <p:tgtEl>
                                          <p:spTgt spid="21"/>
                                        </p:tgtEl>
                                        <p:attrNameLst>
                                          <p:attrName>style.rotation</p:attrName>
                                        </p:attrNameLst>
                                      </p:cBhvr>
                                      <p:tavLst>
                                        <p:tav tm="0">
                                          <p:val>
                                            <p:fltVal val="0"/>
                                          </p:val>
                                        </p:tav>
                                        <p:tav tm="100000">
                                          <p:val>
                                            <p:fltVal val="90"/>
                                          </p:val>
                                        </p:tav>
                                      </p:tavLst>
                                    </p:anim>
                                    <p:animEffect transition="out" filter="fade">
                                      <p:cBhvr>
                                        <p:cTn id="19" dur="1000"/>
                                        <p:tgtEl>
                                          <p:spTgt spid="21"/>
                                        </p:tgtEl>
                                      </p:cBhvr>
                                    </p:animEffect>
                                    <p:set>
                                      <p:cBhvr>
                                        <p:cTn id="20" dur="1" fill="hold">
                                          <p:stCondLst>
                                            <p:cond delay="999"/>
                                          </p:stCondLst>
                                        </p:cTn>
                                        <p:tgtEl>
                                          <p:spTgt spid="21"/>
                                        </p:tgtEl>
                                        <p:attrNameLst>
                                          <p:attrName>style.visibility</p:attrName>
                                        </p:attrNameLst>
                                      </p:cBhvr>
                                      <p:to>
                                        <p:strVal val="hidden"/>
                                      </p:to>
                                    </p:set>
                                  </p:childTnLst>
                                </p:cTn>
                              </p:par>
                            </p:childTnLst>
                          </p:cTn>
                        </p:par>
                        <p:par>
                          <p:cTn id="21" fill="hold">
                            <p:stCondLst>
                              <p:cond delay="3000"/>
                            </p:stCondLst>
                            <p:childTnLst>
                              <p:par>
                                <p:cTn id="22" presetID="1"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par>
                                <p:cTn id="24" presetID="3" presetClass="mediacall" presetSubtype="0" fill="hold" nodeType="withEffect">
                                  <p:stCondLst>
                                    <p:cond delay="0"/>
                                  </p:stCondLst>
                                  <p:childTnLst>
                                    <p:cmd type="call" cmd="stop">
                                      <p:cBhvr>
                                        <p:cTn id="25" dur="1" fill="hold"/>
                                        <p:tgtEl>
                                          <p:spTgt spid="22"/>
                                        </p:tgtEl>
                                      </p:cBhvr>
                                    </p:cmd>
                                  </p:childTnLst>
                                </p:cTn>
                              </p:par>
                              <p:par>
                                <p:cTn id="26" presetID="3" presetClass="mediacall" presetSubtype="0" fill="hold" nodeType="withEffect">
                                  <p:stCondLst>
                                    <p:cond delay="0"/>
                                  </p:stCondLst>
                                  <p:childTnLst>
                                    <p:cmd type="call" cmd="stop">
                                      <p:cBhvr>
                                        <p:cTn id="27" dur="1" fill="hold"/>
                                        <p:tgtEl>
                                          <p:spTgt spid="22"/>
                                        </p:tgtEl>
                                      </p:cBhvr>
                                    </p:cmd>
                                  </p:childTnLst>
                                </p:cTn>
                              </p:par>
                              <p:par>
                                <p:cTn id="28" presetID="3" presetClass="mediacall" presetSubtype="0" fill="hold" nodeType="withEffect">
                                  <p:stCondLst>
                                    <p:cond delay="0"/>
                                  </p:stCondLst>
                                  <p:childTnLst>
                                    <p:cmd type="call" cmd="stop">
                                      <p:cBhvr>
                                        <p:cTn id="29" dur="1" fill="hold"/>
                                        <p:tgtEl>
                                          <p:spTgt spid="22"/>
                                        </p:tgtEl>
                                      </p:cBhvr>
                                    </p:cmd>
                                  </p:childTnLst>
                                </p:cTn>
                              </p:par>
                              <p:par>
                                <p:cTn id="30" presetID="2" presetClass="mediacall" presetSubtype="0" fill="hold" nodeType="withEffect">
                                  <p:stCondLst>
                                    <p:cond delay="0"/>
                                  </p:stCondLst>
                                  <p:childTnLst>
                                    <p:cmd type="call" cmd="togglePause">
                                      <p:cBhvr>
                                        <p:cTn id="31" dur="1" fill="hold"/>
                                        <p:tgtEl>
                                          <p:spTgt spid="22"/>
                                        </p:tgtEl>
                                      </p:cBhvr>
                                    </p:cmd>
                                  </p:childTnLst>
                                </p:cTn>
                              </p:par>
                              <p:par>
                                <p:cTn id="32" presetID="47" presetClass="exit" presetSubtype="0" fill="remove" grpId="1" nodeType="withEffect">
                                  <p:stCondLst>
                                    <p:cond delay="0"/>
                                  </p:stCondLst>
                                  <p:childTnLst>
                                    <p:animEffect transition="out" filter="fade">
                                      <p:cBhvr>
                                        <p:cTn id="33" dur="2000"/>
                                        <p:tgtEl>
                                          <p:spTgt spid="17"/>
                                        </p:tgtEl>
                                      </p:cBhvr>
                                    </p:animEffect>
                                    <p:anim calcmode="lin" valueType="num">
                                      <p:cBhvr>
                                        <p:cTn id="34" dur="2000"/>
                                        <p:tgtEl>
                                          <p:spTgt spid="17"/>
                                        </p:tgtEl>
                                        <p:attrNameLst>
                                          <p:attrName>ppt_x</p:attrName>
                                        </p:attrNameLst>
                                      </p:cBhvr>
                                      <p:tavLst>
                                        <p:tav tm="0">
                                          <p:val>
                                            <p:strVal val="ppt_x"/>
                                          </p:val>
                                        </p:tav>
                                        <p:tav tm="100000">
                                          <p:val>
                                            <p:strVal val="ppt_x"/>
                                          </p:val>
                                        </p:tav>
                                      </p:tavLst>
                                    </p:anim>
                                    <p:anim calcmode="lin" valueType="num">
                                      <p:cBhvr>
                                        <p:cTn id="35" dur="2000"/>
                                        <p:tgtEl>
                                          <p:spTgt spid="17"/>
                                        </p:tgtEl>
                                        <p:attrNameLst>
                                          <p:attrName>ppt_y</p:attrName>
                                        </p:attrNameLst>
                                      </p:cBhvr>
                                      <p:tavLst>
                                        <p:tav tm="0">
                                          <p:val>
                                            <p:strVal val="ppt_y"/>
                                          </p:val>
                                        </p:tav>
                                        <p:tav tm="100000">
                                          <p:val>
                                            <p:strVal val="ppt_y-.1"/>
                                          </p:val>
                                        </p:tav>
                                      </p:tavLst>
                                    </p:anim>
                                    <p:set>
                                      <p:cBhvr>
                                        <p:cTn id="36" dur="1" fill="hold">
                                          <p:stCondLst>
                                            <p:cond delay="19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37" restart="whenNotActive" fill="hold" evtFilter="cancelBubble" nodeType="interactiveSeq">
                <p:stCondLst>
                  <p:cond evt="onClick" delay="0">
                    <p:tgtEl>
                      <p:spTgt spid="10"/>
                    </p:tgtEl>
                  </p:cond>
                </p:stCondLst>
                <p:endSync evt="end" delay="0">
                  <p:rtn val="all"/>
                </p:endSync>
                <p:childTnLst>
                  <p:par>
                    <p:cTn id="38" fill="hold">
                      <p:stCondLst>
                        <p:cond delay="0"/>
                      </p:stCondLst>
                      <p:childTnLst>
                        <p:par>
                          <p:cTn id="39" fill="hold">
                            <p:stCondLst>
                              <p:cond delay="0"/>
                            </p:stCondLst>
                            <p:childTnLst>
                              <p:par>
                                <p:cTn id="40" presetID="35" presetClass="path" presetSubtype="0" accel="50000" decel="50000" fill="hold" nodeType="withEffect">
                                  <p:stCondLst>
                                    <p:cond delay="0"/>
                                  </p:stCondLst>
                                  <p:childTnLst>
                                    <p:animMotion origin="layout" path="M 0 -3.33333E-6 L -0.22083 0.00556 " pathEditMode="relative" rAng="0" ptsTypes="AA">
                                      <p:cBhvr>
                                        <p:cTn id="41" dur="2000" fill="hold"/>
                                        <p:tgtEl>
                                          <p:spTgt spid="6"/>
                                        </p:tgtEl>
                                        <p:attrNameLst>
                                          <p:attrName>ppt_x</p:attrName>
                                          <p:attrName>ppt_y</p:attrName>
                                        </p:attrNameLst>
                                      </p:cBhvr>
                                      <p:rCtr x="-11000" y="300"/>
                                    </p:animMotion>
                                  </p:childTnLst>
                                </p:cTn>
                              </p:par>
                              <p:par>
                                <p:cTn id="42" presetID="0" presetClass="path" presetSubtype="0" accel="50000" decel="50000" fill="hold" nodeType="withEffect">
                                  <p:stCondLst>
                                    <p:cond delay="0"/>
                                  </p:stCondLst>
                                  <p:iterate type="lt">
                                    <p:tmPct val="0"/>
                                  </p:iterate>
                                  <p:childTnLst>
                                    <p:animMotion origin="layout" path="M -8.33333E-7 -2.71605E-6 C 0.00382 0.00834 0.00764 0.01698 -0.01198 -2.71605E-6 C -0.0316 -0.01697 -0.08733 -0.06481 -0.11805 -0.10123 C -0.14878 -0.13734 -0.19062 -0.18642 -0.19687 -0.21821 C -0.20312 -0.25 -0.17708 -0.26419 -0.1559 -0.29105 C -0.13472 -0.31759 -0.0842 -0.36265 -0.06962 -0.37778 " pathEditMode="relative" rAng="0" ptsTypes="AAAAAA">
                                      <p:cBhvr>
                                        <p:cTn id="43" dur="2000" fill="hold"/>
                                        <p:tgtEl>
                                          <p:spTgt spid="13"/>
                                        </p:tgtEl>
                                        <p:attrNameLst>
                                          <p:attrName>ppt_x</p:attrName>
                                          <p:attrName>ppt_y</p:attrName>
                                        </p:attrNameLst>
                                      </p:cBhvr>
                                      <p:rCtr x="-9757" y="-18426"/>
                                    </p:animMotion>
                                  </p:childTnLst>
                                </p:cTn>
                              </p:par>
                            </p:childTnLst>
                          </p:cTn>
                        </p:par>
                        <p:par>
                          <p:cTn id="44" fill="hold">
                            <p:stCondLst>
                              <p:cond delay="2000"/>
                            </p:stCondLst>
                            <p:childTnLst>
                              <p:par>
                                <p:cTn id="45" presetID="31" presetClass="exit" presetSubtype="0" fill="hold" nodeType="afterEffect">
                                  <p:stCondLst>
                                    <p:cond delay="0"/>
                                  </p:stCondLst>
                                  <p:iterate type="lt">
                                    <p:tmPct val="5000"/>
                                  </p:iterate>
                                  <p:childTnLst>
                                    <p:anim calcmode="lin" valueType="num">
                                      <p:cBhvr>
                                        <p:cTn id="46" dur="1000"/>
                                        <p:tgtEl>
                                          <p:spTgt spid="13"/>
                                        </p:tgtEl>
                                        <p:attrNameLst>
                                          <p:attrName>ppt_w</p:attrName>
                                        </p:attrNameLst>
                                      </p:cBhvr>
                                      <p:tavLst>
                                        <p:tav tm="0">
                                          <p:val>
                                            <p:strVal val="ppt_w"/>
                                          </p:val>
                                        </p:tav>
                                        <p:tav tm="100000">
                                          <p:val>
                                            <p:fltVal val="0"/>
                                          </p:val>
                                        </p:tav>
                                      </p:tavLst>
                                    </p:anim>
                                    <p:anim calcmode="lin" valueType="num">
                                      <p:cBhvr>
                                        <p:cTn id="47" dur="1000"/>
                                        <p:tgtEl>
                                          <p:spTgt spid="13"/>
                                        </p:tgtEl>
                                        <p:attrNameLst>
                                          <p:attrName>ppt_h</p:attrName>
                                        </p:attrNameLst>
                                      </p:cBhvr>
                                      <p:tavLst>
                                        <p:tav tm="0">
                                          <p:val>
                                            <p:strVal val="ppt_h"/>
                                          </p:val>
                                        </p:tav>
                                        <p:tav tm="100000">
                                          <p:val>
                                            <p:fltVal val="0"/>
                                          </p:val>
                                        </p:tav>
                                      </p:tavLst>
                                    </p:anim>
                                    <p:anim calcmode="lin" valueType="num">
                                      <p:cBhvr>
                                        <p:cTn id="48" dur="1000"/>
                                        <p:tgtEl>
                                          <p:spTgt spid="13"/>
                                        </p:tgtEl>
                                        <p:attrNameLst>
                                          <p:attrName>style.rotation</p:attrName>
                                        </p:attrNameLst>
                                      </p:cBhvr>
                                      <p:tavLst>
                                        <p:tav tm="0">
                                          <p:val>
                                            <p:fltVal val="0"/>
                                          </p:val>
                                        </p:tav>
                                        <p:tav tm="100000">
                                          <p:val>
                                            <p:fltVal val="90"/>
                                          </p:val>
                                        </p:tav>
                                      </p:tavLst>
                                    </p:anim>
                                    <p:animEffect transition="out" filter="fade">
                                      <p:cBhvr>
                                        <p:cTn id="49" dur="1000"/>
                                        <p:tgtEl>
                                          <p:spTgt spid="13"/>
                                        </p:tgtEl>
                                      </p:cBhvr>
                                    </p:animEffect>
                                    <p:set>
                                      <p:cBhvr>
                                        <p:cTn id="50" dur="1" fill="hold">
                                          <p:stCondLst>
                                            <p:cond delay="999"/>
                                          </p:stCondLst>
                                        </p:cTn>
                                        <p:tgtEl>
                                          <p:spTgt spid="13"/>
                                        </p:tgtEl>
                                        <p:attrNameLst>
                                          <p:attrName>style.visibility</p:attrName>
                                        </p:attrNameLst>
                                      </p:cBhvr>
                                      <p:to>
                                        <p:strVal val="hidden"/>
                                      </p:to>
                                    </p:set>
                                  </p:childTnLst>
                                </p:cTn>
                              </p:par>
                            </p:childTnLst>
                          </p:cTn>
                        </p:par>
                        <p:par>
                          <p:cTn id="51" fill="hold">
                            <p:stCondLst>
                              <p:cond delay="3000"/>
                            </p:stCondLst>
                            <p:childTnLst>
                              <p:par>
                                <p:cTn id="52" presetID="1"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childTnLst>
                                </p:cTn>
                              </p:par>
                              <p:par>
                                <p:cTn id="54" presetID="1" presetClass="mediacall" presetSubtype="0" fill="hold" nodeType="withEffect">
                                  <p:stCondLst>
                                    <p:cond delay="0"/>
                                  </p:stCondLst>
                                  <p:childTnLst>
                                    <p:cmd type="call" cmd="playFrom(0.0)">
                                      <p:cBhvr>
                                        <p:cTn id="55" dur="2992" fill="hold"/>
                                        <p:tgtEl>
                                          <p:spTgt spid="24"/>
                                        </p:tgtEl>
                                      </p:cBhvr>
                                    </p:cmd>
                                  </p:childTnLst>
                                </p:cTn>
                              </p:par>
                              <p:par>
                                <p:cTn id="56" presetID="47" presetClass="exit" presetSubtype="0" fill="hold" grpId="1" nodeType="withEffect">
                                  <p:stCondLst>
                                    <p:cond delay="0"/>
                                  </p:stCondLst>
                                  <p:childTnLst>
                                    <p:animEffect transition="out" filter="fade">
                                      <p:cBhvr>
                                        <p:cTn id="57" dur="2000"/>
                                        <p:tgtEl>
                                          <p:spTgt spid="18"/>
                                        </p:tgtEl>
                                      </p:cBhvr>
                                    </p:animEffect>
                                    <p:anim calcmode="lin" valueType="num">
                                      <p:cBhvr>
                                        <p:cTn id="58" dur="2000"/>
                                        <p:tgtEl>
                                          <p:spTgt spid="18"/>
                                        </p:tgtEl>
                                        <p:attrNameLst>
                                          <p:attrName>ppt_x</p:attrName>
                                        </p:attrNameLst>
                                      </p:cBhvr>
                                      <p:tavLst>
                                        <p:tav tm="0">
                                          <p:val>
                                            <p:strVal val="ppt_x"/>
                                          </p:val>
                                        </p:tav>
                                        <p:tav tm="100000">
                                          <p:val>
                                            <p:strVal val="ppt_x"/>
                                          </p:val>
                                        </p:tav>
                                      </p:tavLst>
                                    </p:anim>
                                    <p:anim calcmode="lin" valueType="num">
                                      <p:cBhvr>
                                        <p:cTn id="59" dur="2000"/>
                                        <p:tgtEl>
                                          <p:spTgt spid="18"/>
                                        </p:tgtEl>
                                        <p:attrNameLst>
                                          <p:attrName>ppt_y</p:attrName>
                                        </p:attrNameLst>
                                      </p:cBhvr>
                                      <p:tavLst>
                                        <p:tav tm="0">
                                          <p:val>
                                            <p:strVal val="ppt_y"/>
                                          </p:val>
                                        </p:tav>
                                        <p:tav tm="100000">
                                          <p:val>
                                            <p:strVal val="ppt_y-.1"/>
                                          </p:val>
                                        </p:tav>
                                      </p:tavLst>
                                    </p:anim>
                                    <p:set>
                                      <p:cBhvr>
                                        <p:cTn id="60" dur="1" fill="hold">
                                          <p:stCondLst>
                                            <p:cond delay="1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61" restart="whenNotActive" fill="hold" evtFilter="cancelBubble" nodeType="interactiveSeq">
                <p:stCondLst>
                  <p:cond evt="onClick" delay="0">
                    <p:tgtEl>
                      <p:spTgt spid="7"/>
                    </p:tgtEl>
                  </p:cond>
                </p:stCondLst>
                <p:endSync evt="end" delay="0">
                  <p:rtn val="all"/>
                </p:endSync>
                <p:childTnLst>
                  <p:par>
                    <p:cTn id="62" fill="hold">
                      <p:stCondLst>
                        <p:cond delay="0"/>
                      </p:stCondLst>
                      <p:childTnLst>
                        <p:par>
                          <p:cTn id="63" fill="hold">
                            <p:stCondLst>
                              <p:cond delay="0"/>
                            </p:stCondLst>
                            <p:childTnLst>
                              <p:par>
                                <p:cTn id="64" presetID="63" presetClass="path" presetSubtype="0" accel="50000" decel="50000" fill="hold" nodeType="withEffect">
                                  <p:stCondLst>
                                    <p:cond delay="0"/>
                                  </p:stCondLst>
                                  <p:childTnLst>
                                    <p:animMotion origin="layout" path="M 0 -3.33333E-6 L 0.07083 -0.00555 " pathEditMode="relative" rAng="0" ptsTypes="AA">
                                      <p:cBhvr>
                                        <p:cTn id="65" dur="2000" fill="hold"/>
                                        <p:tgtEl>
                                          <p:spTgt spid="6"/>
                                        </p:tgtEl>
                                        <p:attrNameLst>
                                          <p:attrName>ppt_x</p:attrName>
                                          <p:attrName>ppt_y</p:attrName>
                                        </p:attrNameLst>
                                      </p:cBhvr>
                                      <p:rCtr x="3500" y="-300"/>
                                    </p:animMotion>
                                  </p:childTnLst>
                                </p:cTn>
                              </p:par>
                              <p:par>
                                <p:cTn id="66" presetID="0" presetClass="path" presetSubtype="0" accel="50000" decel="50000" fill="hold" nodeType="withEffect">
                                  <p:stCondLst>
                                    <p:cond delay="0"/>
                                  </p:stCondLst>
                                  <p:iterate type="lt">
                                    <p:tmPct val="0"/>
                                  </p:iterate>
                                  <p:childTnLst>
                                    <p:animMotion origin="layout" path="M -2.5E-6 4.5679E-6 C 0.15695 -0.15433 0.31407 -0.30803 0.37743 -0.36976 " pathEditMode="relative" rAng="0" ptsTypes="AA">
                                      <p:cBhvr>
                                        <p:cTn id="67" dur="2000" fill="hold"/>
                                        <p:tgtEl>
                                          <p:spTgt spid="11"/>
                                        </p:tgtEl>
                                        <p:attrNameLst>
                                          <p:attrName>ppt_x</p:attrName>
                                          <p:attrName>ppt_y</p:attrName>
                                        </p:attrNameLst>
                                      </p:cBhvr>
                                      <p:rCtr x="18872" y="-18488"/>
                                    </p:animMotion>
                                  </p:childTnLst>
                                </p:cTn>
                              </p:par>
                            </p:childTnLst>
                          </p:cTn>
                        </p:par>
                        <p:par>
                          <p:cTn id="68" fill="hold">
                            <p:stCondLst>
                              <p:cond delay="2000"/>
                            </p:stCondLst>
                            <p:childTnLst>
                              <p:par>
                                <p:cTn id="69" presetID="31" presetClass="exit" presetSubtype="0" fill="hold" nodeType="afterEffect">
                                  <p:stCondLst>
                                    <p:cond delay="0"/>
                                  </p:stCondLst>
                                  <p:iterate type="lt">
                                    <p:tmPct val="5000"/>
                                  </p:iterate>
                                  <p:childTnLst>
                                    <p:anim calcmode="lin" valueType="num">
                                      <p:cBhvr>
                                        <p:cTn id="70" dur="1000"/>
                                        <p:tgtEl>
                                          <p:spTgt spid="11"/>
                                        </p:tgtEl>
                                        <p:attrNameLst>
                                          <p:attrName>ppt_w</p:attrName>
                                        </p:attrNameLst>
                                      </p:cBhvr>
                                      <p:tavLst>
                                        <p:tav tm="0">
                                          <p:val>
                                            <p:strVal val="ppt_w"/>
                                          </p:val>
                                        </p:tav>
                                        <p:tav tm="100000">
                                          <p:val>
                                            <p:fltVal val="0"/>
                                          </p:val>
                                        </p:tav>
                                      </p:tavLst>
                                    </p:anim>
                                    <p:anim calcmode="lin" valueType="num">
                                      <p:cBhvr>
                                        <p:cTn id="71" dur="1000"/>
                                        <p:tgtEl>
                                          <p:spTgt spid="11"/>
                                        </p:tgtEl>
                                        <p:attrNameLst>
                                          <p:attrName>ppt_h</p:attrName>
                                        </p:attrNameLst>
                                      </p:cBhvr>
                                      <p:tavLst>
                                        <p:tav tm="0">
                                          <p:val>
                                            <p:strVal val="ppt_h"/>
                                          </p:val>
                                        </p:tav>
                                        <p:tav tm="100000">
                                          <p:val>
                                            <p:fltVal val="0"/>
                                          </p:val>
                                        </p:tav>
                                      </p:tavLst>
                                    </p:anim>
                                    <p:anim calcmode="lin" valueType="num">
                                      <p:cBhvr>
                                        <p:cTn id="72" dur="1000"/>
                                        <p:tgtEl>
                                          <p:spTgt spid="11"/>
                                        </p:tgtEl>
                                        <p:attrNameLst>
                                          <p:attrName>style.rotation</p:attrName>
                                        </p:attrNameLst>
                                      </p:cBhvr>
                                      <p:tavLst>
                                        <p:tav tm="0">
                                          <p:val>
                                            <p:fltVal val="0"/>
                                          </p:val>
                                        </p:tav>
                                        <p:tav tm="100000">
                                          <p:val>
                                            <p:fltVal val="90"/>
                                          </p:val>
                                        </p:tav>
                                      </p:tavLst>
                                    </p:anim>
                                    <p:animEffect transition="out" filter="fade">
                                      <p:cBhvr>
                                        <p:cTn id="73" dur="1000"/>
                                        <p:tgtEl>
                                          <p:spTgt spid="11"/>
                                        </p:tgtEl>
                                      </p:cBhvr>
                                    </p:animEffect>
                                    <p:set>
                                      <p:cBhvr>
                                        <p:cTn id="74" dur="1" fill="hold">
                                          <p:stCondLst>
                                            <p:cond delay="999"/>
                                          </p:stCondLst>
                                        </p:cTn>
                                        <p:tgtEl>
                                          <p:spTgt spid="11"/>
                                        </p:tgtEl>
                                        <p:attrNameLst>
                                          <p:attrName>style.visibility</p:attrName>
                                        </p:attrNameLst>
                                      </p:cBhvr>
                                      <p:to>
                                        <p:strVal val="hidden"/>
                                      </p:to>
                                    </p:set>
                                  </p:childTnLst>
                                </p:cTn>
                              </p:par>
                            </p:childTnLst>
                          </p:cTn>
                        </p:par>
                        <p:par>
                          <p:cTn id="75" fill="hold">
                            <p:stCondLst>
                              <p:cond delay="3000"/>
                            </p:stCondLst>
                            <p:childTnLst>
                              <p:par>
                                <p:cTn id="76" presetID="1"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childTnLst>
                                </p:cTn>
                              </p:par>
                              <p:par>
                                <p:cTn id="78" presetID="1" presetClass="mediacall" presetSubtype="0" fill="hold" nodeType="withEffect">
                                  <p:stCondLst>
                                    <p:cond delay="0"/>
                                  </p:stCondLst>
                                  <p:childTnLst>
                                    <p:cmd type="call" cmd="playFrom(0.0)">
                                      <p:cBhvr>
                                        <p:cTn id="79" dur="2992" fill="hold"/>
                                        <p:tgtEl>
                                          <p:spTgt spid="27"/>
                                        </p:tgtEl>
                                      </p:cBhvr>
                                    </p:cmd>
                                  </p:childTnLst>
                                </p:cTn>
                              </p:par>
                              <p:par>
                                <p:cTn id="80" presetID="47" presetClass="exit" presetSubtype="0" fill="hold" grpId="1" nodeType="withEffect">
                                  <p:stCondLst>
                                    <p:cond delay="0"/>
                                  </p:stCondLst>
                                  <p:childTnLst>
                                    <p:animEffect transition="out" filter="fade">
                                      <p:cBhvr>
                                        <p:cTn id="81" dur="2000"/>
                                        <p:tgtEl>
                                          <p:spTgt spid="19"/>
                                        </p:tgtEl>
                                      </p:cBhvr>
                                    </p:animEffect>
                                    <p:anim calcmode="lin" valueType="num">
                                      <p:cBhvr>
                                        <p:cTn id="82" dur="2000"/>
                                        <p:tgtEl>
                                          <p:spTgt spid="19"/>
                                        </p:tgtEl>
                                        <p:attrNameLst>
                                          <p:attrName>ppt_x</p:attrName>
                                        </p:attrNameLst>
                                      </p:cBhvr>
                                      <p:tavLst>
                                        <p:tav tm="0">
                                          <p:val>
                                            <p:strVal val="ppt_x"/>
                                          </p:val>
                                        </p:tav>
                                        <p:tav tm="100000">
                                          <p:val>
                                            <p:strVal val="ppt_x"/>
                                          </p:val>
                                        </p:tav>
                                      </p:tavLst>
                                    </p:anim>
                                    <p:anim calcmode="lin" valueType="num">
                                      <p:cBhvr>
                                        <p:cTn id="83" dur="2000"/>
                                        <p:tgtEl>
                                          <p:spTgt spid="19"/>
                                        </p:tgtEl>
                                        <p:attrNameLst>
                                          <p:attrName>ppt_y</p:attrName>
                                        </p:attrNameLst>
                                      </p:cBhvr>
                                      <p:tavLst>
                                        <p:tav tm="0">
                                          <p:val>
                                            <p:strVal val="ppt_y"/>
                                          </p:val>
                                        </p:tav>
                                        <p:tav tm="100000">
                                          <p:val>
                                            <p:strVal val="ppt_y-.1"/>
                                          </p:val>
                                        </p:tav>
                                      </p:tavLst>
                                    </p:anim>
                                    <p:set>
                                      <p:cBhvr>
                                        <p:cTn id="84" dur="1" fill="hold">
                                          <p:stCondLst>
                                            <p:cond delay="19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85" restart="whenNotActive" fill="hold" evtFilter="cancelBubble" nodeType="interactiveSeq">
                <p:stCondLst>
                  <p:cond evt="onClick" delay="0">
                    <p:tgtEl>
                      <p:spTgt spid="8"/>
                    </p:tgtEl>
                  </p:cond>
                </p:stCondLst>
                <p:endSync evt="end" delay="0">
                  <p:rtn val="all"/>
                </p:endSync>
                <p:childTnLst>
                  <p:par>
                    <p:cTn id="86" fill="hold">
                      <p:stCondLst>
                        <p:cond delay="0"/>
                      </p:stCondLst>
                      <p:childTnLst>
                        <p:par>
                          <p:cTn id="87" fill="hold">
                            <p:stCondLst>
                              <p:cond delay="0"/>
                            </p:stCondLst>
                            <p:childTnLst>
                              <p:par>
                                <p:cTn id="88" presetID="63" presetClass="path" presetSubtype="0" accel="50000" decel="50000" fill="hold" nodeType="withEffect">
                                  <p:stCondLst>
                                    <p:cond delay="0"/>
                                  </p:stCondLst>
                                  <p:childTnLst>
                                    <p:animMotion origin="layout" path="M 0 -3.33333E-6 L 0.2375 0.00556 " pathEditMode="relative" rAng="0" ptsTypes="AA">
                                      <p:cBhvr>
                                        <p:cTn id="89" dur="2000" fill="hold"/>
                                        <p:tgtEl>
                                          <p:spTgt spid="6"/>
                                        </p:tgtEl>
                                        <p:attrNameLst>
                                          <p:attrName>ppt_x</p:attrName>
                                          <p:attrName>ppt_y</p:attrName>
                                        </p:attrNameLst>
                                      </p:cBhvr>
                                      <p:rCtr x="11900" y="300"/>
                                    </p:animMotion>
                                  </p:childTnLst>
                                </p:cTn>
                              </p:par>
                              <p:par>
                                <p:cTn id="90" presetID="0" presetClass="path" presetSubtype="0" accel="50000" decel="50000" fill="hold" nodeType="withEffect">
                                  <p:stCondLst>
                                    <p:cond delay="0"/>
                                  </p:stCondLst>
                                  <p:iterate type="lt">
                                    <p:tmPct val="0"/>
                                  </p:iterate>
                                  <p:childTnLst>
                                    <p:animMotion origin="layout" path="M 8.33333E-7 4.5679E-6 C -0.02379 -0.01883 -0.0474 -0.03797 -0.07118 -0.05649 C -0.09497 -0.075 -0.12535 -0.08488 -0.14254 -0.11112 C -0.15972 -0.13735 -0.17726 -0.1713 -0.17431 -0.2142 C -0.17135 -0.25679 -0.14792 -0.31235 -0.12431 -0.3676 " pathEditMode="relative" rAng="0" ptsTypes="AAAAA">
                                      <p:cBhvr>
                                        <p:cTn id="91" dur="2000" fill="hold"/>
                                        <p:tgtEl>
                                          <p:spTgt spid="23"/>
                                        </p:tgtEl>
                                        <p:attrNameLst>
                                          <p:attrName>ppt_x</p:attrName>
                                          <p:attrName>ppt_y</p:attrName>
                                        </p:attrNameLst>
                                      </p:cBhvr>
                                      <p:rCtr x="-8733" y="-18395"/>
                                    </p:animMotion>
                                  </p:childTnLst>
                                </p:cTn>
                              </p:par>
                            </p:childTnLst>
                          </p:cTn>
                        </p:par>
                        <p:par>
                          <p:cTn id="92" fill="hold">
                            <p:stCondLst>
                              <p:cond delay="2000"/>
                            </p:stCondLst>
                            <p:childTnLst>
                              <p:par>
                                <p:cTn id="93" presetID="31" presetClass="exit" presetSubtype="0" fill="hold" nodeType="afterEffect">
                                  <p:stCondLst>
                                    <p:cond delay="0"/>
                                  </p:stCondLst>
                                  <p:iterate type="lt">
                                    <p:tmPct val="5000"/>
                                  </p:iterate>
                                  <p:childTnLst>
                                    <p:anim calcmode="lin" valueType="num">
                                      <p:cBhvr>
                                        <p:cTn id="94" dur="1000"/>
                                        <p:tgtEl>
                                          <p:spTgt spid="23"/>
                                        </p:tgtEl>
                                        <p:attrNameLst>
                                          <p:attrName>ppt_w</p:attrName>
                                        </p:attrNameLst>
                                      </p:cBhvr>
                                      <p:tavLst>
                                        <p:tav tm="0">
                                          <p:val>
                                            <p:strVal val="ppt_w"/>
                                          </p:val>
                                        </p:tav>
                                        <p:tav tm="100000">
                                          <p:val>
                                            <p:fltVal val="0"/>
                                          </p:val>
                                        </p:tav>
                                      </p:tavLst>
                                    </p:anim>
                                    <p:anim calcmode="lin" valueType="num">
                                      <p:cBhvr>
                                        <p:cTn id="95" dur="1000"/>
                                        <p:tgtEl>
                                          <p:spTgt spid="23"/>
                                        </p:tgtEl>
                                        <p:attrNameLst>
                                          <p:attrName>ppt_h</p:attrName>
                                        </p:attrNameLst>
                                      </p:cBhvr>
                                      <p:tavLst>
                                        <p:tav tm="0">
                                          <p:val>
                                            <p:strVal val="ppt_h"/>
                                          </p:val>
                                        </p:tav>
                                        <p:tav tm="100000">
                                          <p:val>
                                            <p:fltVal val="0"/>
                                          </p:val>
                                        </p:tav>
                                      </p:tavLst>
                                    </p:anim>
                                    <p:anim calcmode="lin" valueType="num">
                                      <p:cBhvr>
                                        <p:cTn id="96" dur="1000"/>
                                        <p:tgtEl>
                                          <p:spTgt spid="23"/>
                                        </p:tgtEl>
                                        <p:attrNameLst>
                                          <p:attrName>style.rotation</p:attrName>
                                        </p:attrNameLst>
                                      </p:cBhvr>
                                      <p:tavLst>
                                        <p:tav tm="0">
                                          <p:val>
                                            <p:fltVal val="0"/>
                                          </p:val>
                                        </p:tav>
                                        <p:tav tm="100000">
                                          <p:val>
                                            <p:fltVal val="90"/>
                                          </p:val>
                                        </p:tav>
                                      </p:tavLst>
                                    </p:anim>
                                    <p:animEffect transition="out" filter="fade">
                                      <p:cBhvr>
                                        <p:cTn id="97" dur="1000"/>
                                        <p:tgtEl>
                                          <p:spTgt spid="23"/>
                                        </p:tgtEl>
                                      </p:cBhvr>
                                    </p:animEffect>
                                    <p:set>
                                      <p:cBhvr>
                                        <p:cTn id="98" dur="1" fill="hold">
                                          <p:stCondLst>
                                            <p:cond delay="999"/>
                                          </p:stCondLst>
                                        </p:cTn>
                                        <p:tgtEl>
                                          <p:spTgt spid="23"/>
                                        </p:tgtEl>
                                        <p:attrNameLst>
                                          <p:attrName>style.visibility</p:attrName>
                                        </p:attrNameLst>
                                      </p:cBhvr>
                                      <p:to>
                                        <p:strVal val="hidden"/>
                                      </p:to>
                                    </p:set>
                                  </p:childTnLst>
                                </p:cTn>
                              </p:par>
                            </p:childTnLst>
                          </p:cTn>
                        </p:par>
                        <p:par>
                          <p:cTn id="99" fill="hold">
                            <p:stCondLst>
                              <p:cond delay="3000"/>
                            </p:stCondLst>
                            <p:childTnLst>
                              <p:par>
                                <p:cTn id="100" presetID="1" presetClass="entr" presetSubtype="0" fill="hold" grpId="0" nodeType="afterEffect">
                                  <p:stCondLst>
                                    <p:cond delay="0"/>
                                  </p:stCondLst>
                                  <p:childTnLst>
                                    <p:set>
                                      <p:cBhvr>
                                        <p:cTn id="101" dur="1" fill="hold">
                                          <p:stCondLst>
                                            <p:cond delay="0"/>
                                          </p:stCondLst>
                                        </p:cTn>
                                        <p:tgtEl>
                                          <p:spTgt spid="20"/>
                                        </p:tgtEl>
                                        <p:attrNameLst>
                                          <p:attrName>style.visibility</p:attrName>
                                        </p:attrNameLst>
                                      </p:cBhvr>
                                      <p:to>
                                        <p:strVal val="visible"/>
                                      </p:to>
                                    </p:set>
                                  </p:childTnLst>
                                </p:cTn>
                              </p:par>
                              <p:par>
                                <p:cTn id="102" presetID="1" presetClass="mediacall" presetSubtype="0" fill="hold" nodeType="withEffect">
                                  <p:stCondLst>
                                    <p:cond delay="0"/>
                                  </p:stCondLst>
                                  <p:childTnLst>
                                    <p:cmd type="call" cmd="playFrom(0.0)">
                                      <p:cBhvr>
                                        <p:cTn id="103" dur="2992" fill="hold"/>
                                        <p:tgtEl>
                                          <p:spTgt spid="26"/>
                                        </p:tgtEl>
                                      </p:cBhvr>
                                    </p:cmd>
                                  </p:childTnLst>
                                </p:cTn>
                              </p:par>
                              <p:par>
                                <p:cTn id="104" presetID="47" presetClass="exit" presetSubtype="0" fill="hold" grpId="1" nodeType="withEffect">
                                  <p:stCondLst>
                                    <p:cond delay="0"/>
                                  </p:stCondLst>
                                  <p:childTnLst>
                                    <p:animEffect transition="out" filter="fade">
                                      <p:cBhvr>
                                        <p:cTn id="105" dur="1000"/>
                                        <p:tgtEl>
                                          <p:spTgt spid="20"/>
                                        </p:tgtEl>
                                      </p:cBhvr>
                                    </p:animEffect>
                                    <p:anim calcmode="lin" valueType="num">
                                      <p:cBhvr>
                                        <p:cTn id="106" dur="1000"/>
                                        <p:tgtEl>
                                          <p:spTgt spid="20"/>
                                        </p:tgtEl>
                                        <p:attrNameLst>
                                          <p:attrName>ppt_x</p:attrName>
                                        </p:attrNameLst>
                                      </p:cBhvr>
                                      <p:tavLst>
                                        <p:tav tm="0">
                                          <p:val>
                                            <p:strVal val="ppt_x"/>
                                          </p:val>
                                        </p:tav>
                                        <p:tav tm="100000">
                                          <p:val>
                                            <p:strVal val="ppt_x"/>
                                          </p:val>
                                        </p:tav>
                                      </p:tavLst>
                                    </p:anim>
                                    <p:anim calcmode="lin" valueType="num">
                                      <p:cBhvr>
                                        <p:cTn id="107" dur="1000"/>
                                        <p:tgtEl>
                                          <p:spTgt spid="20"/>
                                        </p:tgtEl>
                                        <p:attrNameLst>
                                          <p:attrName>ppt_y</p:attrName>
                                        </p:attrNameLst>
                                      </p:cBhvr>
                                      <p:tavLst>
                                        <p:tav tm="0">
                                          <p:val>
                                            <p:strVal val="ppt_y"/>
                                          </p:val>
                                        </p:tav>
                                        <p:tav tm="100000">
                                          <p:val>
                                            <p:strVal val="ppt_y-.1"/>
                                          </p:val>
                                        </p:tav>
                                      </p:tavLst>
                                    </p:anim>
                                    <p:set>
                                      <p:cBhvr>
                                        <p:cTn id="108" dur="1" fill="hold">
                                          <p:stCondLst>
                                            <p:cond delay="9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8"/>
                  </p:tgtEl>
                </p:cond>
              </p:nextCondLst>
            </p:seq>
            <p:audio>
              <p:cMediaNode vol="80000">
                <p:cTn id="109" fill="hold" display="0">
                  <p:stCondLst>
                    <p:cond delay="indefinite"/>
                  </p:stCondLst>
                  <p:endCondLst>
                    <p:cond evt="onStopAudio" delay="0">
                      <p:tgtEl>
                        <p:sldTgt/>
                      </p:tgtEl>
                    </p:cond>
                  </p:endCondLst>
                </p:cTn>
                <p:tgtEl>
                  <p:spTgt spid="22"/>
                </p:tgtEl>
              </p:cMediaNode>
            </p:audio>
            <p:audio>
              <p:cMediaNode vol="80000">
                <p:cTn id="110" fill="hold" display="0">
                  <p:stCondLst>
                    <p:cond delay="indefinite"/>
                  </p:stCondLst>
                  <p:endCondLst>
                    <p:cond evt="onStopAudio" delay="0">
                      <p:tgtEl>
                        <p:sldTgt/>
                      </p:tgtEl>
                    </p:cond>
                  </p:endCondLst>
                </p:cTn>
                <p:tgtEl>
                  <p:spTgt spid="24"/>
                </p:tgtEl>
              </p:cMediaNode>
            </p:audio>
            <p:audio>
              <p:cMediaNode vol="80000">
                <p:cTn id="111" fill="hold" display="0">
                  <p:stCondLst>
                    <p:cond delay="indefinite"/>
                  </p:stCondLst>
                  <p:endCondLst>
                    <p:cond evt="onStopAudio" delay="0">
                      <p:tgtEl>
                        <p:sldTgt/>
                      </p:tgtEl>
                    </p:cond>
                  </p:endCondLst>
                </p:cTn>
                <p:tgtEl>
                  <p:spTgt spid="26"/>
                </p:tgtEl>
              </p:cMediaNode>
            </p:audio>
            <p:audio>
              <p:cMediaNode vol="80000">
                <p:cTn id="112" fill="hold" display="0">
                  <p:stCondLst>
                    <p:cond delay="indefinite"/>
                  </p:stCondLst>
                  <p:endCondLst>
                    <p:cond evt="onStopAudio" delay="0">
                      <p:tgtEl>
                        <p:sldTgt/>
                      </p:tgtEl>
                    </p:cond>
                  </p:endCondLst>
                </p:cTn>
                <p:tgtEl>
                  <p:spTgt spid="27"/>
                </p:tgtEl>
              </p:cMediaNode>
            </p:audio>
            <p:audio>
              <p:cMediaNode vol="61224" showWhenStopped="0">
                <p:cTn id="113" repeatCount="indefinite" fill="hold" display="0">
                  <p:stCondLst>
                    <p:cond delay="indefinite"/>
                  </p:stCondLst>
                  <p:endCondLst>
                    <p:cond evt="onStopAudio" delay="0">
                      <p:tgtEl>
                        <p:sldTgt/>
                      </p:tgtEl>
                    </p:cond>
                  </p:endCondLst>
                </p:cTn>
                <p:tgtEl>
                  <p:spTgt spid="29"/>
                </p:tgtEl>
              </p:cMediaNode>
            </p:audio>
          </p:childTnLst>
        </p:cTn>
      </p:par>
    </p:tnLst>
    <p:bldLst>
      <p:bldP spid="17" grpId="0" animBg="1"/>
      <p:bldP spid="17" grpId="1" animBg="1"/>
      <p:bldP spid="18" grpId="0" animBg="1"/>
      <p:bldP spid="18" grpId="1" animBg="1"/>
      <p:bldP spid="19" grpId="0" animBg="1"/>
      <p:bldP spid="19" grpId="1" animBg="1"/>
      <p:bldP spid="20" grpId="0" animBg="1"/>
      <p:bldP spid="20"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114968" y="229714"/>
            <a:ext cx="9794221" cy="3391445"/>
          </a:xfrm>
          <a:prstGeom prst="roundRect">
            <a:avLst/>
          </a:prstGeom>
          <a:solidFill>
            <a:schemeClr val="accent6">
              <a:lumMod val="40000"/>
              <a:lumOff val="6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defTabSz="914377">
              <a:defRPr/>
            </a:pPr>
            <a:endParaRPr lang="en-US">
              <a:solidFill>
                <a:prstClr val="black"/>
              </a:solidFill>
              <a:latin typeface="Calibri"/>
              <a:sym typeface="Arial"/>
            </a:endParaRPr>
          </a:p>
        </p:txBody>
      </p:sp>
      <p:sp>
        <p:nvSpPr>
          <p:cNvPr id="7" name="TextBox 6"/>
          <p:cNvSpPr txBox="1"/>
          <p:nvPr/>
        </p:nvSpPr>
        <p:spPr>
          <a:xfrm>
            <a:off x="1389568" y="399168"/>
            <a:ext cx="5645217" cy="2400465"/>
          </a:xfrm>
          <a:prstGeom prst="rect">
            <a:avLst/>
          </a:prstGeom>
          <a:noFill/>
        </p:spPr>
        <p:txBody>
          <a:bodyPr wrap="square" rtlCol="0">
            <a:spAutoFit/>
          </a:bodyPr>
          <a:lstStyle/>
          <a:p>
            <a:pPr algn="just">
              <a:lnSpc>
                <a:spcPct val="150000"/>
              </a:lnSpc>
              <a:spcBef>
                <a:spcPts val="133"/>
              </a:spcBef>
              <a:spcAft>
                <a:spcPts val="133"/>
              </a:spcAft>
            </a:pPr>
            <a:r>
              <a:rPr lang="fr-FR" sz="3333" b="1">
                <a:latin typeface="Arial" panose="020B0604020202020204" pitchFamily="34" charset="0"/>
                <a:ea typeface="Times New Roman" panose="02020603050405020304" pitchFamily="18" charset="0"/>
                <a:cs typeface="Arial" panose="020B0604020202020204" pitchFamily="34" charset="0"/>
              </a:rPr>
              <a:t>Câu 2. </a:t>
            </a:r>
            <a:r>
              <a:rPr lang="fr-FR" sz="3333">
                <a:latin typeface="Arial" panose="020B0604020202020204" pitchFamily="34" charset="0"/>
                <a:ea typeface="Times New Roman" panose="02020603050405020304" pitchFamily="18" charset="0"/>
                <a:cs typeface="Arial" panose="020B0604020202020204" pitchFamily="34" charset="0"/>
              </a:rPr>
              <a:t>Hãy chọn câu </a:t>
            </a:r>
            <a:r>
              <a:rPr lang="fr-FR" sz="3333">
                <a:solidFill>
                  <a:srgbClr val="FF0000"/>
                </a:solidFill>
                <a:latin typeface="Arial" panose="020B0604020202020204" pitchFamily="34" charset="0"/>
                <a:ea typeface="Times New Roman" panose="02020603050405020304" pitchFamily="18" charset="0"/>
                <a:cs typeface="Arial" panose="020B0604020202020204" pitchFamily="34" charset="0"/>
              </a:rPr>
              <a:t>đúng.</a:t>
            </a:r>
            <a:r>
              <a:rPr lang="fr-FR" sz="3333">
                <a:latin typeface="Arial" panose="020B0604020202020204" pitchFamily="34" charset="0"/>
                <a:ea typeface="Times New Roman" panose="02020603050405020304" pitchFamily="18" charset="0"/>
                <a:cs typeface="Arial" panose="020B0604020202020204" pitchFamily="34" charset="0"/>
              </a:rPr>
              <a:t> Cho hình vẽ. Tứ giác là hình vuông theo dấu hiệu:</a:t>
            </a:r>
            <a:endParaRPr lang="en-US" sz="3333" kern="0">
              <a:solidFill>
                <a:srgbClr val="000000"/>
              </a:solidFill>
              <a:latin typeface="Arial" panose="020B0604020202020204" pitchFamily="34" charset="0"/>
              <a:ea typeface="Times New Roman" panose="02020603050405020304" pitchFamily="18" charset="0"/>
              <a:cs typeface="Arial" panose="020B0604020202020204" pitchFamily="34" charset="0"/>
              <a:sym typeface="Arial"/>
            </a:endParaRPr>
          </a:p>
        </p:txBody>
      </p:sp>
      <p:pic>
        <p:nvPicPr>
          <p:cNvPr id="9" name="Picture 8" descr="bong.png">
            <a:hlinkClick r:id="rId4" action="ppaction://hlinksldjump"/>
          </p:cNvPr>
          <p:cNvPicPr>
            <a:picLocks noChangeAspect="1"/>
          </p:cNvPicPr>
          <p:nvPr/>
        </p:nvPicPr>
        <p:blipFill>
          <a:blip r:embed="rId5" cstate="print"/>
          <a:stretch>
            <a:fillRect/>
          </a:stretch>
        </p:blipFill>
        <p:spPr>
          <a:xfrm>
            <a:off x="5029200" y="5029201"/>
            <a:ext cx="1371600" cy="1349713"/>
          </a:xfrm>
          <a:prstGeom prst="rect">
            <a:avLst/>
          </a:prstGeom>
        </p:spPr>
      </p:pic>
      <p:pic>
        <p:nvPicPr>
          <p:cNvPr id="10" name="chase-11768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843417" y="1037720"/>
            <a:ext cx="541867" cy="541867"/>
          </a:xfrm>
          <a:prstGeom prst="rect">
            <a:avLst/>
          </a:prstGeom>
        </p:spPr>
      </p:pic>
      <p:pic>
        <p:nvPicPr>
          <p:cNvPr id="3" name="Picture 2"/>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brightnessContrast contrast="-40000"/>
                    </a14:imgEffect>
                  </a14:imgLayer>
                </a14:imgProps>
              </a:ext>
            </a:extLst>
          </a:blip>
          <a:stretch>
            <a:fillRect/>
          </a:stretch>
        </p:blipFill>
        <p:spPr>
          <a:xfrm>
            <a:off x="7649795" y="591288"/>
            <a:ext cx="2850756" cy="2727953"/>
          </a:xfrm>
          <a:prstGeom prst="rect">
            <a:avLst/>
          </a:prstGeom>
        </p:spPr>
      </p:pic>
    </p:spTree>
    <p:extLst>
      <p:ext uri="{BB962C8B-B14F-4D97-AF65-F5344CB8AC3E}">
        <p14:creationId xmlns:p14="http://schemas.microsoft.com/office/powerpoint/2010/main" val="3409734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70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1224" showWhenStopped="0">
                <p:cTn id="7" repeatCount="indefinite" fill="hold" display="0">
                  <p:stCondLst>
                    <p:cond delay="indefinite"/>
                  </p:stCondLst>
                  <p:endCondLst>
                    <p:cond evt="onStopAudio" delay="0">
                      <p:tgtEl>
                        <p:sldTgt/>
                      </p:tgtEl>
                    </p:cond>
                  </p:endCondLst>
                </p:cTn>
                <p:tgtEl>
                  <p:spTgt spid="10"/>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430dcb88016bc5e42f7101ebdc877fc.png"/>
          <p:cNvPicPr>
            <a:picLocks noChangeAspect="1"/>
          </p:cNvPicPr>
          <p:nvPr/>
        </p:nvPicPr>
        <p:blipFill>
          <a:blip r:embed="rId8" cstate="print"/>
          <a:stretch>
            <a:fillRect/>
          </a:stretch>
        </p:blipFill>
        <p:spPr>
          <a:xfrm>
            <a:off x="1524000" y="-762000"/>
            <a:ext cx="9144000" cy="5638800"/>
          </a:xfrm>
          <a:prstGeom prst="rect">
            <a:avLst/>
          </a:prstGeom>
        </p:spPr>
      </p:pic>
      <p:pic>
        <p:nvPicPr>
          <p:cNvPr id="6" name="Picture 5" descr="f002c92eee74a495b2b40cc86e0dc2e9.png"/>
          <p:cNvPicPr>
            <a:picLocks noChangeAspect="1"/>
          </p:cNvPicPr>
          <p:nvPr/>
        </p:nvPicPr>
        <p:blipFill>
          <a:blip r:embed="rId9" cstate="print"/>
          <a:stretch>
            <a:fillRect/>
          </a:stretch>
        </p:blipFill>
        <p:spPr>
          <a:xfrm>
            <a:off x="4800600" y="1219200"/>
            <a:ext cx="2362200" cy="2819400"/>
          </a:xfrm>
          <a:prstGeom prst="rect">
            <a:avLst/>
          </a:prstGeom>
        </p:spPr>
      </p:pic>
      <p:sp>
        <p:nvSpPr>
          <p:cNvPr id="7" name="Rectangle 6"/>
          <p:cNvSpPr/>
          <p:nvPr/>
        </p:nvSpPr>
        <p:spPr>
          <a:xfrm>
            <a:off x="487396" y="5255679"/>
            <a:ext cx="2459792" cy="128811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914377"/>
            <a:r>
              <a:rPr lang="fr-FR" sz="2400">
                <a:solidFill>
                  <a:prstClr val="black"/>
                </a:solidFill>
                <a:latin typeface="Arial" panose="020B0604020202020204" pitchFamily="34" charset="0"/>
                <a:cs typeface="Arial" panose="020B0604020202020204" pitchFamily="34" charset="0"/>
              </a:rPr>
              <a:t>A. Hình thoi có một góc vuông</a:t>
            </a:r>
            <a:endParaRPr lang="en-US" sz="2400" dirty="0">
              <a:solidFill>
                <a:prstClr val="black"/>
              </a:solidFill>
              <a:latin typeface="Arial" panose="020B0604020202020204" pitchFamily="34" charset="0"/>
              <a:cs typeface="Arial" panose="020B0604020202020204" pitchFamily="34" charset="0"/>
              <a:sym typeface="Arial"/>
            </a:endParaRPr>
          </a:p>
        </p:txBody>
      </p:sp>
      <p:sp>
        <p:nvSpPr>
          <p:cNvPr id="8" name="Rectangle 7"/>
          <p:cNvSpPr/>
          <p:nvPr/>
        </p:nvSpPr>
        <p:spPr>
          <a:xfrm>
            <a:off x="6132268" y="5255679"/>
            <a:ext cx="2786285" cy="129277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914377"/>
            <a:r>
              <a:rPr lang="vi-VN" sz="2400">
                <a:solidFill>
                  <a:prstClr val="black"/>
                </a:solidFill>
                <a:cs typeface="Arial" panose="020B0604020202020204" pitchFamily="34" charset="0"/>
              </a:rPr>
              <a:t>C. Hình bình hành có hai đường chéo bằng nhau</a:t>
            </a:r>
            <a:endParaRPr lang="en-US" sz="2400" dirty="0">
              <a:solidFill>
                <a:prstClr val="black"/>
              </a:solidFill>
              <a:latin typeface="Arial" panose="020B0604020202020204" pitchFamily="34" charset="0"/>
              <a:cs typeface="Arial" panose="020B0604020202020204" pitchFamily="34" charset="0"/>
              <a:sym typeface="Arial"/>
            </a:endParaRPr>
          </a:p>
        </p:txBody>
      </p:sp>
      <p:sp>
        <p:nvSpPr>
          <p:cNvPr id="9" name="Rectangle 8"/>
          <p:cNvSpPr/>
          <p:nvPr/>
        </p:nvSpPr>
        <p:spPr>
          <a:xfrm>
            <a:off x="9284948" y="5260693"/>
            <a:ext cx="2401737" cy="129528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914377"/>
            <a:r>
              <a:rPr lang="vi-VN" sz="2400">
                <a:solidFill>
                  <a:prstClr val="black"/>
                </a:solidFill>
                <a:cs typeface="Arial" panose="020B0604020202020204" pitchFamily="34" charset="0"/>
              </a:rPr>
              <a:t>D. Hình thoi có hai đường chéo bằng nhau</a:t>
            </a:r>
          </a:p>
        </p:txBody>
      </p:sp>
      <p:sp>
        <p:nvSpPr>
          <p:cNvPr id="10" name="Rectangle 9"/>
          <p:cNvSpPr/>
          <p:nvPr/>
        </p:nvSpPr>
        <p:spPr>
          <a:xfrm>
            <a:off x="3306083" y="5248501"/>
            <a:ext cx="2459792" cy="128559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914377"/>
            <a:r>
              <a:rPr lang="vi-VN" sz="2400">
                <a:solidFill>
                  <a:prstClr val="black"/>
                </a:solidFill>
                <a:cs typeface="Arial" panose="020B0604020202020204" pitchFamily="34" charset="0"/>
              </a:rPr>
              <a:t>B. Tứ giác có hai đường chéo bằng nhau</a:t>
            </a:r>
            <a:endParaRPr lang="en-US" sz="2400" dirty="0">
              <a:solidFill>
                <a:prstClr val="black"/>
              </a:solidFill>
              <a:latin typeface="Arial" panose="020B0604020202020204" pitchFamily="34" charset="0"/>
              <a:cs typeface="Arial" panose="020B0604020202020204" pitchFamily="34" charset="0"/>
              <a:sym typeface="Arial"/>
            </a:endParaRPr>
          </a:p>
        </p:txBody>
      </p:sp>
      <p:pic>
        <p:nvPicPr>
          <p:cNvPr id="11" name="Picture 10" descr="bong.png"/>
          <p:cNvPicPr>
            <a:picLocks noChangeAspect="1"/>
          </p:cNvPicPr>
          <p:nvPr/>
        </p:nvPicPr>
        <p:blipFill>
          <a:blip r:embed="rId10" cstate="print"/>
          <a:stretch>
            <a:fillRect/>
          </a:stretch>
        </p:blipFill>
        <p:spPr>
          <a:xfrm>
            <a:off x="1463737" y="4449657"/>
            <a:ext cx="725223" cy="684676"/>
          </a:xfrm>
          <a:prstGeom prst="rect">
            <a:avLst/>
          </a:prstGeom>
        </p:spPr>
      </p:pic>
      <p:pic>
        <p:nvPicPr>
          <p:cNvPr id="13" name="Picture 12" descr="bong.png"/>
          <p:cNvPicPr>
            <a:picLocks noChangeAspect="1"/>
          </p:cNvPicPr>
          <p:nvPr/>
        </p:nvPicPr>
        <p:blipFill>
          <a:blip r:embed="rId10" cstate="print"/>
          <a:stretch>
            <a:fillRect/>
          </a:stretch>
        </p:blipFill>
        <p:spPr>
          <a:xfrm>
            <a:off x="4386085" y="4449657"/>
            <a:ext cx="725223" cy="684676"/>
          </a:xfrm>
          <a:prstGeom prst="rect">
            <a:avLst/>
          </a:prstGeom>
        </p:spPr>
      </p:pic>
      <p:sp>
        <p:nvSpPr>
          <p:cNvPr id="17" name="Plaque 16"/>
          <p:cNvSpPr/>
          <p:nvPr/>
        </p:nvSpPr>
        <p:spPr>
          <a:xfrm>
            <a:off x="8969073" y="571500"/>
            <a:ext cx="2417860" cy="12954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Vàoooooo</a:t>
            </a:r>
            <a:endParaRPr lang="en-US" sz="2667" b="1" dirty="0">
              <a:solidFill>
                <a:prstClr val="white"/>
              </a:solidFill>
              <a:latin typeface="Arial" panose="020B0604020202020204" pitchFamily="34" charset="0"/>
              <a:cs typeface="Arial" panose="020B0604020202020204" pitchFamily="34" charset="0"/>
              <a:sym typeface="Arial"/>
            </a:endParaRPr>
          </a:p>
        </p:txBody>
      </p:sp>
      <p:pic>
        <p:nvPicPr>
          <p:cNvPr id="21" name="Picture 20" descr="bong.png"/>
          <p:cNvPicPr>
            <a:picLocks noChangeAspect="1"/>
          </p:cNvPicPr>
          <p:nvPr/>
        </p:nvPicPr>
        <p:blipFill>
          <a:blip r:embed="rId10" cstate="print"/>
          <a:stretch>
            <a:fillRect/>
          </a:stretch>
        </p:blipFill>
        <p:spPr>
          <a:xfrm>
            <a:off x="10079179" y="4449655"/>
            <a:ext cx="725223" cy="684676"/>
          </a:xfrm>
          <a:prstGeom prst="rect">
            <a:avLst/>
          </a:prstGeom>
        </p:spPr>
      </p:pic>
      <p:pic>
        <p:nvPicPr>
          <p:cNvPr id="23" name="Picture 22" descr="bong.png"/>
          <p:cNvPicPr>
            <a:picLocks noChangeAspect="1"/>
          </p:cNvPicPr>
          <p:nvPr/>
        </p:nvPicPr>
        <p:blipFill>
          <a:blip r:embed="rId10" cstate="print"/>
          <a:stretch>
            <a:fillRect/>
          </a:stretch>
        </p:blipFill>
        <p:spPr>
          <a:xfrm>
            <a:off x="7162801" y="4449657"/>
            <a:ext cx="725223" cy="684676"/>
          </a:xfrm>
          <a:prstGeom prst="rect">
            <a:avLst/>
          </a:prstGeom>
        </p:spPr>
      </p:pic>
      <p:sp>
        <p:nvSpPr>
          <p:cNvPr id="18" name="Plaque 17"/>
          <p:cNvSpPr/>
          <p:nvPr/>
        </p:nvSpPr>
        <p:spPr>
          <a:xfrm>
            <a:off x="8969073" y="571500"/>
            <a:ext cx="2417860" cy="12954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Không</a:t>
            </a:r>
            <a:r>
              <a:rPr lang="en-US" sz="2667" b="1" dirty="0">
                <a:solidFill>
                  <a:prstClr val="white"/>
                </a:solidFill>
                <a:latin typeface="Arial" panose="020B0604020202020204" pitchFamily="34" charset="0"/>
                <a:cs typeface="Arial" panose="020B0604020202020204" pitchFamily="34" charset="0"/>
                <a:sym typeface="Arial"/>
              </a:rPr>
              <a:t> </a:t>
            </a:r>
            <a:r>
              <a:rPr lang="en-US" sz="2667" b="1" dirty="0" err="1">
                <a:solidFill>
                  <a:prstClr val="white"/>
                </a:solidFill>
                <a:latin typeface="Arial" panose="020B0604020202020204" pitchFamily="34" charset="0"/>
                <a:cs typeface="Arial" panose="020B0604020202020204" pitchFamily="34" charset="0"/>
                <a:sym typeface="Arial"/>
              </a:rPr>
              <a:t>vào</a:t>
            </a:r>
            <a:endParaRPr lang="en-US" sz="2667" b="1" dirty="0">
              <a:solidFill>
                <a:prstClr val="white"/>
              </a:solidFill>
              <a:latin typeface="Arial" panose="020B0604020202020204" pitchFamily="34" charset="0"/>
              <a:cs typeface="Arial" panose="020B0604020202020204" pitchFamily="34" charset="0"/>
              <a:sym typeface="Arial"/>
            </a:endParaRPr>
          </a:p>
        </p:txBody>
      </p:sp>
      <p:sp>
        <p:nvSpPr>
          <p:cNvPr id="19" name="Plaque 18"/>
          <p:cNvSpPr/>
          <p:nvPr/>
        </p:nvSpPr>
        <p:spPr>
          <a:xfrm>
            <a:off x="9045273" y="571500"/>
            <a:ext cx="2312736" cy="12954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Không</a:t>
            </a:r>
            <a:r>
              <a:rPr lang="en-US" sz="2667" b="1" dirty="0">
                <a:solidFill>
                  <a:prstClr val="white"/>
                </a:solidFill>
                <a:latin typeface="Arial" panose="020B0604020202020204" pitchFamily="34" charset="0"/>
                <a:cs typeface="Arial" panose="020B0604020202020204" pitchFamily="34" charset="0"/>
                <a:sym typeface="Arial"/>
              </a:rPr>
              <a:t> </a:t>
            </a:r>
            <a:r>
              <a:rPr lang="en-US" sz="2667" b="1" dirty="0" err="1">
                <a:solidFill>
                  <a:prstClr val="white"/>
                </a:solidFill>
                <a:latin typeface="Arial" panose="020B0604020202020204" pitchFamily="34" charset="0"/>
                <a:cs typeface="Arial" panose="020B0604020202020204" pitchFamily="34" charset="0"/>
                <a:sym typeface="Arial"/>
              </a:rPr>
              <a:t>vào</a:t>
            </a:r>
            <a:endParaRPr lang="en-US" sz="2667" b="1" dirty="0">
              <a:solidFill>
                <a:prstClr val="white"/>
              </a:solidFill>
              <a:latin typeface="Arial" panose="020B0604020202020204" pitchFamily="34" charset="0"/>
              <a:cs typeface="Arial" panose="020B0604020202020204" pitchFamily="34" charset="0"/>
              <a:sym typeface="Arial"/>
            </a:endParaRPr>
          </a:p>
        </p:txBody>
      </p:sp>
      <p:sp>
        <p:nvSpPr>
          <p:cNvPr id="20" name="Plaque 19"/>
          <p:cNvSpPr/>
          <p:nvPr/>
        </p:nvSpPr>
        <p:spPr>
          <a:xfrm>
            <a:off x="8969073" y="571500"/>
            <a:ext cx="2417860" cy="12192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Không</a:t>
            </a:r>
            <a:r>
              <a:rPr lang="en-US" sz="2667" b="1" dirty="0">
                <a:solidFill>
                  <a:prstClr val="white"/>
                </a:solidFill>
                <a:latin typeface="Arial" panose="020B0604020202020204" pitchFamily="34" charset="0"/>
                <a:cs typeface="Arial" panose="020B0604020202020204" pitchFamily="34" charset="0"/>
                <a:sym typeface="Arial"/>
              </a:rPr>
              <a:t> </a:t>
            </a:r>
            <a:r>
              <a:rPr lang="en-US" sz="2667" b="1" dirty="0" err="1">
                <a:solidFill>
                  <a:prstClr val="white"/>
                </a:solidFill>
                <a:latin typeface="Arial" panose="020B0604020202020204" pitchFamily="34" charset="0"/>
                <a:cs typeface="Arial" panose="020B0604020202020204" pitchFamily="34" charset="0"/>
                <a:sym typeface="Arial"/>
              </a:rPr>
              <a:t>vào</a:t>
            </a:r>
            <a:endParaRPr lang="en-US" sz="2667" b="1" dirty="0">
              <a:solidFill>
                <a:prstClr val="white"/>
              </a:solidFill>
              <a:latin typeface="Arial" panose="020B0604020202020204" pitchFamily="34" charset="0"/>
              <a:cs typeface="Arial" panose="020B0604020202020204" pitchFamily="34" charset="0"/>
              <a:sym typeface="Arial"/>
            </a:endParaRPr>
          </a:p>
        </p:txBody>
      </p:sp>
      <p:pic>
        <p:nvPicPr>
          <p:cNvPr id="22"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1"/>
          <a:stretch>
            <a:fillRect/>
          </a:stretch>
        </p:blipFill>
        <p:spPr>
          <a:xfrm>
            <a:off x="-781878" y="1081377"/>
            <a:ext cx="440635" cy="440635"/>
          </a:xfrm>
          <a:prstGeom prst="rect">
            <a:avLst/>
          </a:prstGeom>
        </p:spPr>
      </p:pic>
      <p:pic>
        <p:nvPicPr>
          <p:cNvPr id="24"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806777" y="1826574"/>
            <a:ext cx="461652" cy="461652"/>
          </a:xfrm>
          <a:prstGeom prst="rect">
            <a:avLst/>
          </a:prstGeom>
        </p:spPr>
      </p:pic>
      <p:pic>
        <p:nvPicPr>
          <p:cNvPr id="26"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806779" y="2616549"/>
            <a:ext cx="461652" cy="461652"/>
          </a:xfrm>
          <a:prstGeom prst="rect">
            <a:avLst/>
          </a:prstGeom>
        </p:spPr>
      </p:pic>
      <p:pic>
        <p:nvPicPr>
          <p:cNvPr id="2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781877" y="3318030"/>
            <a:ext cx="461652" cy="461652"/>
          </a:xfrm>
          <a:prstGeom prst="rect">
            <a:avLst/>
          </a:prstGeom>
        </p:spPr>
      </p:pic>
      <p:pic>
        <p:nvPicPr>
          <p:cNvPr id="28" name="chase-117687">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3"/>
          <a:stretch>
            <a:fillRect/>
          </a:stretch>
        </p:blipFill>
        <p:spPr>
          <a:xfrm>
            <a:off x="12843417" y="1037720"/>
            <a:ext cx="541867" cy="541867"/>
          </a:xfrm>
          <a:prstGeom prst="rect">
            <a:avLst/>
          </a:prstGeom>
        </p:spPr>
      </p:pic>
    </p:spTree>
    <p:extLst>
      <p:ext uri="{BB962C8B-B14F-4D97-AF65-F5344CB8AC3E}">
        <p14:creationId xmlns:p14="http://schemas.microsoft.com/office/powerpoint/2010/main" val="534441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702"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35" presetClass="path" presetSubtype="0" accel="50000" decel="50000" fill="hold" nodeType="withEffect">
                                  <p:stCondLst>
                                    <p:cond delay="0"/>
                                  </p:stCondLst>
                                  <p:childTnLst>
                                    <p:animMotion origin="layout" path="M 5E-6 -3.33333E-6 L -0.20417 0.00556 " pathEditMode="relative" rAng="0" ptsTypes="AA">
                                      <p:cBhvr>
                                        <p:cTn id="11" dur="2000" fill="hold"/>
                                        <p:tgtEl>
                                          <p:spTgt spid="6"/>
                                        </p:tgtEl>
                                        <p:attrNameLst>
                                          <p:attrName>ppt_x</p:attrName>
                                          <p:attrName>ppt_y</p:attrName>
                                        </p:attrNameLst>
                                      </p:cBhvr>
                                      <p:rCtr x="-10208" y="278"/>
                                    </p:animMotion>
                                  </p:childTnLst>
                                </p:cTn>
                              </p:par>
                              <p:par>
                                <p:cTn id="12" presetID="0" presetClass="path" presetSubtype="0" accel="50000" decel="50000" fill="hold" nodeType="withEffect">
                                  <p:stCondLst>
                                    <p:cond delay="0"/>
                                  </p:stCondLst>
                                  <p:iterate type="lt">
                                    <p:tmPct val="0"/>
                                  </p:iterate>
                                  <p:childTnLst>
                                    <p:animMotion origin="layout" path="M 4.44444E-6 -3.45679E-6 C 0.01927 -0.07993 0.03871 -0.16049 0.0342 -0.22561 C 0.03316 -0.28703 0.01371 -0.3466 -0.01719 -0.38148 C -0.04809 -0.41543 -0.11094 -0.41697 -0.14914 -0.42901 C -0.18803 -0.44074 -0.2323 -0.44784 -0.24914 -0.45123 " pathEditMode="relative" rAng="18300000" ptsTypes="AAAAA">
                                      <p:cBhvr>
                                        <p:cTn id="13" dur="2000" fill="hold"/>
                                        <p:tgtEl>
                                          <p:spTgt spid="21"/>
                                        </p:tgtEl>
                                        <p:attrNameLst>
                                          <p:attrName>ppt_x</p:attrName>
                                          <p:attrName>ppt_y</p:attrName>
                                        </p:attrNameLst>
                                      </p:cBhvr>
                                      <p:rCtr x="-9566" y="-29907"/>
                                    </p:animMotion>
                                  </p:childTnLst>
                                </p:cTn>
                              </p:par>
                            </p:childTnLst>
                          </p:cTn>
                        </p:par>
                        <p:par>
                          <p:cTn id="14" fill="hold">
                            <p:stCondLst>
                              <p:cond delay="2000"/>
                            </p:stCondLst>
                            <p:childTnLst>
                              <p:par>
                                <p:cTn id="15" presetID="31" presetClass="exit" presetSubtype="0" fill="hold" nodeType="afterEffect">
                                  <p:stCondLst>
                                    <p:cond delay="0"/>
                                  </p:stCondLst>
                                  <p:iterate type="lt">
                                    <p:tmPct val="5000"/>
                                  </p:iterate>
                                  <p:childTnLst>
                                    <p:anim calcmode="lin" valueType="num">
                                      <p:cBhvr>
                                        <p:cTn id="16" dur="1000"/>
                                        <p:tgtEl>
                                          <p:spTgt spid="21"/>
                                        </p:tgtEl>
                                        <p:attrNameLst>
                                          <p:attrName>ppt_w</p:attrName>
                                        </p:attrNameLst>
                                      </p:cBhvr>
                                      <p:tavLst>
                                        <p:tav tm="0">
                                          <p:val>
                                            <p:strVal val="ppt_w"/>
                                          </p:val>
                                        </p:tav>
                                        <p:tav tm="100000">
                                          <p:val>
                                            <p:fltVal val="0"/>
                                          </p:val>
                                        </p:tav>
                                      </p:tavLst>
                                    </p:anim>
                                    <p:anim calcmode="lin" valueType="num">
                                      <p:cBhvr>
                                        <p:cTn id="17" dur="1000"/>
                                        <p:tgtEl>
                                          <p:spTgt spid="21"/>
                                        </p:tgtEl>
                                        <p:attrNameLst>
                                          <p:attrName>ppt_h</p:attrName>
                                        </p:attrNameLst>
                                      </p:cBhvr>
                                      <p:tavLst>
                                        <p:tav tm="0">
                                          <p:val>
                                            <p:strVal val="ppt_h"/>
                                          </p:val>
                                        </p:tav>
                                        <p:tav tm="100000">
                                          <p:val>
                                            <p:fltVal val="0"/>
                                          </p:val>
                                        </p:tav>
                                      </p:tavLst>
                                    </p:anim>
                                    <p:anim calcmode="lin" valueType="num">
                                      <p:cBhvr>
                                        <p:cTn id="18" dur="1000"/>
                                        <p:tgtEl>
                                          <p:spTgt spid="21"/>
                                        </p:tgtEl>
                                        <p:attrNameLst>
                                          <p:attrName>style.rotation</p:attrName>
                                        </p:attrNameLst>
                                      </p:cBhvr>
                                      <p:tavLst>
                                        <p:tav tm="0">
                                          <p:val>
                                            <p:fltVal val="0"/>
                                          </p:val>
                                        </p:tav>
                                        <p:tav tm="100000">
                                          <p:val>
                                            <p:fltVal val="90"/>
                                          </p:val>
                                        </p:tav>
                                      </p:tavLst>
                                    </p:anim>
                                    <p:animEffect transition="out" filter="fade">
                                      <p:cBhvr>
                                        <p:cTn id="19" dur="1000"/>
                                        <p:tgtEl>
                                          <p:spTgt spid="21"/>
                                        </p:tgtEl>
                                      </p:cBhvr>
                                    </p:animEffect>
                                    <p:set>
                                      <p:cBhvr>
                                        <p:cTn id="20" dur="1" fill="hold">
                                          <p:stCondLst>
                                            <p:cond delay="999"/>
                                          </p:stCondLst>
                                        </p:cTn>
                                        <p:tgtEl>
                                          <p:spTgt spid="21"/>
                                        </p:tgtEl>
                                        <p:attrNameLst>
                                          <p:attrName>style.visibility</p:attrName>
                                        </p:attrNameLst>
                                      </p:cBhvr>
                                      <p:to>
                                        <p:strVal val="hidden"/>
                                      </p:to>
                                    </p:set>
                                  </p:childTnLst>
                                </p:cTn>
                              </p:par>
                            </p:childTnLst>
                          </p:cTn>
                        </p:par>
                        <p:par>
                          <p:cTn id="21" fill="hold">
                            <p:stCondLst>
                              <p:cond delay="3000"/>
                            </p:stCondLst>
                            <p:childTnLst>
                              <p:par>
                                <p:cTn id="22" presetID="1"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par>
                                <p:cTn id="24" presetID="3" presetClass="mediacall" presetSubtype="0" fill="hold" nodeType="withEffect">
                                  <p:stCondLst>
                                    <p:cond delay="0"/>
                                  </p:stCondLst>
                                  <p:childTnLst>
                                    <p:cmd type="call" cmd="stop">
                                      <p:cBhvr>
                                        <p:cTn id="25" dur="1" fill="hold"/>
                                        <p:tgtEl>
                                          <p:spTgt spid="22"/>
                                        </p:tgtEl>
                                      </p:cBhvr>
                                    </p:cmd>
                                  </p:childTnLst>
                                </p:cTn>
                              </p:par>
                              <p:par>
                                <p:cTn id="26" presetID="3" presetClass="mediacall" presetSubtype="0" fill="hold" nodeType="withEffect">
                                  <p:stCondLst>
                                    <p:cond delay="0"/>
                                  </p:stCondLst>
                                  <p:childTnLst>
                                    <p:cmd type="call" cmd="stop">
                                      <p:cBhvr>
                                        <p:cTn id="27" dur="1" fill="hold"/>
                                        <p:tgtEl>
                                          <p:spTgt spid="22"/>
                                        </p:tgtEl>
                                      </p:cBhvr>
                                    </p:cmd>
                                  </p:childTnLst>
                                </p:cTn>
                              </p:par>
                              <p:par>
                                <p:cTn id="28" presetID="3" presetClass="mediacall" presetSubtype="0" fill="hold" nodeType="withEffect">
                                  <p:stCondLst>
                                    <p:cond delay="0"/>
                                  </p:stCondLst>
                                  <p:childTnLst>
                                    <p:cmd type="call" cmd="stop">
                                      <p:cBhvr>
                                        <p:cTn id="29" dur="1" fill="hold"/>
                                        <p:tgtEl>
                                          <p:spTgt spid="22"/>
                                        </p:tgtEl>
                                      </p:cBhvr>
                                    </p:cmd>
                                  </p:childTnLst>
                                </p:cTn>
                              </p:par>
                              <p:par>
                                <p:cTn id="30" presetID="2" presetClass="mediacall" presetSubtype="0" fill="hold" nodeType="withEffect">
                                  <p:stCondLst>
                                    <p:cond delay="0"/>
                                  </p:stCondLst>
                                  <p:childTnLst>
                                    <p:cmd type="call" cmd="togglePause">
                                      <p:cBhvr>
                                        <p:cTn id="31" dur="1" fill="hold"/>
                                        <p:tgtEl>
                                          <p:spTgt spid="22"/>
                                        </p:tgtEl>
                                      </p:cBhvr>
                                    </p:cmd>
                                  </p:childTnLst>
                                </p:cTn>
                              </p:par>
                              <p:par>
                                <p:cTn id="32" presetID="47" presetClass="exit" presetSubtype="0" fill="remove" grpId="1" nodeType="withEffect">
                                  <p:stCondLst>
                                    <p:cond delay="0"/>
                                  </p:stCondLst>
                                  <p:childTnLst>
                                    <p:animEffect transition="out" filter="fade">
                                      <p:cBhvr>
                                        <p:cTn id="33" dur="2000"/>
                                        <p:tgtEl>
                                          <p:spTgt spid="17"/>
                                        </p:tgtEl>
                                      </p:cBhvr>
                                    </p:animEffect>
                                    <p:anim calcmode="lin" valueType="num">
                                      <p:cBhvr>
                                        <p:cTn id="34" dur="2000"/>
                                        <p:tgtEl>
                                          <p:spTgt spid="17"/>
                                        </p:tgtEl>
                                        <p:attrNameLst>
                                          <p:attrName>ppt_x</p:attrName>
                                        </p:attrNameLst>
                                      </p:cBhvr>
                                      <p:tavLst>
                                        <p:tav tm="0">
                                          <p:val>
                                            <p:strVal val="ppt_x"/>
                                          </p:val>
                                        </p:tav>
                                        <p:tav tm="100000">
                                          <p:val>
                                            <p:strVal val="ppt_x"/>
                                          </p:val>
                                        </p:tav>
                                      </p:tavLst>
                                    </p:anim>
                                    <p:anim calcmode="lin" valueType="num">
                                      <p:cBhvr>
                                        <p:cTn id="35" dur="2000"/>
                                        <p:tgtEl>
                                          <p:spTgt spid="17"/>
                                        </p:tgtEl>
                                        <p:attrNameLst>
                                          <p:attrName>ppt_y</p:attrName>
                                        </p:attrNameLst>
                                      </p:cBhvr>
                                      <p:tavLst>
                                        <p:tav tm="0">
                                          <p:val>
                                            <p:strVal val="ppt_y"/>
                                          </p:val>
                                        </p:tav>
                                        <p:tav tm="100000">
                                          <p:val>
                                            <p:strVal val="ppt_y-.1"/>
                                          </p:val>
                                        </p:tav>
                                      </p:tavLst>
                                    </p:anim>
                                    <p:set>
                                      <p:cBhvr>
                                        <p:cTn id="36" dur="1" fill="hold">
                                          <p:stCondLst>
                                            <p:cond delay="19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37" restart="whenNotActive" fill="hold" evtFilter="cancelBubble" nodeType="interactiveSeq">
                <p:stCondLst>
                  <p:cond evt="onClick" delay="0">
                    <p:tgtEl>
                      <p:spTgt spid="10"/>
                    </p:tgtEl>
                  </p:cond>
                </p:stCondLst>
                <p:endSync evt="end" delay="0">
                  <p:rtn val="all"/>
                </p:endSync>
                <p:childTnLst>
                  <p:par>
                    <p:cTn id="38" fill="hold">
                      <p:stCondLst>
                        <p:cond delay="0"/>
                      </p:stCondLst>
                      <p:childTnLst>
                        <p:par>
                          <p:cTn id="39" fill="hold">
                            <p:stCondLst>
                              <p:cond delay="0"/>
                            </p:stCondLst>
                            <p:childTnLst>
                              <p:par>
                                <p:cTn id="40" presetID="35" presetClass="path" presetSubtype="0" accel="50000" decel="50000" fill="hold" nodeType="withEffect">
                                  <p:stCondLst>
                                    <p:cond delay="0"/>
                                  </p:stCondLst>
                                  <p:childTnLst>
                                    <p:animMotion origin="layout" path="M 5E-6 -3.33333E-6 L -0.22084 0.00556 " pathEditMode="relative" rAng="0" ptsTypes="AA">
                                      <p:cBhvr>
                                        <p:cTn id="41" dur="2000" fill="hold"/>
                                        <p:tgtEl>
                                          <p:spTgt spid="6"/>
                                        </p:tgtEl>
                                        <p:attrNameLst>
                                          <p:attrName>ppt_x</p:attrName>
                                          <p:attrName>ppt_y</p:attrName>
                                        </p:attrNameLst>
                                      </p:cBhvr>
                                      <p:rCtr x="-11042" y="278"/>
                                    </p:animMotion>
                                  </p:childTnLst>
                                </p:cTn>
                              </p:par>
                              <p:par>
                                <p:cTn id="42" presetID="0" presetClass="path" presetSubtype="0" accel="50000" decel="50000" fill="hold" nodeType="withEffect">
                                  <p:stCondLst>
                                    <p:cond delay="0"/>
                                  </p:stCondLst>
                                  <p:iterate type="lt">
                                    <p:tmPct val="0"/>
                                  </p:iterate>
                                  <p:childTnLst>
                                    <p:animMotion origin="layout" path="M 2.77778E-7 4.5679E-6 C 0.00382 0.00833 0.00764 0.01697 -0.01198 4.5679E-6 C -0.0316 -0.01698 -0.08733 -0.06482 -0.11806 -0.10124 C -0.14878 -0.13735 -0.19063 -0.18642 -0.19688 -0.21821 C -0.20313 -0.25 -0.17708 -0.2642 -0.1559 -0.29105 C -0.13472 -0.3176 -0.0842 -0.36266 -0.06962 -0.37778 " pathEditMode="relative" rAng="0" ptsTypes="AAAAAA">
                                      <p:cBhvr>
                                        <p:cTn id="43" dur="2000" fill="hold"/>
                                        <p:tgtEl>
                                          <p:spTgt spid="13"/>
                                        </p:tgtEl>
                                        <p:attrNameLst>
                                          <p:attrName>ppt_x</p:attrName>
                                          <p:attrName>ppt_y</p:attrName>
                                        </p:attrNameLst>
                                      </p:cBhvr>
                                      <p:rCtr x="-9757" y="-18426"/>
                                    </p:animMotion>
                                  </p:childTnLst>
                                </p:cTn>
                              </p:par>
                            </p:childTnLst>
                          </p:cTn>
                        </p:par>
                        <p:par>
                          <p:cTn id="44" fill="hold">
                            <p:stCondLst>
                              <p:cond delay="2000"/>
                            </p:stCondLst>
                            <p:childTnLst>
                              <p:par>
                                <p:cTn id="45" presetID="31" presetClass="exit" presetSubtype="0" fill="hold" nodeType="afterEffect">
                                  <p:stCondLst>
                                    <p:cond delay="0"/>
                                  </p:stCondLst>
                                  <p:iterate type="lt">
                                    <p:tmPct val="5000"/>
                                  </p:iterate>
                                  <p:childTnLst>
                                    <p:anim calcmode="lin" valueType="num">
                                      <p:cBhvr>
                                        <p:cTn id="46" dur="1000"/>
                                        <p:tgtEl>
                                          <p:spTgt spid="13"/>
                                        </p:tgtEl>
                                        <p:attrNameLst>
                                          <p:attrName>ppt_w</p:attrName>
                                        </p:attrNameLst>
                                      </p:cBhvr>
                                      <p:tavLst>
                                        <p:tav tm="0">
                                          <p:val>
                                            <p:strVal val="ppt_w"/>
                                          </p:val>
                                        </p:tav>
                                        <p:tav tm="100000">
                                          <p:val>
                                            <p:fltVal val="0"/>
                                          </p:val>
                                        </p:tav>
                                      </p:tavLst>
                                    </p:anim>
                                    <p:anim calcmode="lin" valueType="num">
                                      <p:cBhvr>
                                        <p:cTn id="47" dur="1000"/>
                                        <p:tgtEl>
                                          <p:spTgt spid="13"/>
                                        </p:tgtEl>
                                        <p:attrNameLst>
                                          <p:attrName>ppt_h</p:attrName>
                                        </p:attrNameLst>
                                      </p:cBhvr>
                                      <p:tavLst>
                                        <p:tav tm="0">
                                          <p:val>
                                            <p:strVal val="ppt_h"/>
                                          </p:val>
                                        </p:tav>
                                        <p:tav tm="100000">
                                          <p:val>
                                            <p:fltVal val="0"/>
                                          </p:val>
                                        </p:tav>
                                      </p:tavLst>
                                    </p:anim>
                                    <p:anim calcmode="lin" valueType="num">
                                      <p:cBhvr>
                                        <p:cTn id="48" dur="1000"/>
                                        <p:tgtEl>
                                          <p:spTgt spid="13"/>
                                        </p:tgtEl>
                                        <p:attrNameLst>
                                          <p:attrName>style.rotation</p:attrName>
                                        </p:attrNameLst>
                                      </p:cBhvr>
                                      <p:tavLst>
                                        <p:tav tm="0">
                                          <p:val>
                                            <p:fltVal val="0"/>
                                          </p:val>
                                        </p:tav>
                                        <p:tav tm="100000">
                                          <p:val>
                                            <p:fltVal val="90"/>
                                          </p:val>
                                        </p:tav>
                                      </p:tavLst>
                                    </p:anim>
                                    <p:animEffect transition="out" filter="fade">
                                      <p:cBhvr>
                                        <p:cTn id="49" dur="1000"/>
                                        <p:tgtEl>
                                          <p:spTgt spid="13"/>
                                        </p:tgtEl>
                                      </p:cBhvr>
                                    </p:animEffect>
                                    <p:set>
                                      <p:cBhvr>
                                        <p:cTn id="50" dur="1" fill="hold">
                                          <p:stCondLst>
                                            <p:cond delay="999"/>
                                          </p:stCondLst>
                                        </p:cTn>
                                        <p:tgtEl>
                                          <p:spTgt spid="13"/>
                                        </p:tgtEl>
                                        <p:attrNameLst>
                                          <p:attrName>style.visibility</p:attrName>
                                        </p:attrNameLst>
                                      </p:cBhvr>
                                      <p:to>
                                        <p:strVal val="hidden"/>
                                      </p:to>
                                    </p:set>
                                  </p:childTnLst>
                                </p:cTn>
                              </p:par>
                            </p:childTnLst>
                          </p:cTn>
                        </p:par>
                        <p:par>
                          <p:cTn id="51" fill="hold">
                            <p:stCondLst>
                              <p:cond delay="3000"/>
                            </p:stCondLst>
                            <p:childTnLst>
                              <p:par>
                                <p:cTn id="52" presetID="1"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childTnLst>
                                </p:cTn>
                              </p:par>
                              <p:par>
                                <p:cTn id="54" presetID="1" presetClass="mediacall" presetSubtype="0" fill="hold" nodeType="withEffect">
                                  <p:stCondLst>
                                    <p:cond delay="0"/>
                                  </p:stCondLst>
                                  <p:childTnLst>
                                    <p:cmd type="call" cmd="playFrom(0.0)">
                                      <p:cBhvr>
                                        <p:cTn id="55" dur="2992" fill="hold"/>
                                        <p:tgtEl>
                                          <p:spTgt spid="24"/>
                                        </p:tgtEl>
                                      </p:cBhvr>
                                    </p:cmd>
                                  </p:childTnLst>
                                </p:cTn>
                              </p:par>
                              <p:par>
                                <p:cTn id="56" presetID="47" presetClass="exit" presetSubtype="0" fill="hold" grpId="1" nodeType="withEffect">
                                  <p:stCondLst>
                                    <p:cond delay="0"/>
                                  </p:stCondLst>
                                  <p:childTnLst>
                                    <p:animEffect transition="out" filter="fade">
                                      <p:cBhvr>
                                        <p:cTn id="57" dur="2000"/>
                                        <p:tgtEl>
                                          <p:spTgt spid="18"/>
                                        </p:tgtEl>
                                      </p:cBhvr>
                                    </p:animEffect>
                                    <p:anim calcmode="lin" valueType="num">
                                      <p:cBhvr>
                                        <p:cTn id="58" dur="2000"/>
                                        <p:tgtEl>
                                          <p:spTgt spid="18"/>
                                        </p:tgtEl>
                                        <p:attrNameLst>
                                          <p:attrName>ppt_x</p:attrName>
                                        </p:attrNameLst>
                                      </p:cBhvr>
                                      <p:tavLst>
                                        <p:tav tm="0">
                                          <p:val>
                                            <p:strVal val="ppt_x"/>
                                          </p:val>
                                        </p:tav>
                                        <p:tav tm="100000">
                                          <p:val>
                                            <p:strVal val="ppt_x"/>
                                          </p:val>
                                        </p:tav>
                                      </p:tavLst>
                                    </p:anim>
                                    <p:anim calcmode="lin" valueType="num">
                                      <p:cBhvr>
                                        <p:cTn id="59" dur="2000"/>
                                        <p:tgtEl>
                                          <p:spTgt spid="18"/>
                                        </p:tgtEl>
                                        <p:attrNameLst>
                                          <p:attrName>ppt_y</p:attrName>
                                        </p:attrNameLst>
                                      </p:cBhvr>
                                      <p:tavLst>
                                        <p:tav tm="0">
                                          <p:val>
                                            <p:strVal val="ppt_y"/>
                                          </p:val>
                                        </p:tav>
                                        <p:tav tm="100000">
                                          <p:val>
                                            <p:strVal val="ppt_y-.1"/>
                                          </p:val>
                                        </p:tav>
                                      </p:tavLst>
                                    </p:anim>
                                    <p:set>
                                      <p:cBhvr>
                                        <p:cTn id="60" dur="1" fill="hold">
                                          <p:stCondLst>
                                            <p:cond delay="1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61" restart="whenNotActive" fill="hold" evtFilter="cancelBubble" nodeType="interactiveSeq">
                <p:stCondLst>
                  <p:cond evt="onClick" delay="0">
                    <p:tgtEl>
                      <p:spTgt spid="7"/>
                    </p:tgtEl>
                  </p:cond>
                </p:stCondLst>
                <p:endSync evt="end" delay="0">
                  <p:rtn val="all"/>
                </p:endSync>
                <p:childTnLst>
                  <p:par>
                    <p:cTn id="62" fill="hold">
                      <p:stCondLst>
                        <p:cond delay="0"/>
                      </p:stCondLst>
                      <p:childTnLst>
                        <p:par>
                          <p:cTn id="63" fill="hold">
                            <p:stCondLst>
                              <p:cond delay="0"/>
                            </p:stCondLst>
                            <p:childTnLst>
                              <p:par>
                                <p:cTn id="64" presetID="63" presetClass="path" presetSubtype="0" accel="50000" decel="50000" fill="hold" nodeType="withEffect">
                                  <p:stCondLst>
                                    <p:cond delay="0"/>
                                  </p:stCondLst>
                                  <p:childTnLst>
                                    <p:animMotion origin="layout" path="M 5E-6 -3.33333E-6 L 0.07083 -0.00555 " pathEditMode="relative" rAng="0" ptsTypes="AA">
                                      <p:cBhvr>
                                        <p:cTn id="65" dur="2000" fill="hold"/>
                                        <p:tgtEl>
                                          <p:spTgt spid="6"/>
                                        </p:tgtEl>
                                        <p:attrNameLst>
                                          <p:attrName>ppt_x</p:attrName>
                                          <p:attrName>ppt_y</p:attrName>
                                        </p:attrNameLst>
                                      </p:cBhvr>
                                      <p:rCtr x="3542" y="-278"/>
                                    </p:animMotion>
                                  </p:childTnLst>
                                </p:cTn>
                              </p:par>
                              <p:par>
                                <p:cTn id="66" presetID="0" presetClass="path" presetSubtype="0" accel="50000" decel="50000" fill="hold" nodeType="withEffect">
                                  <p:stCondLst>
                                    <p:cond delay="0"/>
                                  </p:stCondLst>
                                  <p:iterate type="lt">
                                    <p:tmPct val="0"/>
                                  </p:iterate>
                                  <p:childTnLst>
                                    <p:animMotion origin="layout" path="M 3.61111E-6 4.5679E-6 C 0.15694 -0.15433 0.31406 -0.30803 0.37743 -0.36976 " pathEditMode="relative" rAng="0" ptsTypes="AA">
                                      <p:cBhvr>
                                        <p:cTn id="67" dur="2000" fill="hold"/>
                                        <p:tgtEl>
                                          <p:spTgt spid="11"/>
                                        </p:tgtEl>
                                        <p:attrNameLst>
                                          <p:attrName>ppt_x</p:attrName>
                                          <p:attrName>ppt_y</p:attrName>
                                        </p:attrNameLst>
                                      </p:cBhvr>
                                      <p:rCtr x="18872" y="-18488"/>
                                    </p:animMotion>
                                  </p:childTnLst>
                                </p:cTn>
                              </p:par>
                            </p:childTnLst>
                          </p:cTn>
                        </p:par>
                        <p:par>
                          <p:cTn id="68" fill="hold">
                            <p:stCondLst>
                              <p:cond delay="2000"/>
                            </p:stCondLst>
                            <p:childTnLst>
                              <p:par>
                                <p:cTn id="69" presetID="31" presetClass="exit" presetSubtype="0" fill="hold" nodeType="afterEffect">
                                  <p:stCondLst>
                                    <p:cond delay="0"/>
                                  </p:stCondLst>
                                  <p:iterate type="lt">
                                    <p:tmPct val="5000"/>
                                  </p:iterate>
                                  <p:childTnLst>
                                    <p:anim calcmode="lin" valueType="num">
                                      <p:cBhvr>
                                        <p:cTn id="70" dur="1000"/>
                                        <p:tgtEl>
                                          <p:spTgt spid="11"/>
                                        </p:tgtEl>
                                        <p:attrNameLst>
                                          <p:attrName>ppt_w</p:attrName>
                                        </p:attrNameLst>
                                      </p:cBhvr>
                                      <p:tavLst>
                                        <p:tav tm="0">
                                          <p:val>
                                            <p:strVal val="ppt_w"/>
                                          </p:val>
                                        </p:tav>
                                        <p:tav tm="100000">
                                          <p:val>
                                            <p:fltVal val="0"/>
                                          </p:val>
                                        </p:tav>
                                      </p:tavLst>
                                    </p:anim>
                                    <p:anim calcmode="lin" valueType="num">
                                      <p:cBhvr>
                                        <p:cTn id="71" dur="1000"/>
                                        <p:tgtEl>
                                          <p:spTgt spid="11"/>
                                        </p:tgtEl>
                                        <p:attrNameLst>
                                          <p:attrName>ppt_h</p:attrName>
                                        </p:attrNameLst>
                                      </p:cBhvr>
                                      <p:tavLst>
                                        <p:tav tm="0">
                                          <p:val>
                                            <p:strVal val="ppt_h"/>
                                          </p:val>
                                        </p:tav>
                                        <p:tav tm="100000">
                                          <p:val>
                                            <p:fltVal val="0"/>
                                          </p:val>
                                        </p:tav>
                                      </p:tavLst>
                                    </p:anim>
                                    <p:anim calcmode="lin" valueType="num">
                                      <p:cBhvr>
                                        <p:cTn id="72" dur="1000"/>
                                        <p:tgtEl>
                                          <p:spTgt spid="11"/>
                                        </p:tgtEl>
                                        <p:attrNameLst>
                                          <p:attrName>style.rotation</p:attrName>
                                        </p:attrNameLst>
                                      </p:cBhvr>
                                      <p:tavLst>
                                        <p:tav tm="0">
                                          <p:val>
                                            <p:fltVal val="0"/>
                                          </p:val>
                                        </p:tav>
                                        <p:tav tm="100000">
                                          <p:val>
                                            <p:fltVal val="90"/>
                                          </p:val>
                                        </p:tav>
                                      </p:tavLst>
                                    </p:anim>
                                    <p:animEffect transition="out" filter="fade">
                                      <p:cBhvr>
                                        <p:cTn id="73" dur="1000"/>
                                        <p:tgtEl>
                                          <p:spTgt spid="11"/>
                                        </p:tgtEl>
                                      </p:cBhvr>
                                    </p:animEffect>
                                    <p:set>
                                      <p:cBhvr>
                                        <p:cTn id="74" dur="1" fill="hold">
                                          <p:stCondLst>
                                            <p:cond delay="999"/>
                                          </p:stCondLst>
                                        </p:cTn>
                                        <p:tgtEl>
                                          <p:spTgt spid="11"/>
                                        </p:tgtEl>
                                        <p:attrNameLst>
                                          <p:attrName>style.visibility</p:attrName>
                                        </p:attrNameLst>
                                      </p:cBhvr>
                                      <p:to>
                                        <p:strVal val="hidden"/>
                                      </p:to>
                                    </p:set>
                                  </p:childTnLst>
                                </p:cTn>
                              </p:par>
                            </p:childTnLst>
                          </p:cTn>
                        </p:par>
                        <p:par>
                          <p:cTn id="75" fill="hold">
                            <p:stCondLst>
                              <p:cond delay="3000"/>
                            </p:stCondLst>
                            <p:childTnLst>
                              <p:par>
                                <p:cTn id="76" presetID="1"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childTnLst>
                                </p:cTn>
                              </p:par>
                              <p:par>
                                <p:cTn id="78" presetID="1" presetClass="mediacall" presetSubtype="0" fill="hold" nodeType="withEffect">
                                  <p:stCondLst>
                                    <p:cond delay="0"/>
                                  </p:stCondLst>
                                  <p:childTnLst>
                                    <p:cmd type="call" cmd="playFrom(0.0)">
                                      <p:cBhvr>
                                        <p:cTn id="79" dur="2992" fill="hold"/>
                                        <p:tgtEl>
                                          <p:spTgt spid="27"/>
                                        </p:tgtEl>
                                      </p:cBhvr>
                                    </p:cmd>
                                  </p:childTnLst>
                                </p:cTn>
                              </p:par>
                              <p:par>
                                <p:cTn id="80" presetID="47" presetClass="exit" presetSubtype="0" fill="hold" grpId="1" nodeType="withEffect">
                                  <p:stCondLst>
                                    <p:cond delay="0"/>
                                  </p:stCondLst>
                                  <p:childTnLst>
                                    <p:animEffect transition="out" filter="fade">
                                      <p:cBhvr>
                                        <p:cTn id="81" dur="2000"/>
                                        <p:tgtEl>
                                          <p:spTgt spid="19"/>
                                        </p:tgtEl>
                                      </p:cBhvr>
                                    </p:animEffect>
                                    <p:anim calcmode="lin" valueType="num">
                                      <p:cBhvr>
                                        <p:cTn id="82" dur="2000"/>
                                        <p:tgtEl>
                                          <p:spTgt spid="19"/>
                                        </p:tgtEl>
                                        <p:attrNameLst>
                                          <p:attrName>ppt_x</p:attrName>
                                        </p:attrNameLst>
                                      </p:cBhvr>
                                      <p:tavLst>
                                        <p:tav tm="0">
                                          <p:val>
                                            <p:strVal val="ppt_x"/>
                                          </p:val>
                                        </p:tav>
                                        <p:tav tm="100000">
                                          <p:val>
                                            <p:strVal val="ppt_x"/>
                                          </p:val>
                                        </p:tav>
                                      </p:tavLst>
                                    </p:anim>
                                    <p:anim calcmode="lin" valueType="num">
                                      <p:cBhvr>
                                        <p:cTn id="83" dur="2000"/>
                                        <p:tgtEl>
                                          <p:spTgt spid="19"/>
                                        </p:tgtEl>
                                        <p:attrNameLst>
                                          <p:attrName>ppt_y</p:attrName>
                                        </p:attrNameLst>
                                      </p:cBhvr>
                                      <p:tavLst>
                                        <p:tav tm="0">
                                          <p:val>
                                            <p:strVal val="ppt_y"/>
                                          </p:val>
                                        </p:tav>
                                        <p:tav tm="100000">
                                          <p:val>
                                            <p:strVal val="ppt_y-.1"/>
                                          </p:val>
                                        </p:tav>
                                      </p:tavLst>
                                    </p:anim>
                                    <p:set>
                                      <p:cBhvr>
                                        <p:cTn id="84" dur="1" fill="hold">
                                          <p:stCondLst>
                                            <p:cond delay="19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85" restart="whenNotActive" fill="hold" evtFilter="cancelBubble" nodeType="interactiveSeq">
                <p:stCondLst>
                  <p:cond evt="onClick" delay="0">
                    <p:tgtEl>
                      <p:spTgt spid="8"/>
                    </p:tgtEl>
                  </p:cond>
                </p:stCondLst>
                <p:endSync evt="end" delay="0">
                  <p:rtn val="all"/>
                </p:endSync>
                <p:childTnLst>
                  <p:par>
                    <p:cTn id="86" fill="hold">
                      <p:stCondLst>
                        <p:cond delay="0"/>
                      </p:stCondLst>
                      <p:childTnLst>
                        <p:par>
                          <p:cTn id="87" fill="hold">
                            <p:stCondLst>
                              <p:cond delay="0"/>
                            </p:stCondLst>
                            <p:childTnLst>
                              <p:par>
                                <p:cTn id="88" presetID="63" presetClass="path" presetSubtype="0" accel="50000" decel="50000" fill="hold" nodeType="withEffect">
                                  <p:stCondLst>
                                    <p:cond delay="0"/>
                                  </p:stCondLst>
                                  <p:childTnLst>
                                    <p:animMotion origin="layout" path="M 5E-6 -3.33333E-6 L 0.23751 0.00556 " pathEditMode="relative" rAng="0" ptsTypes="AA">
                                      <p:cBhvr>
                                        <p:cTn id="89" dur="2000" fill="hold"/>
                                        <p:tgtEl>
                                          <p:spTgt spid="6"/>
                                        </p:tgtEl>
                                        <p:attrNameLst>
                                          <p:attrName>ppt_x</p:attrName>
                                          <p:attrName>ppt_y</p:attrName>
                                        </p:attrNameLst>
                                      </p:cBhvr>
                                      <p:rCtr x="11875" y="278"/>
                                    </p:animMotion>
                                  </p:childTnLst>
                                </p:cTn>
                              </p:par>
                              <p:par>
                                <p:cTn id="90" presetID="0" presetClass="path" presetSubtype="0" accel="50000" decel="50000" fill="hold" nodeType="withEffect">
                                  <p:stCondLst>
                                    <p:cond delay="0"/>
                                  </p:stCondLst>
                                  <p:iterate type="lt">
                                    <p:tmPct val="0"/>
                                  </p:iterate>
                                  <p:childTnLst>
                                    <p:animMotion origin="layout" path="M -0.04618 0.01851 C -0.05018 -0.02717 -0.054 -0.07254 -0.05834 -0.11821 C -0.06233 -0.16358 -0.07396 -0.2142 -0.07136 -0.25402 C -0.06788 -0.29414 -0.06198 -0.33889 -0.04011 -0.35803 C -0.01788 -0.37593 0.021 -0.3713 0.05955 -0.36698 " pathEditMode="relative" rAng="3420000" ptsTypes="AAAAA">
                                      <p:cBhvr>
                                        <p:cTn id="91" dur="2000" fill="hold"/>
                                        <p:tgtEl>
                                          <p:spTgt spid="23"/>
                                        </p:tgtEl>
                                        <p:attrNameLst>
                                          <p:attrName>ppt_x</p:attrName>
                                          <p:attrName>ppt_y</p:attrName>
                                        </p:attrNameLst>
                                      </p:cBhvr>
                                      <p:rCtr x="3924" y="-23025"/>
                                    </p:animMotion>
                                  </p:childTnLst>
                                </p:cTn>
                              </p:par>
                            </p:childTnLst>
                          </p:cTn>
                        </p:par>
                        <p:par>
                          <p:cTn id="92" fill="hold">
                            <p:stCondLst>
                              <p:cond delay="2000"/>
                            </p:stCondLst>
                            <p:childTnLst>
                              <p:par>
                                <p:cTn id="93" presetID="31" presetClass="exit" presetSubtype="0" fill="hold" nodeType="afterEffect">
                                  <p:stCondLst>
                                    <p:cond delay="0"/>
                                  </p:stCondLst>
                                  <p:iterate type="lt">
                                    <p:tmPct val="5000"/>
                                  </p:iterate>
                                  <p:childTnLst>
                                    <p:anim calcmode="lin" valueType="num">
                                      <p:cBhvr>
                                        <p:cTn id="94" dur="1000"/>
                                        <p:tgtEl>
                                          <p:spTgt spid="23"/>
                                        </p:tgtEl>
                                        <p:attrNameLst>
                                          <p:attrName>ppt_w</p:attrName>
                                        </p:attrNameLst>
                                      </p:cBhvr>
                                      <p:tavLst>
                                        <p:tav tm="0">
                                          <p:val>
                                            <p:strVal val="ppt_w"/>
                                          </p:val>
                                        </p:tav>
                                        <p:tav tm="100000">
                                          <p:val>
                                            <p:fltVal val="0"/>
                                          </p:val>
                                        </p:tav>
                                      </p:tavLst>
                                    </p:anim>
                                    <p:anim calcmode="lin" valueType="num">
                                      <p:cBhvr>
                                        <p:cTn id="95" dur="1000"/>
                                        <p:tgtEl>
                                          <p:spTgt spid="23"/>
                                        </p:tgtEl>
                                        <p:attrNameLst>
                                          <p:attrName>ppt_h</p:attrName>
                                        </p:attrNameLst>
                                      </p:cBhvr>
                                      <p:tavLst>
                                        <p:tav tm="0">
                                          <p:val>
                                            <p:strVal val="ppt_h"/>
                                          </p:val>
                                        </p:tav>
                                        <p:tav tm="100000">
                                          <p:val>
                                            <p:fltVal val="0"/>
                                          </p:val>
                                        </p:tav>
                                      </p:tavLst>
                                    </p:anim>
                                    <p:anim calcmode="lin" valueType="num">
                                      <p:cBhvr>
                                        <p:cTn id="96" dur="1000"/>
                                        <p:tgtEl>
                                          <p:spTgt spid="23"/>
                                        </p:tgtEl>
                                        <p:attrNameLst>
                                          <p:attrName>style.rotation</p:attrName>
                                        </p:attrNameLst>
                                      </p:cBhvr>
                                      <p:tavLst>
                                        <p:tav tm="0">
                                          <p:val>
                                            <p:fltVal val="0"/>
                                          </p:val>
                                        </p:tav>
                                        <p:tav tm="100000">
                                          <p:val>
                                            <p:fltVal val="90"/>
                                          </p:val>
                                        </p:tav>
                                      </p:tavLst>
                                    </p:anim>
                                    <p:animEffect transition="out" filter="fade">
                                      <p:cBhvr>
                                        <p:cTn id="97" dur="1000"/>
                                        <p:tgtEl>
                                          <p:spTgt spid="23"/>
                                        </p:tgtEl>
                                      </p:cBhvr>
                                    </p:animEffect>
                                    <p:set>
                                      <p:cBhvr>
                                        <p:cTn id="98" dur="1" fill="hold">
                                          <p:stCondLst>
                                            <p:cond delay="999"/>
                                          </p:stCondLst>
                                        </p:cTn>
                                        <p:tgtEl>
                                          <p:spTgt spid="23"/>
                                        </p:tgtEl>
                                        <p:attrNameLst>
                                          <p:attrName>style.visibility</p:attrName>
                                        </p:attrNameLst>
                                      </p:cBhvr>
                                      <p:to>
                                        <p:strVal val="hidden"/>
                                      </p:to>
                                    </p:set>
                                  </p:childTnLst>
                                </p:cTn>
                              </p:par>
                            </p:childTnLst>
                          </p:cTn>
                        </p:par>
                        <p:par>
                          <p:cTn id="99" fill="hold">
                            <p:stCondLst>
                              <p:cond delay="3000"/>
                            </p:stCondLst>
                            <p:childTnLst>
                              <p:par>
                                <p:cTn id="100" presetID="1" presetClass="entr" presetSubtype="0" fill="hold" grpId="0" nodeType="afterEffect">
                                  <p:stCondLst>
                                    <p:cond delay="0"/>
                                  </p:stCondLst>
                                  <p:childTnLst>
                                    <p:set>
                                      <p:cBhvr>
                                        <p:cTn id="101" dur="1" fill="hold">
                                          <p:stCondLst>
                                            <p:cond delay="0"/>
                                          </p:stCondLst>
                                        </p:cTn>
                                        <p:tgtEl>
                                          <p:spTgt spid="20"/>
                                        </p:tgtEl>
                                        <p:attrNameLst>
                                          <p:attrName>style.visibility</p:attrName>
                                        </p:attrNameLst>
                                      </p:cBhvr>
                                      <p:to>
                                        <p:strVal val="visible"/>
                                      </p:to>
                                    </p:set>
                                  </p:childTnLst>
                                </p:cTn>
                              </p:par>
                              <p:par>
                                <p:cTn id="102" presetID="1" presetClass="mediacall" presetSubtype="0" fill="hold" nodeType="withEffect">
                                  <p:stCondLst>
                                    <p:cond delay="0"/>
                                  </p:stCondLst>
                                  <p:childTnLst>
                                    <p:cmd type="call" cmd="playFrom(0.0)">
                                      <p:cBhvr>
                                        <p:cTn id="103" dur="2992" fill="hold"/>
                                        <p:tgtEl>
                                          <p:spTgt spid="26"/>
                                        </p:tgtEl>
                                      </p:cBhvr>
                                    </p:cmd>
                                  </p:childTnLst>
                                </p:cTn>
                              </p:par>
                              <p:par>
                                <p:cTn id="104" presetID="47" presetClass="exit" presetSubtype="0" fill="hold" grpId="1" nodeType="withEffect">
                                  <p:stCondLst>
                                    <p:cond delay="0"/>
                                  </p:stCondLst>
                                  <p:childTnLst>
                                    <p:animEffect transition="out" filter="fade">
                                      <p:cBhvr>
                                        <p:cTn id="105" dur="1000"/>
                                        <p:tgtEl>
                                          <p:spTgt spid="20"/>
                                        </p:tgtEl>
                                      </p:cBhvr>
                                    </p:animEffect>
                                    <p:anim calcmode="lin" valueType="num">
                                      <p:cBhvr>
                                        <p:cTn id="106" dur="1000"/>
                                        <p:tgtEl>
                                          <p:spTgt spid="20"/>
                                        </p:tgtEl>
                                        <p:attrNameLst>
                                          <p:attrName>ppt_x</p:attrName>
                                        </p:attrNameLst>
                                      </p:cBhvr>
                                      <p:tavLst>
                                        <p:tav tm="0">
                                          <p:val>
                                            <p:strVal val="ppt_x"/>
                                          </p:val>
                                        </p:tav>
                                        <p:tav tm="100000">
                                          <p:val>
                                            <p:strVal val="ppt_x"/>
                                          </p:val>
                                        </p:tav>
                                      </p:tavLst>
                                    </p:anim>
                                    <p:anim calcmode="lin" valueType="num">
                                      <p:cBhvr>
                                        <p:cTn id="107" dur="1000"/>
                                        <p:tgtEl>
                                          <p:spTgt spid="20"/>
                                        </p:tgtEl>
                                        <p:attrNameLst>
                                          <p:attrName>ppt_y</p:attrName>
                                        </p:attrNameLst>
                                      </p:cBhvr>
                                      <p:tavLst>
                                        <p:tav tm="0">
                                          <p:val>
                                            <p:strVal val="ppt_y"/>
                                          </p:val>
                                        </p:tav>
                                        <p:tav tm="100000">
                                          <p:val>
                                            <p:strVal val="ppt_y-.1"/>
                                          </p:val>
                                        </p:tav>
                                      </p:tavLst>
                                    </p:anim>
                                    <p:set>
                                      <p:cBhvr>
                                        <p:cTn id="108" dur="1" fill="hold">
                                          <p:stCondLst>
                                            <p:cond delay="9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8"/>
                  </p:tgtEl>
                </p:cond>
              </p:nextCondLst>
            </p:seq>
            <p:audio>
              <p:cMediaNode vol="80000">
                <p:cTn id="109" fill="hold" display="0">
                  <p:stCondLst>
                    <p:cond delay="indefinite"/>
                  </p:stCondLst>
                  <p:endCondLst>
                    <p:cond evt="onStopAudio" delay="0">
                      <p:tgtEl>
                        <p:sldTgt/>
                      </p:tgtEl>
                    </p:cond>
                  </p:endCondLst>
                </p:cTn>
                <p:tgtEl>
                  <p:spTgt spid="22"/>
                </p:tgtEl>
              </p:cMediaNode>
            </p:audio>
            <p:audio>
              <p:cMediaNode vol="80000">
                <p:cTn id="110" fill="hold" display="0">
                  <p:stCondLst>
                    <p:cond delay="indefinite"/>
                  </p:stCondLst>
                  <p:endCondLst>
                    <p:cond evt="onStopAudio" delay="0">
                      <p:tgtEl>
                        <p:sldTgt/>
                      </p:tgtEl>
                    </p:cond>
                  </p:endCondLst>
                </p:cTn>
                <p:tgtEl>
                  <p:spTgt spid="24"/>
                </p:tgtEl>
              </p:cMediaNode>
            </p:audio>
            <p:audio>
              <p:cMediaNode vol="80000">
                <p:cTn id="111" fill="hold" display="0">
                  <p:stCondLst>
                    <p:cond delay="indefinite"/>
                  </p:stCondLst>
                  <p:endCondLst>
                    <p:cond evt="onStopAudio" delay="0">
                      <p:tgtEl>
                        <p:sldTgt/>
                      </p:tgtEl>
                    </p:cond>
                  </p:endCondLst>
                </p:cTn>
                <p:tgtEl>
                  <p:spTgt spid="26"/>
                </p:tgtEl>
              </p:cMediaNode>
            </p:audio>
            <p:audio>
              <p:cMediaNode vol="80000">
                <p:cTn id="112" fill="hold" display="0">
                  <p:stCondLst>
                    <p:cond delay="indefinite"/>
                  </p:stCondLst>
                  <p:endCondLst>
                    <p:cond evt="onStopAudio" delay="0">
                      <p:tgtEl>
                        <p:sldTgt/>
                      </p:tgtEl>
                    </p:cond>
                  </p:endCondLst>
                </p:cTn>
                <p:tgtEl>
                  <p:spTgt spid="27"/>
                </p:tgtEl>
              </p:cMediaNode>
            </p:audio>
            <p:audio>
              <p:cMediaNode vol="61224" showWhenStopped="0">
                <p:cTn id="113" repeatCount="indefinite" fill="hold" display="0">
                  <p:stCondLst>
                    <p:cond delay="indefinite"/>
                  </p:stCondLst>
                  <p:endCondLst>
                    <p:cond evt="onStopAudio" delay="0">
                      <p:tgtEl>
                        <p:sldTgt/>
                      </p:tgtEl>
                    </p:cond>
                  </p:endCondLst>
                </p:cTn>
                <p:tgtEl>
                  <p:spTgt spid="28"/>
                </p:tgtEl>
              </p:cMediaNode>
            </p:audio>
          </p:childTnLst>
        </p:cTn>
      </p:par>
    </p:tnLst>
    <p:bldLst>
      <p:bldP spid="17" grpId="0" animBg="1"/>
      <p:bldP spid="17" grpId="1" animBg="1"/>
      <p:bldP spid="18" grpId="0" animBg="1"/>
      <p:bldP spid="18" grpId="1" animBg="1"/>
      <p:bldP spid="19" grpId="0" animBg="1"/>
      <p:bldP spid="19" grpId="1" animBg="1"/>
      <p:bldP spid="20" grpId="0" animBg="1"/>
      <p:bldP spid="20"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pic>
        <p:nvPicPr>
          <p:cNvPr id="19" name="Picture 18"/>
          <p:cNvPicPr>
            <a:picLocks noChangeAspect="1"/>
          </p:cNvPicPr>
          <p:nvPr/>
        </p:nvPicPr>
        <p:blipFill>
          <a:blip r:embed="rId3"/>
          <a:stretch>
            <a:fillRect/>
          </a:stretch>
        </p:blipFill>
        <p:spPr>
          <a:xfrm>
            <a:off x="3869631" y="4638307"/>
            <a:ext cx="4654164" cy="846711"/>
          </a:xfrm>
          <a:prstGeom prst="rect">
            <a:avLst/>
          </a:prstGeom>
        </p:spPr>
      </p:pic>
      <p:pic>
        <p:nvPicPr>
          <p:cNvPr id="20" name="Picture 19"/>
          <p:cNvPicPr>
            <a:picLocks noChangeAspect="1"/>
          </p:cNvPicPr>
          <p:nvPr/>
        </p:nvPicPr>
        <p:blipFill>
          <a:blip r:embed="rId3"/>
          <a:stretch>
            <a:fillRect/>
          </a:stretch>
        </p:blipFill>
        <p:spPr>
          <a:xfrm>
            <a:off x="301868" y="3302493"/>
            <a:ext cx="922915" cy="846711"/>
          </a:xfrm>
          <a:prstGeom prst="rect">
            <a:avLst/>
          </a:prstGeom>
        </p:spPr>
      </p:pic>
      <p:pic>
        <p:nvPicPr>
          <p:cNvPr id="21" name="Picture 20"/>
          <p:cNvPicPr>
            <a:picLocks noChangeAspect="1"/>
          </p:cNvPicPr>
          <p:nvPr/>
        </p:nvPicPr>
        <p:blipFill>
          <a:blip r:embed="rId3"/>
          <a:stretch>
            <a:fillRect/>
          </a:stretch>
        </p:blipFill>
        <p:spPr>
          <a:xfrm>
            <a:off x="9535984" y="1977277"/>
            <a:ext cx="922915" cy="846711"/>
          </a:xfrm>
          <a:prstGeom prst="rect">
            <a:avLst/>
          </a:prstGeom>
        </p:spPr>
      </p:pic>
      <p:sp>
        <p:nvSpPr>
          <p:cNvPr id="22" name="Google Shape;2675;p42"/>
          <p:cNvSpPr txBox="1">
            <a:spLocks/>
          </p:cNvSpPr>
          <p:nvPr/>
        </p:nvSpPr>
        <p:spPr>
          <a:xfrm>
            <a:off x="0" y="1626431"/>
            <a:ext cx="11960331" cy="15484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Mukta"/>
              <a:buNone/>
              <a:defRPr sz="5000" b="1" i="0" u="none" strike="noStrike" cap="none">
                <a:solidFill>
                  <a:schemeClr val="dk1"/>
                </a:solidFill>
                <a:latin typeface="Mukta"/>
                <a:ea typeface="Mukta"/>
                <a:cs typeface="Mukta"/>
                <a:sym typeface="Mukta"/>
              </a:defRPr>
            </a:lvl1pPr>
            <a:lvl2pPr marR="0" lvl="1"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2pPr>
            <a:lvl3pPr marR="0" lvl="2"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3pPr>
            <a:lvl4pPr marR="0" lvl="3"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4pPr>
            <a:lvl5pPr marR="0" lvl="4"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5pPr>
            <a:lvl6pPr marR="0" lvl="5"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6pPr>
            <a:lvl7pPr marR="0" lvl="6"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7pPr>
            <a:lvl8pPr marR="0" lvl="7"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8pPr>
            <a:lvl9pPr marR="0" lvl="8" algn="ctr" rtl="0">
              <a:lnSpc>
                <a:spcPct val="100000"/>
              </a:lnSpc>
              <a:spcBef>
                <a:spcPts val="0"/>
              </a:spcBef>
              <a:spcAft>
                <a:spcPts val="0"/>
              </a:spcAft>
              <a:buClr>
                <a:schemeClr val="dk1"/>
              </a:buClr>
              <a:buSzPts val="5200"/>
              <a:buFont typeface="Mukta"/>
              <a:buNone/>
              <a:defRPr sz="5200" b="1" i="0" u="none" strike="noStrike" cap="none">
                <a:solidFill>
                  <a:schemeClr val="dk1"/>
                </a:solidFill>
                <a:latin typeface="Mukta"/>
                <a:ea typeface="Mukta"/>
                <a:cs typeface="Mukta"/>
                <a:sym typeface="Mukta"/>
              </a:defRPr>
            </a:lvl9pPr>
          </a:lstStyle>
          <a:p>
            <a:pPr>
              <a:lnSpc>
                <a:spcPct val="150000"/>
              </a:lnSpc>
            </a:pPr>
            <a:r>
              <a:rPr lang="vi-VN" sz="5067">
                <a:solidFill>
                  <a:schemeClr val="tx1">
                    <a:lumMod val="50000"/>
                  </a:schemeClr>
                </a:solidFill>
                <a:latin typeface="+mn-lt"/>
              </a:rPr>
              <a:t>CHƯƠNG V. ĐỊNH LÍ PYTHAGORE. TỨ GIÁC</a:t>
            </a:r>
            <a:endParaRPr lang="vi-VN" sz="5067" dirty="0">
              <a:solidFill>
                <a:schemeClr val="tx1">
                  <a:lumMod val="50000"/>
                </a:schemeClr>
              </a:solidFill>
              <a:latin typeface="+mn-lt"/>
            </a:endParaRPr>
          </a:p>
        </p:txBody>
      </p:sp>
      <p:sp>
        <p:nvSpPr>
          <p:cNvPr id="23" name="Rectangle 22"/>
          <p:cNvSpPr/>
          <p:nvPr/>
        </p:nvSpPr>
        <p:spPr>
          <a:xfrm>
            <a:off x="1031385" y="3689267"/>
            <a:ext cx="10330655" cy="1292662"/>
          </a:xfrm>
          <a:prstGeom prst="rect">
            <a:avLst/>
          </a:prstGeom>
        </p:spPr>
        <p:txBody>
          <a:bodyPr wrap="square">
            <a:spAutoFit/>
          </a:bodyPr>
          <a:lstStyle/>
          <a:p>
            <a:pPr algn="ctr" defTabSz="609585">
              <a:lnSpc>
                <a:spcPct val="150000"/>
              </a:lnSpc>
              <a:defRPr/>
            </a:pPr>
            <a:r>
              <a:rPr lang="vi-VN" sz="5200" b="1">
                <a:solidFill>
                  <a:srgbClr val="C00000"/>
                </a:solidFill>
                <a:latin typeface="Arial" panose="020B0604020202020204" pitchFamily="34" charset="0"/>
                <a:ea typeface="Calibri" panose="020F0502020204030204" pitchFamily="34" charset="0"/>
                <a:cs typeface="Arial" panose="020B0604020202020204" pitchFamily="34" charset="0"/>
              </a:rPr>
              <a:t>BÀI 7. HÌNH VUÔNG </a:t>
            </a:r>
            <a:endParaRPr lang="en-US" sz="52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905207"/>
      </p:ext>
    </p:extLst>
  </p:cSld>
  <p:clrMapOvr>
    <a:masterClrMapping/>
  </p:clrMapOvr>
  <mc:AlternateContent xmlns:mc="http://schemas.openxmlformats.org/markup-compatibility/2006" xmlns:p14="http://schemas.microsoft.com/office/powerpoint/2010/main">
    <mc:Choice Requires="p14">
      <p:transition spd="med" p14:dur="700">
        <p:circle/>
      </p:transition>
    </mc:Choice>
    <mc:Fallback xmlns="">
      <p:transition spd="med">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114968" y="229714"/>
            <a:ext cx="9794221" cy="3391445"/>
          </a:xfrm>
          <a:prstGeom prst="roundRect">
            <a:avLst/>
          </a:prstGeom>
          <a:solidFill>
            <a:schemeClr val="accent6">
              <a:lumMod val="40000"/>
              <a:lumOff val="6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defTabSz="914377">
              <a:defRPr/>
            </a:pPr>
            <a:endParaRPr lang="en-US">
              <a:solidFill>
                <a:prstClr val="black"/>
              </a:solidFill>
              <a:latin typeface="Calibri"/>
              <a:sym typeface="Arial"/>
            </a:endParaRPr>
          </a:p>
        </p:txBody>
      </p:sp>
      <p:sp>
        <p:nvSpPr>
          <p:cNvPr id="7" name="TextBox 6"/>
          <p:cNvSpPr txBox="1"/>
          <p:nvPr/>
        </p:nvSpPr>
        <p:spPr>
          <a:xfrm>
            <a:off x="1339993" y="709719"/>
            <a:ext cx="9344171" cy="2400465"/>
          </a:xfrm>
          <a:prstGeom prst="rect">
            <a:avLst/>
          </a:prstGeom>
          <a:noFill/>
        </p:spPr>
        <p:txBody>
          <a:bodyPr wrap="square" rtlCol="0">
            <a:spAutoFit/>
          </a:bodyPr>
          <a:lstStyle/>
          <a:p>
            <a:pPr algn="just">
              <a:lnSpc>
                <a:spcPct val="150000"/>
              </a:lnSpc>
              <a:spcBef>
                <a:spcPts val="133"/>
              </a:spcBef>
              <a:spcAft>
                <a:spcPts val="133"/>
              </a:spcAft>
            </a:pPr>
            <a:r>
              <a:rPr lang="fr-FR" sz="3333" b="1">
                <a:latin typeface="Arial" panose="020B0604020202020204" pitchFamily="34" charset="0"/>
                <a:ea typeface="Times New Roman" panose="02020603050405020304" pitchFamily="18" charset="0"/>
                <a:cs typeface="Arial" panose="020B0604020202020204" pitchFamily="34" charset="0"/>
              </a:rPr>
              <a:t>Câu 3. </a:t>
            </a:r>
            <a:r>
              <a:rPr lang="fr-FR" sz="3333">
                <a:latin typeface="Arial" panose="020B0604020202020204" pitchFamily="34" charset="0"/>
                <a:ea typeface="Times New Roman" panose="02020603050405020304" pitchFamily="18" charset="0"/>
                <a:cs typeface="Arial" panose="020B0604020202020204" pitchFamily="34" charset="0"/>
              </a:rPr>
              <a:t>Điền cụm từ thích hợp nhất vào chỗ trống: “Tứ giác có 4 cạnh bằng nhau và 4 góc bằng nhau là …”</a:t>
            </a:r>
            <a:endParaRPr lang="en-US" sz="3333" kern="0">
              <a:solidFill>
                <a:srgbClr val="000000"/>
              </a:solidFill>
              <a:latin typeface="Arial" panose="020B0604020202020204" pitchFamily="34" charset="0"/>
              <a:ea typeface="Times New Roman" panose="02020603050405020304" pitchFamily="18" charset="0"/>
              <a:cs typeface="Arial" panose="020B0604020202020204" pitchFamily="34" charset="0"/>
              <a:sym typeface="Arial"/>
            </a:endParaRPr>
          </a:p>
        </p:txBody>
      </p:sp>
      <p:pic>
        <p:nvPicPr>
          <p:cNvPr id="9" name="Picture 8" descr="bong.png">
            <a:hlinkClick r:id="rId4" action="ppaction://hlinksldjump"/>
          </p:cNvPr>
          <p:cNvPicPr>
            <a:picLocks noChangeAspect="1"/>
          </p:cNvPicPr>
          <p:nvPr/>
        </p:nvPicPr>
        <p:blipFill>
          <a:blip r:embed="rId5" cstate="print"/>
          <a:stretch>
            <a:fillRect/>
          </a:stretch>
        </p:blipFill>
        <p:spPr>
          <a:xfrm>
            <a:off x="5029200" y="5029201"/>
            <a:ext cx="1371600" cy="1349713"/>
          </a:xfrm>
          <a:prstGeom prst="rect">
            <a:avLst/>
          </a:prstGeom>
        </p:spPr>
      </p:pic>
      <p:pic>
        <p:nvPicPr>
          <p:cNvPr id="10" name="chase-11768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843417" y="1037720"/>
            <a:ext cx="541867" cy="541867"/>
          </a:xfrm>
          <a:prstGeom prst="rect">
            <a:avLst/>
          </a:prstGeom>
        </p:spPr>
      </p:pic>
    </p:spTree>
    <p:extLst>
      <p:ext uri="{BB962C8B-B14F-4D97-AF65-F5344CB8AC3E}">
        <p14:creationId xmlns:p14="http://schemas.microsoft.com/office/powerpoint/2010/main" val="3137847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70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1224" showWhenStopped="0">
                <p:cTn id="7" repeatCount="indefinite" fill="hold" display="0">
                  <p:stCondLst>
                    <p:cond delay="indefinite"/>
                  </p:stCondLst>
                  <p:endCondLst>
                    <p:cond evt="onStopAudio" delay="0">
                      <p:tgtEl>
                        <p:sldTgt/>
                      </p:tgtEl>
                    </p:cond>
                  </p:endCondLst>
                </p:cTn>
                <p:tgtEl>
                  <p:spTgt spid="10"/>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430dcb88016bc5e42f7101ebdc877fc.png"/>
          <p:cNvPicPr>
            <a:picLocks noChangeAspect="1"/>
          </p:cNvPicPr>
          <p:nvPr/>
        </p:nvPicPr>
        <p:blipFill>
          <a:blip r:embed="rId8" cstate="print"/>
          <a:stretch>
            <a:fillRect/>
          </a:stretch>
        </p:blipFill>
        <p:spPr>
          <a:xfrm>
            <a:off x="1524000" y="-762000"/>
            <a:ext cx="9144000" cy="5638800"/>
          </a:xfrm>
          <a:prstGeom prst="rect">
            <a:avLst/>
          </a:prstGeom>
        </p:spPr>
      </p:pic>
      <p:pic>
        <p:nvPicPr>
          <p:cNvPr id="6" name="Picture 5" descr="f002c92eee74a495b2b40cc86e0dc2e9.png"/>
          <p:cNvPicPr>
            <a:picLocks noChangeAspect="1"/>
          </p:cNvPicPr>
          <p:nvPr/>
        </p:nvPicPr>
        <p:blipFill>
          <a:blip r:embed="rId9" cstate="print"/>
          <a:stretch>
            <a:fillRect/>
          </a:stretch>
        </p:blipFill>
        <p:spPr>
          <a:xfrm>
            <a:off x="4800600" y="1219200"/>
            <a:ext cx="2362200" cy="2819400"/>
          </a:xfrm>
          <a:prstGeom prst="rect">
            <a:avLst/>
          </a:prstGeom>
        </p:spPr>
      </p:pic>
      <p:sp>
        <p:nvSpPr>
          <p:cNvPr id="7" name="Rectangle 6"/>
          <p:cNvSpPr/>
          <p:nvPr/>
        </p:nvSpPr>
        <p:spPr>
          <a:xfrm>
            <a:off x="9289903" y="5555974"/>
            <a:ext cx="1895480" cy="92765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914377"/>
            <a:r>
              <a:rPr lang="en-US" sz="2667">
                <a:solidFill>
                  <a:prstClr val="black"/>
                </a:solidFill>
                <a:latin typeface="Arial" panose="020B0604020202020204" pitchFamily="34" charset="0"/>
                <a:cs typeface="Arial" panose="020B0604020202020204" pitchFamily="34" charset="0"/>
              </a:rPr>
              <a:t>D. Hình thoi</a:t>
            </a:r>
            <a:endParaRPr lang="en-US" sz="2667" dirty="0">
              <a:solidFill>
                <a:prstClr val="black"/>
              </a:solidFill>
              <a:latin typeface="Arial" panose="020B0604020202020204" pitchFamily="34" charset="0"/>
              <a:cs typeface="Arial" panose="020B0604020202020204" pitchFamily="34" charset="0"/>
              <a:sym typeface="Arial"/>
            </a:endParaRPr>
          </a:p>
        </p:txBody>
      </p:sp>
      <p:sp>
        <p:nvSpPr>
          <p:cNvPr id="8" name="Rectangle 7"/>
          <p:cNvSpPr/>
          <p:nvPr/>
        </p:nvSpPr>
        <p:spPr>
          <a:xfrm>
            <a:off x="3704100" y="5555974"/>
            <a:ext cx="1895480" cy="92765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914377">
              <a:defRPr/>
            </a:pPr>
            <a:r>
              <a:rPr lang="en-US" sz="2667">
                <a:solidFill>
                  <a:prstClr val="black"/>
                </a:solidFill>
                <a:latin typeface="Arial" panose="020B0604020202020204" pitchFamily="34" charset="0"/>
                <a:cs typeface="Arial" panose="020B0604020202020204" pitchFamily="34" charset="0"/>
                <a:sym typeface="Arial"/>
              </a:rPr>
              <a:t>B. Hình chữ nhật</a:t>
            </a:r>
            <a:endParaRPr lang="en-US" sz="2667" dirty="0">
              <a:solidFill>
                <a:prstClr val="black"/>
              </a:solidFill>
              <a:latin typeface="Arial" panose="020B0604020202020204" pitchFamily="34" charset="0"/>
              <a:cs typeface="Arial" panose="020B0604020202020204" pitchFamily="34" charset="0"/>
              <a:sym typeface="Arial"/>
            </a:endParaRPr>
          </a:p>
        </p:txBody>
      </p:sp>
      <p:sp>
        <p:nvSpPr>
          <p:cNvPr id="9" name="Rectangle 8"/>
          <p:cNvSpPr/>
          <p:nvPr/>
        </p:nvSpPr>
        <p:spPr>
          <a:xfrm>
            <a:off x="6497001" y="5555974"/>
            <a:ext cx="1895480" cy="92765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914377">
              <a:defRPr/>
            </a:pPr>
            <a:r>
              <a:rPr lang="en-US" sz="2667">
                <a:solidFill>
                  <a:prstClr val="black"/>
                </a:solidFill>
                <a:latin typeface="Arial" panose="020B0604020202020204" pitchFamily="34" charset="0"/>
                <a:cs typeface="Arial" panose="020B0604020202020204" pitchFamily="34" charset="0"/>
                <a:sym typeface="Arial"/>
              </a:rPr>
              <a:t>C. Hình thang cân</a:t>
            </a:r>
            <a:endParaRPr lang="en-US" sz="2667" dirty="0">
              <a:solidFill>
                <a:prstClr val="black"/>
              </a:solidFill>
              <a:latin typeface="Arial" panose="020B0604020202020204" pitchFamily="34" charset="0"/>
              <a:cs typeface="Arial" panose="020B0604020202020204" pitchFamily="34" charset="0"/>
              <a:sym typeface="Arial"/>
            </a:endParaRPr>
          </a:p>
        </p:txBody>
      </p:sp>
      <p:sp>
        <p:nvSpPr>
          <p:cNvPr id="10" name="Rectangle 9"/>
          <p:cNvSpPr/>
          <p:nvPr/>
        </p:nvSpPr>
        <p:spPr>
          <a:xfrm>
            <a:off x="919481" y="5555974"/>
            <a:ext cx="1887199" cy="92765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914377"/>
            <a:r>
              <a:rPr lang="en-US" sz="2667">
                <a:solidFill>
                  <a:prstClr val="black"/>
                </a:solidFill>
                <a:latin typeface="Arial" panose="020B0604020202020204" pitchFamily="34" charset="0"/>
                <a:cs typeface="Arial" panose="020B0604020202020204" pitchFamily="34" charset="0"/>
              </a:rPr>
              <a:t>A. Hình vuông</a:t>
            </a:r>
            <a:endParaRPr lang="en-US" sz="2667" dirty="0">
              <a:solidFill>
                <a:prstClr val="black"/>
              </a:solidFill>
              <a:latin typeface="Arial" panose="020B0604020202020204" pitchFamily="34" charset="0"/>
              <a:cs typeface="Arial" panose="020B0604020202020204" pitchFamily="34" charset="0"/>
              <a:sym typeface="Arial"/>
            </a:endParaRPr>
          </a:p>
        </p:txBody>
      </p:sp>
      <p:pic>
        <p:nvPicPr>
          <p:cNvPr id="11" name="Picture 10" descr="bong.png"/>
          <p:cNvPicPr>
            <a:picLocks noChangeAspect="1"/>
          </p:cNvPicPr>
          <p:nvPr/>
        </p:nvPicPr>
        <p:blipFill>
          <a:blip r:embed="rId10" cstate="print"/>
          <a:stretch>
            <a:fillRect/>
          </a:stretch>
        </p:blipFill>
        <p:spPr>
          <a:xfrm>
            <a:off x="9838419" y="4685972"/>
            <a:ext cx="798448" cy="727093"/>
          </a:xfrm>
          <a:prstGeom prst="rect">
            <a:avLst/>
          </a:prstGeom>
        </p:spPr>
      </p:pic>
      <p:pic>
        <p:nvPicPr>
          <p:cNvPr id="12" name="Picture 11" descr="bong.png"/>
          <p:cNvPicPr>
            <a:picLocks noChangeAspect="1"/>
          </p:cNvPicPr>
          <p:nvPr/>
        </p:nvPicPr>
        <p:blipFill>
          <a:blip r:embed="rId10" cstate="print"/>
          <a:stretch>
            <a:fillRect/>
          </a:stretch>
        </p:blipFill>
        <p:spPr>
          <a:xfrm>
            <a:off x="4352003" y="4680872"/>
            <a:ext cx="798448" cy="727093"/>
          </a:xfrm>
          <a:prstGeom prst="rect">
            <a:avLst/>
          </a:prstGeom>
        </p:spPr>
      </p:pic>
      <p:pic>
        <p:nvPicPr>
          <p:cNvPr id="13" name="Picture 12" descr="bong.png"/>
          <p:cNvPicPr>
            <a:picLocks noChangeAspect="1"/>
          </p:cNvPicPr>
          <p:nvPr/>
        </p:nvPicPr>
        <p:blipFill>
          <a:blip r:embed="rId10" cstate="print"/>
          <a:stretch>
            <a:fillRect/>
          </a:stretch>
        </p:blipFill>
        <p:spPr>
          <a:xfrm>
            <a:off x="7045517" y="4685972"/>
            <a:ext cx="798448" cy="727093"/>
          </a:xfrm>
          <a:prstGeom prst="rect">
            <a:avLst/>
          </a:prstGeom>
        </p:spPr>
      </p:pic>
      <p:pic>
        <p:nvPicPr>
          <p:cNvPr id="14" name="Picture 13" descr="bong.png"/>
          <p:cNvPicPr>
            <a:picLocks noChangeAspect="1"/>
          </p:cNvPicPr>
          <p:nvPr/>
        </p:nvPicPr>
        <p:blipFill>
          <a:blip r:embed="rId10" cstate="print"/>
          <a:stretch>
            <a:fillRect/>
          </a:stretch>
        </p:blipFill>
        <p:spPr>
          <a:xfrm>
            <a:off x="1463855" y="4685972"/>
            <a:ext cx="798448" cy="727093"/>
          </a:xfrm>
          <a:prstGeom prst="rect">
            <a:avLst/>
          </a:prstGeom>
        </p:spPr>
      </p:pic>
      <p:sp>
        <p:nvSpPr>
          <p:cNvPr id="15" name="Plaque 14"/>
          <p:cNvSpPr/>
          <p:nvPr/>
        </p:nvSpPr>
        <p:spPr>
          <a:xfrm>
            <a:off x="9028043" y="731520"/>
            <a:ext cx="2570260" cy="14478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Không</a:t>
            </a:r>
            <a:r>
              <a:rPr lang="en-US" sz="2667" b="1" dirty="0">
                <a:solidFill>
                  <a:prstClr val="white"/>
                </a:solidFill>
                <a:latin typeface="Arial" panose="020B0604020202020204" pitchFamily="34" charset="0"/>
                <a:cs typeface="Arial" panose="020B0604020202020204" pitchFamily="34" charset="0"/>
                <a:sym typeface="Arial"/>
              </a:rPr>
              <a:t> </a:t>
            </a:r>
            <a:r>
              <a:rPr lang="en-US" sz="2667" b="1" dirty="0" err="1">
                <a:solidFill>
                  <a:prstClr val="white"/>
                </a:solidFill>
                <a:latin typeface="Arial" panose="020B0604020202020204" pitchFamily="34" charset="0"/>
                <a:cs typeface="Arial" panose="020B0604020202020204" pitchFamily="34" charset="0"/>
                <a:sym typeface="Arial"/>
              </a:rPr>
              <a:t>Vào</a:t>
            </a:r>
            <a:endParaRPr lang="en-US" sz="2667" b="1" dirty="0">
              <a:solidFill>
                <a:prstClr val="white"/>
              </a:solidFill>
              <a:latin typeface="Arial" panose="020B0604020202020204" pitchFamily="34" charset="0"/>
              <a:cs typeface="Arial" panose="020B0604020202020204" pitchFamily="34" charset="0"/>
              <a:sym typeface="Arial"/>
            </a:endParaRPr>
          </a:p>
        </p:txBody>
      </p:sp>
      <p:sp>
        <p:nvSpPr>
          <p:cNvPr id="18" name="Plaque 17"/>
          <p:cNvSpPr/>
          <p:nvPr/>
        </p:nvSpPr>
        <p:spPr>
          <a:xfrm>
            <a:off x="9028043" y="731520"/>
            <a:ext cx="2570260" cy="14478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Không</a:t>
            </a:r>
            <a:r>
              <a:rPr lang="en-US" sz="2667" b="1" dirty="0">
                <a:solidFill>
                  <a:prstClr val="white"/>
                </a:solidFill>
                <a:latin typeface="Arial" panose="020B0604020202020204" pitchFamily="34" charset="0"/>
                <a:cs typeface="Arial" panose="020B0604020202020204" pitchFamily="34" charset="0"/>
                <a:sym typeface="Arial"/>
              </a:rPr>
              <a:t> </a:t>
            </a:r>
            <a:r>
              <a:rPr lang="en-US" sz="2667" b="1" dirty="0" err="1">
                <a:solidFill>
                  <a:prstClr val="white"/>
                </a:solidFill>
                <a:latin typeface="Arial" panose="020B0604020202020204" pitchFamily="34" charset="0"/>
                <a:cs typeface="Arial" panose="020B0604020202020204" pitchFamily="34" charset="0"/>
                <a:sym typeface="Arial"/>
              </a:rPr>
              <a:t>vào</a:t>
            </a:r>
            <a:endParaRPr lang="en-US" sz="2667" b="1" dirty="0">
              <a:solidFill>
                <a:prstClr val="white"/>
              </a:solidFill>
              <a:latin typeface="Arial" panose="020B0604020202020204" pitchFamily="34" charset="0"/>
              <a:cs typeface="Arial" panose="020B0604020202020204" pitchFamily="34" charset="0"/>
              <a:sym typeface="Arial"/>
            </a:endParaRPr>
          </a:p>
        </p:txBody>
      </p:sp>
      <p:sp>
        <p:nvSpPr>
          <p:cNvPr id="19" name="Plaque 18"/>
          <p:cNvSpPr/>
          <p:nvPr/>
        </p:nvSpPr>
        <p:spPr>
          <a:xfrm>
            <a:off x="9028043" y="731520"/>
            <a:ext cx="2570260" cy="14478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Không</a:t>
            </a:r>
            <a:r>
              <a:rPr lang="en-US" sz="2667" b="1" dirty="0">
                <a:solidFill>
                  <a:prstClr val="white"/>
                </a:solidFill>
                <a:latin typeface="Arial" panose="020B0604020202020204" pitchFamily="34" charset="0"/>
                <a:cs typeface="Arial" panose="020B0604020202020204" pitchFamily="34" charset="0"/>
                <a:sym typeface="Arial"/>
              </a:rPr>
              <a:t> </a:t>
            </a:r>
            <a:r>
              <a:rPr lang="en-US" sz="2667" b="1" dirty="0" err="1">
                <a:solidFill>
                  <a:prstClr val="white"/>
                </a:solidFill>
                <a:latin typeface="Arial" panose="020B0604020202020204" pitchFamily="34" charset="0"/>
                <a:cs typeface="Arial" panose="020B0604020202020204" pitchFamily="34" charset="0"/>
                <a:sym typeface="Arial"/>
              </a:rPr>
              <a:t>vào</a:t>
            </a:r>
            <a:endParaRPr lang="en-US" sz="2667" b="1" dirty="0">
              <a:solidFill>
                <a:prstClr val="white"/>
              </a:solidFill>
              <a:latin typeface="Arial" panose="020B0604020202020204" pitchFamily="34" charset="0"/>
              <a:cs typeface="Arial" panose="020B0604020202020204" pitchFamily="34" charset="0"/>
              <a:sym typeface="Arial"/>
            </a:endParaRPr>
          </a:p>
        </p:txBody>
      </p:sp>
      <p:sp>
        <p:nvSpPr>
          <p:cNvPr id="20" name="Plaque 19"/>
          <p:cNvSpPr/>
          <p:nvPr/>
        </p:nvSpPr>
        <p:spPr>
          <a:xfrm>
            <a:off x="9028043" y="731520"/>
            <a:ext cx="2570260" cy="14478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Vàoooooo</a:t>
            </a:r>
            <a:endParaRPr lang="en-US" sz="2667" b="1" dirty="0">
              <a:solidFill>
                <a:prstClr val="white"/>
              </a:solidFill>
              <a:latin typeface="Arial" panose="020B0604020202020204" pitchFamily="34" charset="0"/>
              <a:cs typeface="Arial" panose="020B0604020202020204" pitchFamily="34" charset="0"/>
              <a:sym typeface="Arial"/>
            </a:endParaRPr>
          </a:p>
        </p:txBody>
      </p:sp>
      <p:pic>
        <p:nvPicPr>
          <p:cNvPr id="17"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1"/>
          <a:stretch>
            <a:fillRect/>
          </a:stretch>
        </p:blipFill>
        <p:spPr>
          <a:xfrm>
            <a:off x="-781878" y="1081377"/>
            <a:ext cx="440635" cy="440635"/>
          </a:xfrm>
          <a:prstGeom prst="rect">
            <a:avLst/>
          </a:prstGeom>
        </p:spPr>
      </p:pic>
      <p:pic>
        <p:nvPicPr>
          <p:cNvPr id="23"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806777" y="1826574"/>
            <a:ext cx="461652" cy="461652"/>
          </a:xfrm>
          <a:prstGeom prst="rect">
            <a:avLst/>
          </a:prstGeom>
        </p:spPr>
      </p:pic>
      <p:pic>
        <p:nvPicPr>
          <p:cNvPr id="24"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806779" y="2616549"/>
            <a:ext cx="461652" cy="461652"/>
          </a:xfrm>
          <a:prstGeom prst="rect">
            <a:avLst/>
          </a:prstGeom>
        </p:spPr>
      </p:pic>
      <p:pic>
        <p:nvPicPr>
          <p:cNvPr id="25"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781877" y="3318030"/>
            <a:ext cx="461652" cy="461652"/>
          </a:xfrm>
          <a:prstGeom prst="rect">
            <a:avLst/>
          </a:prstGeom>
        </p:spPr>
      </p:pic>
      <p:pic>
        <p:nvPicPr>
          <p:cNvPr id="27" name="chase-117687">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3"/>
          <a:stretch>
            <a:fillRect/>
          </a:stretch>
        </p:blipFill>
        <p:spPr>
          <a:xfrm>
            <a:off x="12843417" y="1037720"/>
            <a:ext cx="541867" cy="541867"/>
          </a:xfrm>
          <a:prstGeom prst="rect">
            <a:avLst/>
          </a:prstGeom>
        </p:spPr>
      </p:pic>
    </p:spTree>
    <p:extLst>
      <p:ext uri="{BB962C8B-B14F-4D97-AF65-F5344CB8AC3E}">
        <p14:creationId xmlns:p14="http://schemas.microsoft.com/office/powerpoint/2010/main" val="1460750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702"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63" presetClass="path" presetSubtype="0" accel="50000" decel="50000" fill="hold" nodeType="withEffect">
                                  <p:stCondLst>
                                    <p:cond delay="0"/>
                                  </p:stCondLst>
                                  <p:childTnLst>
                                    <p:animMotion origin="layout" path="M 5E-6 -3.33333E-6 L 0.18751 0.00556 " pathEditMode="relative" rAng="0" ptsTypes="AA">
                                      <p:cBhvr>
                                        <p:cTn id="11" dur="2000" fill="hold"/>
                                        <p:tgtEl>
                                          <p:spTgt spid="6"/>
                                        </p:tgtEl>
                                        <p:attrNameLst>
                                          <p:attrName>ppt_x</p:attrName>
                                          <p:attrName>ppt_y</p:attrName>
                                        </p:attrNameLst>
                                      </p:cBhvr>
                                      <p:rCtr x="9375" y="278"/>
                                    </p:animMotion>
                                  </p:childTnLst>
                                </p:cTn>
                              </p:par>
                              <p:par>
                                <p:cTn id="12" presetID="0" presetClass="path" presetSubtype="0" accel="50000" decel="50000" fill="hold" nodeType="withEffect">
                                  <p:stCondLst>
                                    <p:cond delay="0"/>
                                  </p:stCondLst>
                                  <p:iterate type="lt">
                                    <p:tmPct val="0"/>
                                  </p:iterate>
                                  <p:childTnLst>
                                    <p:animMotion origin="layout" path="M -2.77778E-7 -1.11111E-6 C 0.01563 -0.00309 0.03142 -0.00586 0.05313 -0.01667 C 0.07483 -0.02716 0.1125 -0.0429 0.13038 -0.0642 C 0.14826 -0.08549 0.15677 -0.11821 0.16059 -0.14475 C 0.16441 -0.17099 0.16111 -0.1966 0.15313 -0.22191 C 0.14514 -0.24722 0.12379 -0.27315 0.11215 -0.29722 C 0.10052 -0.3213 0.08854 -0.35463 0.08333 -0.36605 " pathEditMode="relative" rAng="0" ptsTypes="AAAAAAA">
                                      <p:cBhvr>
                                        <p:cTn id="13" dur="2000" fill="hold"/>
                                        <p:tgtEl>
                                          <p:spTgt spid="13"/>
                                        </p:tgtEl>
                                        <p:attrNameLst>
                                          <p:attrName>ppt_x</p:attrName>
                                          <p:attrName>ppt_y</p:attrName>
                                        </p:attrNameLst>
                                      </p:cBhvr>
                                      <p:rCtr x="8108" y="-18302"/>
                                    </p:animMotion>
                                  </p:childTnLst>
                                </p:cTn>
                              </p:par>
                            </p:childTnLst>
                          </p:cTn>
                        </p:par>
                        <p:par>
                          <p:cTn id="14" fill="hold">
                            <p:stCondLst>
                              <p:cond delay="2992"/>
                            </p:stCondLst>
                            <p:childTnLst>
                              <p:par>
                                <p:cTn id="15" presetID="31" presetClass="exit" presetSubtype="0" fill="hold" nodeType="afterEffect">
                                  <p:stCondLst>
                                    <p:cond delay="0"/>
                                  </p:stCondLst>
                                  <p:iterate type="lt">
                                    <p:tmPct val="5000"/>
                                  </p:iterate>
                                  <p:childTnLst>
                                    <p:anim calcmode="lin" valueType="num">
                                      <p:cBhvr>
                                        <p:cTn id="16" dur="1000"/>
                                        <p:tgtEl>
                                          <p:spTgt spid="13"/>
                                        </p:tgtEl>
                                        <p:attrNameLst>
                                          <p:attrName>ppt_w</p:attrName>
                                        </p:attrNameLst>
                                      </p:cBhvr>
                                      <p:tavLst>
                                        <p:tav tm="0">
                                          <p:val>
                                            <p:strVal val="ppt_w"/>
                                          </p:val>
                                        </p:tav>
                                        <p:tav tm="100000">
                                          <p:val>
                                            <p:fltVal val="0"/>
                                          </p:val>
                                        </p:tav>
                                      </p:tavLst>
                                    </p:anim>
                                    <p:anim calcmode="lin" valueType="num">
                                      <p:cBhvr>
                                        <p:cTn id="17" dur="1000"/>
                                        <p:tgtEl>
                                          <p:spTgt spid="13"/>
                                        </p:tgtEl>
                                        <p:attrNameLst>
                                          <p:attrName>ppt_h</p:attrName>
                                        </p:attrNameLst>
                                      </p:cBhvr>
                                      <p:tavLst>
                                        <p:tav tm="0">
                                          <p:val>
                                            <p:strVal val="ppt_h"/>
                                          </p:val>
                                        </p:tav>
                                        <p:tav tm="100000">
                                          <p:val>
                                            <p:fltVal val="0"/>
                                          </p:val>
                                        </p:tav>
                                      </p:tavLst>
                                    </p:anim>
                                    <p:anim calcmode="lin" valueType="num">
                                      <p:cBhvr>
                                        <p:cTn id="18" dur="1000"/>
                                        <p:tgtEl>
                                          <p:spTgt spid="13"/>
                                        </p:tgtEl>
                                        <p:attrNameLst>
                                          <p:attrName>style.rotation</p:attrName>
                                        </p:attrNameLst>
                                      </p:cBhvr>
                                      <p:tavLst>
                                        <p:tav tm="0">
                                          <p:val>
                                            <p:fltVal val="0"/>
                                          </p:val>
                                        </p:tav>
                                        <p:tav tm="100000">
                                          <p:val>
                                            <p:fltVal val="90"/>
                                          </p:val>
                                        </p:tav>
                                      </p:tavLst>
                                    </p:anim>
                                    <p:animEffect transition="out" filter="fade">
                                      <p:cBhvr>
                                        <p:cTn id="19" dur="1000"/>
                                        <p:tgtEl>
                                          <p:spTgt spid="13"/>
                                        </p:tgtEl>
                                      </p:cBhvr>
                                    </p:animEffect>
                                    <p:set>
                                      <p:cBhvr>
                                        <p:cTn id="20" dur="1" fill="hold">
                                          <p:stCondLst>
                                            <p:cond delay="999"/>
                                          </p:stCondLst>
                                        </p:cTn>
                                        <p:tgtEl>
                                          <p:spTgt spid="13"/>
                                        </p:tgtEl>
                                        <p:attrNameLst>
                                          <p:attrName>style.visibility</p:attrName>
                                        </p:attrNameLst>
                                      </p:cBhvr>
                                      <p:to>
                                        <p:strVal val="hidden"/>
                                      </p:to>
                                    </p:set>
                                  </p:childTnLst>
                                </p:cTn>
                              </p:par>
                            </p:childTnLst>
                          </p:cTn>
                        </p:par>
                        <p:par>
                          <p:cTn id="21" fill="hold">
                            <p:stCondLst>
                              <p:cond delay="3992"/>
                            </p:stCondLst>
                            <p:childTnLst>
                              <p:par>
                                <p:cTn id="22" presetID="1"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childTnLst>
                                </p:cTn>
                              </p:par>
                              <p:par>
                                <p:cTn id="24" presetID="1" presetClass="mediacall" presetSubtype="0" fill="hold" nodeType="withEffect">
                                  <p:stCondLst>
                                    <p:cond delay="0"/>
                                  </p:stCondLst>
                                  <p:childTnLst>
                                    <p:cmd type="call" cmd="playFrom(0.0)">
                                      <p:cBhvr>
                                        <p:cTn id="25" dur="2992" fill="hold"/>
                                        <p:tgtEl>
                                          <p:spTgt spid="23"/>
                                        </p:tgtEl>
                                      </p:cBhvr>
                                    </p:cmd>
                                  </p:childTnLst>
                                </p:cTn>
                              </p:par>
                              <p:par>
                                <p:cTn id="26" presetID="47" presetClass="exit" presetSubtype="0" fill="hold" grpId="1" nodeType="withEffect">
                                  <p:stCondLst>
                                    <p:cond delay="0"/>
                                  </p:stCondLst>
                                  <p:childTnLst>
                                    <p:animEffect transition="out" filter="fade">
                                      <p:cBhvr>
                                        <p:cTn id="27" dur="2000"/>
                                        <p:tgtEl>
                                          <p:spTgt spid="15"/>
                                        </p:tgtEl>
                                      </p:cBhvr>
                                    </p:animEffect>
                                    <p:anim calcmode="lin" valueType="num">
                                      <p:cBhvr>
                                        <p:cTn id="28" dur="2000"/>
                                        <p:tgtEl>
                                          <p:spTgt spid="15"/>
                                        </p:tgtEl>
                                        <p:attrNameLst>
                                          <p:attrName>ppt_x</p:attrName>
                                        </p:attrNameLst>
                                      </p:cBhvr>
                                      <p:tavLst>
                                        <p:tav tm="0">
                                          <p:val>
                                            <p:strVal val="ppt_x"/>
                                          </p:val>
                                        </p:tav>
                                        <p:tav tm="100000">
                                          <p:val>
                                            <p:strVal val="ppt_x"/>
                                          </p:val>
                                        </p:tav>
                                      </p:tavLst>
                                    </p:anim>
                                    <p:anim calcmode="lin" valueType="num">
                                      <p:cBhvr>
                                        <p:cTn id="29" dur="2000"/>
                                        <p:tgtEl>
                                          <p:spTgt spid="15"/>
                                        </p:tgtEl>
                                        <p:attrNameLst>
                                          <p:attrName>ppt_y</p:attrName>
                                        </p:attrNameLst>
                                      </p:cBhvr>
                                      <p:tavLst>
                                        <p:tav tm="0">
                                          <p:val>
                                            <p:strVal val="ppt_y"/>
                                          </p:val>
                                        </p:tav>
                                        <p:tav tm="100000">
                                          <p:val>
                                            <p:strVal val="ppt_y-.1"/>
                                          </p:val>
                                        </p:tav>
                                      </p:tavLst>
                                    </p:anim>
                                    <p:set>
                                      <p:cBhvr>
                                        <p:cTn id="30" dur="1" fill="hold">
                                          <p:stCondLst>
                                            <p:cond delay="1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31" restart="whenNotActive" fill="hold" evtFilter="cancelBubble" nodeType="interactiveSeq">
                <p:stCondLst>
                  <p:cond evt="onClick" delay="0">
                    <p:tgtEl>
                      <p:spTgt spid="7"/>
                    </p:tgtEl>
                  </p:cond>
                </p:stCondLst>
                <p:endSync evt="end" delay="0">
                  <p:rtn val="all"/>
                </p:endSync>
                <p:childTnLst>
                  <p:par>
                    <p:cTn id="32" fill="hold">
                      <p:stCondLst>
                        <p:cond delay="0"/>
                      </p:stCondLst>
                      <p:childTnLst>
                        <p:par>
                          <p:cTn id="33" fill="hold">
                            <p:stCondLst>
                              <p:cond delay="0"/>
                            </p:stCondLst>
                            <p:childTnLst>
                              <p:par>
                                <p:cTn id="34" presetID="35" presetClass="path" presetSubtype="0" accel="50000" decel="50000" fill="hold" nodeType="withEffect">
                                  <p:stCondLst>
                                    <p:cond delay="0"/>
                                  </p:stCondLst>
                                  <p:childTnLst>
                                    <p:animMotion origin="layout" path="M 5E-6 -3.33333E-6 L -0.17917 0.00556 " pathEditMode="relative" rAng="0" ptsTypes="AA">
                                      <p:cBhvr>
                                        <p:cTn id="35" dur="2000" fill="hold"/>
                                        <p:tgtEl>
                                          <p:spTgt spid="6"/>
                                        </p:tgtEl>
                                        <p:attrNameLst>
                                          <p:attrName>ppt_x</p:attrName>
                                          <p:attrName>ppt_y</p:attrName>
                                        </p:attrNameLst>
                                      </p:cBhvr>
                                      <p:rCtr x="-8958" y="278"/>
                                    </p:animMotion>
                                  </p:childTnLst>
                                </p:cTn>
                              </p:par>
                              <p:par>
                                <p:cTn id="36" presetID="0" presetClass="path" presetSubtype="0" accel="50000" decel="50000" fill="hold" nodeType="withEffect">
                                  <p:stCondLst>
                                    <p:cond delay="0"/>
                                  </p:stCondLst>
                                  <p:iterate type="lt">
                                    <p:tmPct val="0"/>
                                  </p:iterate>
                                  <p:childTnLst>
                                    <p:animMotion origin="layout" path="M -0.13264 -0.00154 C -0.04253 -0.04197 0.04723 -0.08241 0.07466 -0.1213 C 0.10278 -0.16049 0.08785 -0.20432 0.03542 -0.23858 C -0.01753 -0.27222 -0.15 -0.30031 -0.24097 -0.325 C -0.33246 -0.34907 -0.42205 -0.36697 -0.5125 -0.38426 " pathEditMode="relative" rAng="0" ptsTypes="AAAAA">
                                      <p:cBhvr>
                                        <p:cTn id="37" dur="2000" fill="hold"/>
                                        <p:tgtEl>
                                          <p:spTgt spid="11"/>
                                        </p:tgtEl>
                                        <p:attrNameLst>
                                          <p:attrName>ppt_x</p:attrName>
                                          <p:attrName>ppt_y</p:attrName>
                                        </p:attrNameLst>
                                      </p:cBhvr>
                                      <p:rCtr x="-7951" y="-19136"/>
                                    </p:animMotion>
                                  </p:childTnLst>
                                </p:cTn>
                              </p:par>
                            </p:childTnLst>
                          </p:cTn>
                        </p:par>
                        <p:par>
                          <p:cTn id="38" fill="hold">
                            <p:stCondLst>
                              <p:cond delay="2992"/>
                            </p:stCondLst>
                            <p:childTnLst>
                              <p:par>
                                <p:cTn id="39" presetID="31" presetClass="exit" presetSubtype="0" fill="hold" nodeType="afterEffect">
                                  <p:stCondLst>
                                    <p:cond delay="0"/>
                                  </p:stCondLst>
                                  <p:iterate type="lt">
                                    <p:tmPct val="5000"/>
                                  </p:iterate>
                                  <p:childTnLst>
                                    <p:anim calcmode="lin" valueType="num">
                                      <p:cBhvr>
                                        <p:cTn id="40" dur="1000"/>
                                        <p:tgtEl>
                                          <p:spTgt spid="11"/>
                                        </p:tgtEl>
                                        <p:attrNameLst>
                                          <p:attrName>ppt_w</p:attrName>
                                        </p:attrNameLst>
                                      </p:cBhvr>
                                      <p:tavLst>
                                        <p:tav tm="0">
                                          <p:val>
                                            <p:strVal val="ppt_w"/>
                                          </p:val>
                                        </p:tav>
                                        <p:tav tm="100000">
                                          <p:val>
                                            <p:fltVal val="0"/>
                                          </p:val>
                                        </p:tav>
                                      </p:tavLst>
                                    </p:anim>
                                    <p:anim calcmode="lin" valueType="num">
                                      <p:cBhvr>
                                        <p:cTn id="41" dur="1000"/>
                                        <p:tgtEl>
                                          <p:spTgt spid="11"/>
                                        </p:tgtEl>
                                        <p:attrNameLst>
                                          <p:attrName>ppt_h</p:attrName>
                                        </p:attrNameLst>
                                      </p:cBhvr>
                                      <p:tavLst>
                                        <p:tav tm="0">
                                          <p:val>
                                            <p:strVal val="ppt_h"/>
                                          </p:val>
                                        </p:tav>
                                        <p:tav tm="100000">
                                          <p:val>
                                            <p:fltVal val="0"/>
                                          </p:val>
                                        </p:tav>
                                      </p:tavLst>
                                    </p:anim>
                                    <p:anim calcmode="lin" valueType="num">
                                      <p:cBhvr>
                                        <p:cTn id="42" dur="1000"/>
                                        <p:tgtEl>
                                          <p:spTgt spid="11"/>
                                        </p:tgtEl>
                                        <p:attrNameLst>
                                          <p:attrName>style.rotation</p:attrName>
                                        </p:attrNameLst>
                                      </p:cBhvr>
                                      <p:tavLst>
                                        <p:tav tm="0">
                                          <p:val>
                                            <p:fltVal val="0"/>
                                          </p:val>
                                        </p:tav>
                                        <p:tav tm="100000">
                                          <p:val>
                                            <p:fltVal val="90"/>
                                          </p:val>
                                        </p:tav>
                                      </p:tavLst>
                                    </p:anim>
                                    <p:animEffect transition="out" filter="fade">
                                      <p:cBhvr>
                                        <p:cTn id="43" dur="1000"/>
                                        <p:tgtEl>
                                          <p:spTgt spid="11"/>
                                        </p:tgtEl>
                                      </p:cBhvr>
                                    </p:animEffect>
                                    <p:set>
                                      <p:cBhvr>
                                        <p:cTn id="44" dur="1" fill="hold">
                                          <p:stCondLst>
                                            <p:cond delay="999"/>
                                          </p:stCondLst>
                                        </p:cTn>
                                        <p:tgtEl>
                                          <p:spTgt spid="11"/>
                                        </p:tgtEl>
                                        <p:attrNameLst>
                                          <p:attrName>style.visibility</p:attrName>
                                        </p:attrNameLst>
                                      </p:cBhvr>
                                      <p:to>
                                        <p:strVal val="hidden"/>
                                      </p:to>
                                    </p:set>
                                  </p:childTnLst>
                                </p:cTn>
                              </p:par>
                            </p:childTnLst>
                          </p:cTn>
                        </p:par>
                        <p:par>
                          <p:cTn id="45" fill="hold">
                            <p:stCondLst>
                              <p:cond delay="3992"/>
                            </p:stCondLst>
                            <p:childTnLst>
                              <p:par>
                                <p:cTn id="46" presetID="1" presetClass="entr" presetSubtype="0" fill="hold" grpId="0" nodeType="afterEffect">
                                  <p:stCondLst>
                                    <p:cond delay="0"/>
                                  </p:stCondLst>
                                  <p:iterate type="lt">
                                    <p:tmAbs val="0"/>
                                  </p:iterate>
                                  <p:childTnLst>
                                    <p:set>
                                      <p:cBhvr>
                                        <p:cTn id="47" dur="1" fill="hold">
                                          <p:stCondLst>
                                            <p:cond delay="0"/>
                                          </p:stCondLst>
                                        </p:cTn>
                                        <p:tgtEl>
                                          <p:spTgt spid="18"/>
                                        </p:tgtEl>
                                        <p:attrNameLst>
                                          <p:attrName>style.visibility</p:attrName>
                                        </p:attrNameLst>
                                      </p:cBhvr>
                                      <p:to>
                                        <p:strVal val="visible"/>
                                      </p:to>
                                    </p:set>
                                  </p:childTnLst>
                                </p:cTn>
                              </p:par>
                              <p:par>
                                <p:cTn id="48" presetID="1" presetClass="mediacall" presetSubtype="0" fill="hold" nodeType="withEffect">
                                  <p:stCondLst>
                                    <p:cond delay="0"/>
                                  </p:stCondLst>
                                  <p:childTnLst>
                                    <p:cmd type="call" cmd="playFrom(0.0)">
                                      <p:cBhvr>
                                        <p:cTn id="49" dur="2992" fill="hold"/>
                                        <p:tgtEl>
                                          <p:spTgt spid="24"/>
                                        </p:tgtEl>
                                      </p:cBhvr>
                                    </p:cmd>
                                  </p:childTnLst>
                                </p:cTn>
                              </p:par>
                              <p:par>
                                <p:cTn id="50" presetID="47" presetClass="exit" presetSubtype="0" fill="hold" grpId="1" nodeType="withEffect">
                                  <p:stCondLst>
                                    <p:cond delay="0"/>
                                  </p:stCondLst>
                                  <p:iterate type="lt">
                                    <p:tmPct val="0"/>
                                  </p:iterate>
                                  <p:childTnLst>
                                    <p:animEffect transition="out" filter="fade">
                                      <p:cBhvr>
                                        <p:cTn id="51" dur="1000"/>
                                        <p:tgtEl>
                                          <p:spTgt spid="18"/>
                                        </p:tgtEl>
                                      </p:cBhvr>
                                    </p:animEffect>
                                    <p:anim calcmode="lin" valueType="num">
                                      <p:cBhvr>
                                        <p:cTn id="52" dur="1000"/>
                                        <p:tgtEl>
                                          <p:spTgt spid="18"/>
                                        </p:tgtEl>
                                        <p:attrNameLst>
                                          <p:attrName>ppt_x</p:attrName>
                                        </p:attrNameLst>
                                      </p:cBhvr>
                                      <p:tavLst>
                                        <p:tav tm="0">
                                          <p:val>
                                            <p:strVal val="ppt_x"/>
                                          </p:val>
                                        </p:tav>
                                        <p:tav tm="100000">
                                          <p:val>
                                            <p:strVal val="ppt_x"/>
                                          </p:val>
                                        </p:tav>
                                      </p:tavLst>
                                    </p:anim>
                                    <p:anim calcmode="lin" valueType="num">
                                      <p:cBhvr>
                                        <p:cTn id="53" dur="1000"/>
                                        <p:tgtEl>
                                          <p:spTgt spid="18"/>
                                        </p:tgtEl>
                                        <p:attrNameLst>
                                          <p:attrName>ppt_y</p:attrName>
                                        </p:attrNameLst>
                                      </p:cBhvr>
                                      <p:tavLst>
                                        <p:tav tm="0">
                                          <p:val>
                                            <p:strVal val="ppt_y"/>
                                          </p:val>
                                        </p:tav>
                                        <p:tav tm="100000">
                                          <p:val>
                                            <p:strVal val="ppt_y-.1"/>
                                          </p:val>
                                        </p:tav>
                                      </p:tavLst>
                                    </p:anim>
                                    <p:set>
                                      <p:cBhvr>
                                        <p:cTn id="54" dur="1" fill="hold">
                                          <p:stCondLst>
                                            <p:cond delay="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55" restart="whenNotActive" fill="hold" evtFilter="cancelBubble" nodeType="interactiveSeq">
                <p:stCondLst>
                  <p:cond evt="onClick" delay="0">
                    <p:tgtEl>
                      <p:spTgt spid="8"/>
                    </p:tgtEl>
                  </p:cond>
                </p:stCondLst>
                <p:endSync evt="end" delay="0">
                  <p:rtn val="all"/>
                </p:endSync>
                <p:childTnLst>
                  <p:par>
                    <p:cTn id="56" fill="hold">
                      <p:stCondLst>
                        <p:cond delay="0"/>
                      </p:stCondLst>
                      <p:childTnLst>
                        <p:par>
                          <p:cTn id="57" fill="hold">
                            <p:stCondLst>
                              <p:cond delay="0"/>
                            </p:stCondLst>
                            <p:childTnLst>
                              <p:par>
                                <p:cTn id="58" presetID="0" presetClass="path" presetSubtype="0" accel="50000" decel="50000" fill="hold" nodeType="withEffect">
                                  <p:stCondLst>
                                    <p:cond delay="0"/>
                                  </p:stCondLst>
                                  <p:iterate type="lt">
                                    <p:tmPct val="0"/>
                                  </p:iterate>
                                  <p:childTnLst>
                                    <p:animMotion origin="layout" path="M -3.33333E-6 -3.82716E-6 C 0.00261 -0.05339 0.00556 -0.10679 0.025 -0.18765 C 0.04462 -0.26728 0.09966 -0.39105 0.11702 -0.47993 C 0.13455 -0.5679 0.12813 -0.67901 0.13039 -0.71913 " pathEditMode="relative" rAng="0" ptsTypes="AAAA">
                                      <p:cBhvr>
                                        <p:cTn id="59" dur="2000" fill="hold"/>
                                        <p:tgtEl>
                                          <p:spTgt spid="12"/>
                                        </p:tgtEl>
                                        <p:attrNameLst>
                                          <p:attrName>ppt_x</p:attrName>
                                          <p:attrName>ppt_y</p:attrName>
                                        </p:attrNameLst>
                                      </p:cBhvr>
                                      <p:rCtr x="6510" y="-35957"/>
                                    </p:animMotion>
                                  </p:childTnLst>
                                </p:cTn>
                              </p:par>
                            </p:childTnLst>
                          </p:cTn>
                        </p:par>
                        <p:par>
                          <p:cTn id="60" fill="hold">
                            <p:stCondLst>
                              <p:cond delay="2992"/>
                            </p:stCondLst>
                            <p:childTnLst>
                              <p:par>
                                <p:cTn id="61" presetID="31" presetClass="exit" presetSubtype="0" fill="hold" nodeType="afterEffect">
                                  <p:stCondLst>
                                    <p:cond delay="0"/>
                                  </p:stCondLst>
                                  <p:iterate type="lt">
                                    <p:tmPct val="5000"/>
                                  </p:iterate>
                                  <p:childTnLst>
                                    <p:anim calcmode="lin" valueType="num">
                                      <p:cBhvr>
                                        <p:cTn id="62" dur="1000"/>
                                        <p:tgtEl>
                                          <p:spTgt spid="12"/>
                                        </p:tgtEl>
                                        <p:attrNameLst>
                                          <p:attrName>ppt_w</p:attrName>
                                        </p:attrNameLst>
                                      </p:cBhvr>
                                      <p:tavLst>
                                        <p:tav tm="0">
                                          <p:val>
                                            <p:strVal val="ppt_w"/>
                                          </p:val>
                                        </p:tav>
                                        <p:tav tm="100000">
                                          <p:val>
                                            <p:fltVal val="0"/>
                                          </p:val>
                                        </p:tav>
                                      </p:tavLst>
                                    </p:anim>
                                    <p:anim calcmode="lin" valueType="num">
                                      <p:cBhvr>
                                        <p:cTn id="63" dur="1000"/>
                                        <p:tgtEl>
                                          <p:spTgt spid="12"/>
                                        </p:tgtEl>
                                        <p:attrNameLst>
                                          <p:attrName>ppt_h</p:attrName>
                                        </p:attrNameLst>
                                      </p:cBhvr>
                                      <p:tavLst>
                                        <p:tav tm="0">
                                          <p:val>
                                            <p:strVal val="ppt_h"/>
                                          </p:val>
                                        </p:tav>
                                        <p:tav tm="100000">
                                          <p:val>
                                            <p:fltVal val="0"/>
                                          </p:val>
                                        </p:tav>
                                      </p:tavLst>
                                    </p:anim>
                                    <p:anim calcmode="lin" valueType="num">
                                      <p:cBhvr>
                                        <p:cTn id="64" dur="1000"/>
                                        <p:tgtEl>
                                          <p:spTgt spid="12"/>
                                        </p:tgtEl>
                                        <p:attrNameLst>
                                          <p:attrName>style.rotation</p:attrName>
                                        </p:attrNameLst>
                                      </p:cBhvr>
                                      <p:tavLst>
                                        <p:tav tm="0">
                                          <p:val>
                                            <p:fltVal val="0"/>
                                          </p:val>
                                        </p:tav>
                                        <p:tav tm="100000">
                                          <p:val>
                                            <p:fltVal val="90"/>
                                          </p:val>
                                        </p:tav>
                                      </p:tavLst>
                                    </p:anim>
                                    <p:animEffect transition="out" filter="fade">
                                      <p:cBhvr>
                                        <p:cTn id="65" dur="1000"/>
                                        <p:tgtEl>
                                          <p:spTgt spid="12"/>
                                        </p:tgtEl>
                                      </p:cBhvr>
                                    </p:animEffect>
                                    <p:set>
                                      <p:cBhvr>
                                        <p:cTn id="66" dur="1" fill="hold">
                                          <p:stCondLst>
                                            <p:cond delay="999"/>
                                          </p:stCondLst>
                                        </p:cTn>
                                        <p:tgtEl>
                                          <p:spTgt spid="12"/>
                                        </p:tgtEl>
                                        <p:attrNameLst>
                                          <p:attrName>style.visibility</p:attrName>
                                        </p:attrNameLst>
                                      </p:cBhvr>
                                      <p:to>
                                        <p:strVal val="hidden"/>
                                      </p:to>
                                    </p:set>
                                  </p:childTnLst>
                                </p:cTn>
                              </p:par>
                            </p:childTnLst>
                          </p:cTn>
                        </p:par>
                        <p:par>
                          <p:cTn id="67" fill="hold">
                            <p:stCondLst>
                              <p:cond delay="3992"/>
                            </p:stCondLst>
                            <p:childTnLst>
                              <p:par>
                                <p:cTn id="68" presetID="1" presetClass="entr" presetSubtype="0"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childTnLst>
                                </p:cTn>
                              </p:par>
                              <p:par>
                                <p:cTn id="70" presetID="1" presetClass="mediacall" presetSubtype="0" fill="hold" nodeType="withEffect">
                                  <p:stCondLst>
                                    <p:cond delay="0"/>
                                  </p:stCondLst>
                                  <p:childTnLst>
                                    <p:cmd type="call" cmd="playFrom(0.0)">
                                      <p:cBhvr>
                                        <p:cTn id="71" dur="2992" fill="hold"/>
                                        <p:tgtEl>
                                          <p:spTgt spid="25"/>
                                        </p:tgtEl>
                                      </p:cBhvr>
                                    </p:cmd>
                                  </p:childTnLst>
                                </p:cTn>
                              </p:par>
                              <p:par>
                                <p:cTn id="72" presetID="47" presetClass="exit" presetSubtype="0" fill="hold" grpId="1" nodeType="withEffect">
                                  <p:stCondLst>
                                    <p:cond delay="0"/>
                                  </p:stCondLst>
                                  <p:childTnLst>
                                    <p:animEffect transition="out" filter="fade">
                                      <p:cBhvr>
                                        <p:cTn id="73" dur="1000"/>
                                        <p:tgtEl>
                                          <p:spTgt spid="19"/>
                                        </p:tgtEl>
                                      </p:cBhvr>
                                    </p:animEffect>
                                    <p:anim calcmode="lin" valueType="num">
                                      <p:cBhvr>
                                        <p:cTn id="74" dur="1000"/>
                                        <p:tgtEl>
                                          <p:spTgt spid="19"/>
                                        </p:tgtEl>
                                        <p:attrNameLst>
                                          <p:attrName>ppt_x</p:attrName>
                                        </p:attrNameLst>
                                      </p:cBhvr>
                                      <p:tavLst>
                                        <p:tav tm="0">
                                          <p:val>
                                            <p:strVal val="ppt_x"/>
                                          </p:val>
                                        </p:tav>
                                        <p:tav tm="100000">
                                          <p:val>
                                            <p:strVal val="ppt_x"/>
                                          </p:val>
                                        </p:tav>
                                      </p:tavLst>
                                    </p:anim>
                                    <p:anim calcmode="lin" valueType="num">
                                      <p:cBhvr>
                                        <p:cTn id="75" dur="1000"/>
                                        <p:tgtEl>
                                          <p:spTgt spid="19"/>
                                        </p:tgtEl>
                                        <p:attrNameLst>
                                          <p:attrName>ppt_y</p:attrName>
                                        </p:attrNameLst>
                                      </p:cBhvr>
                                      <p:tavLst>
                                        <p:tav tm="0">
                                          <p:val>
                                            <p:strVal val="ppt_y"/>
                                          </p:val>
                                        </p:tav>
                                        <p:tav tm="100000">
                                          <p:val>
                                            <p:strVal val="ppt_y-.1"/>
                                          </p:val>
                                        </p:tav>
                                      </p:tavLst>
                                    </p:anim>
                                    <p:set>
                                      <p:cBhvr>
                                        <p:cTn id="76" dur="1" fill="hold">
                                          <p:stCondLst>
                                            <p:cond delay="9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77" restart="whenNotActive" fill="hold" evtFilter="cancelBubble" nodeType="interactiveSeq">
                <p:stCondLst>
                  <p:cond evt="onClick" delay="0">
                    <p:tgtEl>
                      <p:spTgt spid="10"/>
                    </p:tgtEl>
                  </p:cond>
                </p:stCondLst>
                <p:endSync evt="end" delay="0">
                  <p:rtn val="all"/>
                </p:endSync>
                <p:childTnLst>
                  <p:par>
                    <p:cTn id="78" fill="hold">
                      <p:stCondLst>
                        <p:cond delay="0"/>
                      </p:stCondLst>
                      <p:childTnLst>
                        <p:par>
                          <p:cTn id="79" fill="hold">
                            <p:stCondLst>
                              <p:cond delay="0"/>
                            </p:stCondLst>
                            <p:childTnLst>
                              <p:par>
                                <p:cTn id="80" presetID="63" presetClass="path" presetSubtype="0" accel="50000" decel="50000" fill="hold" nodeType="withEffect">
                                  <p:stCondLst>
                                    <p:cond delay="0"/>
                                  </p:stCondLst>
                                  <p:childTnLst>
                                    <p:animMotion origin="layout" path="M 5E-6 -3.33333E-6 L 0.23751 0.00556 " pathEditMode="relative" rAng="0" ptsTypes="AA">
                                      <p:cBhvr>
                                        <p:cTn id="81" dur="2000" fill="hold"/>
                                        <p:tgtEl>
                                          <p:spTgt spid="6"/>
                                        </p:tgtEl>
                                        <p:attrNameLst>
                                          <p:attrName>ppt_x</p:attrName>
                                          <p:attrName>ppt_y</p:attrName>
                                        </p:attrNameLst>
                                      </p:cBhvr>
                                      <p:rCtr x="11875" y="278"/>
                                    </p:animMotion>
                                  </p:childTnLst>
                                </p:cTn>
                              </p:par>
                              <p:par>
                                <p:cTn id="82" presetID="0" presetClass="path" presetSubtype="0" accel="50000" decel="50000" fill="hold" nodeType="withEffect">
                                  <p:stCondLst>
                                    <p:cond delay="0"/>
                                  </p:stCondLst>
                                  <p:iterate type="lt">
                                    <p:tmPct val="0"/>
                                  </p:iterate>
                                  <p:childTnLst>
                                    <p:animMotion origin="layout" path="M 0.00017 0.00031 C 0.00173 -0.0216 0.00364 -0.04383 0.00451 -0.06512 C 0.00521 -0.08642 0.00521 -0.11049 0.00573 -0.12932 C 0.00625 -0.14846 0.00642 -0.16667 0.00868 -0.18148 C 0.00989 -0.19537 0.01024 -0.20123 0.01649 -0.21605 C 0.02326 -0.23148 0.0309 -0.2463 0.04687 -0.26975 C 0.06389 -0.29506 0.09184 -0.32963 0.11701 -0.36265 C 0.14253 -0.39599 0.17326 -0.4392 0.19878 -0.4679 C 0.22448 -0.4966 0.24791 -0.51636 0.271 -0.5358 " pathEditMode="relative" rAng="3180000" ptsTypes="AAAAAAAAA">
                                      <p:cBhvr>
                                        <p:cTn id="83" dur="2000" fill="hold"/>
                                        <p:tgtEl>
                                          <p:spTgt spid="14"/>
                                        </p:tgtEl>
                                        <p:attrNameLst>
                                          <p:attrName>ppt_x</p:attrName>
                                          <p:attrName>ppt_y</p:attrName>
                                        </p:attrNameLst>
                                      </p:cBhvr>
                                      <p:rCtr x="13056" y="-27932"/>
                                    </p:animMotion>
                                  </p:childTnLst>
                                </p:cTn>
                              </p:par>
                            </p:childTnLst>
                          </p:cTn>
                        </p:par>
                        <p:par>
                          <p:cTn id="84" fill="hold">
                            <p:stCondLst>
                              <p:cond delay="2000"/>
                            </p:stCondLst>
                            <p:childTnLst>
                              <p:par>
                                <p:cTn id="85" presetID="31" presetClass="exit" presetSubtype="0" fill="hold" nodeType="afterEffect">
                                  <p:stCondLst>
                                    <p:cond delay="0"/>
                                  </p:stCondLst>
                                  <p:iterate type="lt">
                                    <p:tmPct val="5000"/>
                                  </p:iterate>
                                  <p:childTnLst>
                                    <p:anim calcmode="lin" valueType="num">
                                      <p:cBhvr>
                                        <p:cTn id="86" dur="1000"/>
                                        <p:tgtEl>
                                          <p:spTgt spid="14"/>
                                        </p:tgtEl>
                                        <p:attrNameLst>
                                          <p:attrName>ppt_w</p:attrName>
                                        </p:attrNameLst>
                                      </p:cBhvr>
                                      <p:tavLst>
                                        <p:tav tm="0">
                                          <p:val>
                                            <p:strVal val="ppt_w"/>
                                          </p:val>
                                        </p:tav>
                                        <p:tav tm="100000">
                                          <p:val>
                                            <p:fltVal val="0"/>
                                          </p:val>
                                        </p:tav>
                                      </p:tavLst>
                                    </p:anim>
                                    <p:anim calcmode="lin" valueType="num">
                                      <p:cBhvr>
                                        <p:cTn id="87" dur="1000"/>
                                        <p:tgtEl>
                                          <p:spTgt spid="14"/>
                                        </p:tgtEl>
                                        <p:attrNameLst>
                                          <p:attrName>ppt_h</p:attrName>
                                        </p:attrNameLst>
                                      </p:cBhvr>
                                      <p:tavLst>
                                        <p:tav tm="0">
                                          <p:val>
                                            <p:strVal val="ppt_h"/>
                                          </p:val>
                                        </p:tav>
                                        <p:tav tm="100000">
                                          <p:val>
                                            <p:fltVal val="0"/>
                                          </p:val>
                                        </p:tav>
                                      </p:tavLst>
                                    </p:anim>
                                    <p:anim calcmode="lin" valueType="num">
                                      <p:cBhvr>
                                        <p:cTn id="88" dur="1000"/>
                                        <p:tgtEl>
                                          <p:spTgt spid="14"/>
                                        </p:tgtEl>
                                        <p:attrNameLst>
                                          <p:attrName>style.rotation</p:attrName>
                                        </p:attrNameLst>
                                      </p:cBhvr>
                                      <p:tavLst>
                                        <p:tav tm="0">
                                          <p:val>
                                            <p:fltVal val="0"/>
                                          </p:val>
                                        </p:tav>
                                        <p:tav tm="100000">
                                          <p:val>
                                            <p:fltVal val="90"/>
                                          </p:val>
                                        </p:tav>
                                      </p:tavLst>
                                    </p:anim>
                                    <p:animEffect transition="out" filter="fade">
                                      <p:cBhvr>
                                        <p:cTn id="89" dur="1000"/>
                                        <p:tgtEl>
                                          <p:spTgt spid="14"/>
                                        </p:tgtEl>
                                      </p:cBhvr>
                                    </p:animEffect>
                                    <p:set>
                                      <p:cBhvr>
                                        <p:cTn id="90" dur="1" fill="hold">
                                          <p:stCondLst>
                                            <p:cond delay="999"/>
                                          </p:stCondLst>
                                        </p:cTn>
                                        <p:tgtEl>
                                          <p:spTgt spid="14"/>
                                        </p:tgtEl>
                                        <p:attrNameLst>
                                          <p:attrName>style.visibility</p:attrName>
                                        </p:attrNameLst>
                                      </p:cBhvr>
                                      <p:to>
                                        <p:strVal val="hidden"/>
                                      </p:to>
                                    </p:set>
                                  </p:childTnLst>
                                </p:cTn>
                              </p:par>
                            </p:childTnLst>
                          </p:cTn>
                        </p:par>
                        <p:par>
                          <p:cTn id="91" fill="hold">
                            <p:stCondLst>
                              <p:cond delay="3000"/>
                            </p:stCondLst>
                            <p:childTnLst>
                              <p:par>
                                <p:cTn id="92" presetID="1" presetClass="entr" presetSubtype="0"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childTnLst>
                                </p:cTn>
                              </p:par>
                              <p:par>
                                <p:cTn id="94" presetID="3" presetClass="mediacall" presetSubtype="0" fill="hold" nodeType="withEffect">
                                  <p:stCondLst>
                                    <p:cond delay="0"/>
                                  </p:stCondLst>
                                  <p:childTnLst>
                                    <p:cmd type="call" cmd="stop">
                                      <p:cBhvr>
                                        <p:cTn id="95" dur="1" fill="hold"/>
                                        <p:tgtEl>
                                          <p:spTgt spid="17"/>
                                        </p:tgtEl>
                                      </p:cBhvr>
                                    </p:cmd>
                                  </p:childTnLst>
                                </p:cTn>
                              </p:par>
                              <p:par>
                                <p:cTn id="96" presetID="3" presetClass="mediacall" presetSubtype="0" fill="hold" nodeType="withEffect">
                                  <p:stCondLst>
                                    <p:cond delay="0"/>
                                  </p:stCondLst>
                                  <p:childTnLst>
                                    <p:cmd type="call" cmd="stop">
                                      <p:cBhvr>
                                        <p:cTn id="97" dur="1" fill="hold"/>
                                        <p:tgtEl>
                                          <p:spTgt spid="17"/>
                                        </p:tgtEl>
                                      </p:cBhvr>
                                    </p:cmd>
                                  </p:childTnLst>
                                </p:cTn>
                              </p:par>
                              <p:par>
                                <p:cTn id="98" presetID="3" presetClass="mediacall" presetSubtype="0" fill="hold" nodeType="withEffect">
                                  <p:stCondLst>
                                    <p:cond delay="0"/>
                                  </p:stCondLst>
                                  <p:childTnLst>
                                    <p:cmd type="call" cmd="stop">
                                      <p:cBhvr>
                                        <p:cTn id="99" dur="1" fill="hold"/>
                                        <p:tgtEl>
                                          <p:spTgt spid="17"/>
                                        </p:tgtEl>
                                      </p:cBhvr>
                                    </p:cmd>
                                  </p:childTnLst>
                                </p:cTn>
                              </p:par>
                              <p:par>
                                <p:cTn id="100" presetID="2" presetClass="mediacall" presetSubtype="0" fill="hold" nodeType="withEffect">
                                  <p:stCondLst>
                                    <p:cond delay="0"/>
                                  </p:stCondLst>
                                  <p:childTnLst>
                                    <p:cmd type="call" cmd="togglePause">
                                      <p:cBhvr>
                                        <p:cTn id="101" dur="1" fill="hold"/>
                                        <p:tgtEl>
                                          <p:spTgt spid="17"/>
                                        </p:tgtEl>
                                      </p:cBhvr>
                                    </p:cmd>
                                  </p:childTnLst>
                                </p:cTn>
                              </p:par>
                              <p:par>
                                <p:cTn id="102" presetID="47" presetClass="exit" presetSubtype="0" fill="hold" grpId="1" nodeType="withEffect">
                                  <p:stCondLst>
                                    <p:cond delay="0"/>
                                  </p:stCondLst>
                                  <p:childTnLst>
                                    <p:animEffect transition="out" filter="fade">
                                      <p:cBhvr>
                                        <p:cTn id="103" dur="1000"/>
                                        <p:tgtEl>
                                          <p:spTgt spid="20"/>
                                        </p:tgtEl>
                                      </p:cBhvr>
                                    </p:animEffect>
                                    <p:anim calcmode="lin" valueType="num">
                                      <p:cBhvr>
                                        <p:cTn id="104" dur="1000"/>
                                        <p:tgtEl>
                                          <p:spTgt spid="20"/>
                                        </p:tgtEl>
                                        <p:attrNameLst>
                                          <p:attrName>ppt_x</p:attrName>
                                        </p:attrNameLst>
                                      </p:cBhvr>
                                      <p:tavLst>
                                        <p:tav tm="0">
                                          <p:val>
                                            <p:strVal val="ppt_x"/>
                                          </p:val>
                                        </p:tav>
                                        <p:tav tm="100000">
                                          <p:val>
                                            <p:strVal val="ppt_x"/>
                                          </p:val>
                                        </p:tav>
                                      </p:tavLst>
                                    </p:anim>
                                    <p:anim calcmode="lin" valueType="num">
                                      <p:cBhvr>
                                        <p:cTn id="105" dur="1000"/>
                                        <p:tgtEl>
                                          <p:spTgt spid="20"/>
                                        </p:tgtEl>
                                        <p:attrNameLst>
                                          <p:attrName>ppt_y</p:attrName>
                                        </p:attrNameLst>
                                      </p:cBhvr>
                                      <p:tavLst>
                                        <p:tav tm="0">
                                          <p:val>
                                            <p:strVal val="ppt_y"/>
                                          </p:val>
                                        </p:tav>
                                        <p:tav tm="100000">
                                          <p:val>
                                            <p:strVal val="ppt_y-.1"/>
                                          </p:val>
                                        </p:tav>
                                      </p:tavLst>
                                    </p:anim>
                                    <p:set>
                                      <p:cBhvr>
                                        <p:cTn id="106" dur="1" fill="hold">
                                          <p:stCondLst>
                                            <p:cond delay="9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audio>
              <p:cMediaNode vol="80000">
                <p:cTn id="107" fill="hold" display="0">
                  <p:stCondLst>
                    <p:cond delay="indefinite"/>
                  </p:stCondLst>
                  <p:endCondLst>
                    <p:cond evt="onStopAudio" delay="0">
                      <p:tgtEl>
                        <p:sldTgt/>
                      </p:tgtEl>
                    </p:cond>
                  </p:endCondLst>
                </p:cTn>
                <p:tgtEl>
                  <p:spTgt spid="17"/>
                </p:tgtEl>
              </p:cMediaNode>
            </p:audio>
            <p:audio>
              <p:cMediaNode vol="80000">
                <p:cTn id="108" fill="hold" display="0">
                  <p:stCondLst>
                    <p:cond delay="indefinite"/>
                  </p:stCondLst>
                  <p:endCondLst>
                    <p:cond evt="onStopAudio" delay="0">
                      <p:tgtEl>
                        <p:sldTgt/>
                      </p:tgtEl>
                    </p:cond>
                  </p:endCondLst>
                </p:cTn>
                <p:tgtEl>
                  <p:spTgt spid="23"/>
                </p:tgtEl>
              </p:cMediaNode>
            </p:audio>
            <p:audio>
              <p:cMediaNode vol="80000">
                <p:cTn id="109" fill="hold" display="0">
                  <p:stCondLst>
                    <p:cond delay="indefinite"/>
                  </p:stCondLst>
                  <p:endCondLst>
                    <p:cond evt="onStopAudio" delay="0">
                      <p:tgtEl>
                        <p:sldTgt/>
                      </p:tgtEl>
                    </p:cond>
                  </p:endCondLst>
                </p:cTn>
                <p:tgtEl>
                  <p:spTgt spid="24"/>
                </p:tgtEl>
              </p:cMediaNode>
            </p:audio>
            <p:audio>
              <p:cMediaNode vol="80000">
                <p:cTn id="110" fill="hold" display="0">
                  <p:stCondLst>
                    <p:cond delay="indefinite"/>
                  </p:stCondLst>
                  <p:endCondLst>
                    <p:cond evt="onStopAudio" delay="0">
                      <p:tgtEl>
                        <p:sldTgt/>
                      </p:tgtEl>
                    </p:cond>
                  </p:endCondLst>
                </p:cTn>
                <p:tgtEl>
                  <p:spTgt spid="25"/>
                </p:tgtEl>
              </p:cMediaNode>
            </p:audio>
            <p:audio>
              <p:cMediaNode vol="61224" showWhenStopped="0">
                <p:cTn id="111" repeatCount="indefinite" fill="hold" display="0">
                  <p:stCondLst>
                    <p:cond delay="indefinite"/>
                  </p:stCondLst>
                  <p:endCondLst>
                    <p:cond evt="onStopAudio" delay="0">
                      <p:tgtEl>
                        <p:sldTgt/>
                      </p:tgtEl>
                    </p:cond>
                  </p:endCondLst>
                </p:cTn>
                <p:tgtEl>
                  <p:spTgt spid="27"/>
                </p:tgtEl>
              </p:cMediaNode>
            </p:audio>
          </p:childTnLst>
        </p:cTn>
      </p:par>
    </p:tnLst>
    <p:bldLst>
      <p:bldP spid="15" grpId="0" animBg="1"/>
      <p:bldP spid="15" grpId="1" animBg="1"/>
      <p:bldP spid="18" grpId="0" animBg="1"/>
      <p:bldP spid="18" grpId="1" animBg="1"/>
      <p:bldP spid="19" grpId="0" animBg="1"/>
      <p:bldP spid="19" grpId="1" animBg="1"/>
      <p:bldP spid="20" grpId="0" animBg="1"/>
      <p:bldP spid="20"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051363" y="445269"/>
            <a:ext cx="9985052" cy="2894273"/>
          </a:xfrm>
          <a:prstGeom prst="roundRect">
            <a:avLst/>
          </a:prstGeom>
          <a:solidFill>
            <a:schemeClr val="accent6">
              <a:lumMod val="40000"/>
              <a:lumOff val="6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defTabSz="914377">
              <a:defRPr/>
            </a:pPr>
            <a:endParaRPr lang="en-US">
              <a:solidFill>
                <a:prstClr val="black"/>
              </a:solidFill>
              <a:latin typeface="Calibri"/>
              <a:sym typeface="Arial"/>
            </a:endParaRPr>
          </a:p>
        </p:txBody>
      </p:sp>
      <p:sp>
        <p:nvSpPr>
          <p:cNvPr id="7" name="TextBox 6"/>
          <p:cNvSpPr txBox="1"/>
          <p:nvPr/>
        </p:nvSpPr>
        <p:spPr>
          <a:xfrm>
            <a:off x="1606032" y="676687"/>
            <a:ext cx="8659633" cy="2400465"/>
          </a:xfrm>
          <a:prstGeom prst="rect">
            <a:avLst/>
          </a:prstGeom>
          <a:noFill/>
        </p:spPr>
        <p:txBody>
          <a:bodyPr wrap="square" rtlCol="0">
            <a:spAutoFit/>
          </a:bodyPr>
          <a:lstStyle/>
          <a:p>
            <a:pPr algn="just">
              <a:lnSpc>
                <a:spcPct val="150000"/>
              </a:lnSpc>
              <a:spcBef>
                <a:spcPts val="133"/>
              </a:spcBef>
              <a:spcAft>
                <a:spcPts val="133"/>
              </a:spcAft>
            </a:pPr>
            <a:r>
              <a:rPr lang="vi-VN" sz="3333" b="1">
                <a:latin typeface="Arial" panose="020B0604020202020204" pitchFamily="34" charset="0"/>
                <a:ea typeface="Times New Roman" panose="02020603050405020304" pitchFamily="18" charset="0"/>
                <a:cs typeface="Arial" panose="020B0604020202020204" pitchFamily="34" charset="0"/>
              </a:rPr>
              <a:t>Câu 4. </a:t>
            </a:r>
            <a:r>
              <a:rPr lang="vi-VN" sz="3333">
                <a:latin typeface="Arial" panose="020B0604020202020204" pitchFamily="34" charset="0"/>
                <a:ea typeface="Times New Roman" panose="02020603050405020304" pitchFamily="18" charset="0"/>
                <a:cs typeface="Arial" panose="020B0604020202020204" pitchFamily="34" charset="0"/>
              </a:rPr>
              <a:t>Cho hình vuông có chu vi 20 cm. Bình phương độ dài một đường chéo của hình vuông là:</a:t>
            </a:r>
            <a:endParaRPr lang="en-US" sz="3333" kern="0">
              <a:solidFill>
                <a:srgbClr val="FF0000"/>
              </a:solidFill>
              <a:latin typeface="Arial" panose="020B0604020202020204" pitchFamily="34" charset="0"/>
              <a:ea typeface="Times New Roman" panose="02020603050405020304" pitchFamily="18" charset="0"/>
              <a:cs typeface="Arial" panose="020B0604020202020204" pitchFamily="34" charset="0"/>
              <a:sym typeface="Arial"/>
            </a:endParaRPr>
          </a:p>
        </p:txBody>
      </p:sp>
      <p:pic>
        <p:nvPicPr>
          <p:cNvPr id="9" name="Picture 8" descr="bong.png">
            <a:hlinkClick r:id="rId4" action="ppaction://hlinksldjump"/>
          </p:cNvPr>
          <p:cNvPicPr>
            <a:picLocks noChangeAspect="1"/>
          </p:cNvPicPr>
          <p:nvPr/>
        </p:nvPicPr>
        <p:blipFill>
          <a:blip r:embed="rId5" cstate="print"/>
          <a:stretch>
            <a:fillRect/>
          </a:stretch>
        </p:blipFill>
        <p:spPr>
          <a:xfrm>
            <a:off x="5029200" y="5029201"/>
            <a:ext cx="1371600" cy="1349713"/>
          </a:xfrm>
          <a:prstGeom prst="rect">
            <a:avLst/>
          </a:prstGeom>
        </p:spPr>
      </p:pic>
      <p:pic>
        <p:nvPicPr>
          <p:cNvPr id="8" name="chase-11768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843417" y="1037720"/>
            <a:ext cx="541867" cy="541867"/>
          </a:xfrm>
          <a:prstGeom prst="rect">
            <a:avLst/>
          </a:prstGeom>
        </p:spPr>
      </p:pic>
    </p:spTree>
    <p:extLst>
      <p:ext uri="{BB962C8B-B14F-4D97-AF65-F5344CB8AC3E}">
        <p14:creationId xmlns:p14="http://schemas.microsoft.com/office/powerpoint/2010/main" val="3479981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70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1224" showWhenStopped="0">
                <p:cTn id="7" repeatCount="indefinite" fill="hold" display="0">
                  <p:stCondLst>
                    <p:cond delay="indefinite"/>
                  </p:stCondLst>
                  <p:endCondLst>
                    <p:cond evt="onStopAudio" delay="0">
                      <p:tgtEl>
                        <p:sldTgt/>
                      </p:tgtEl>
                    </p:cond>
                  </p:endCondLst>
                </p:cTn>
                <p:tgtEl>
                  <p:spTgt spid="8"/>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430dcb88016bc5e42f7101ebdc877fc.png"/>
          <p:cNvPicPr>
            <a:picLocks noChangeAspect="1"/>
          </p:cNvPicPr>
          <p:nvPr/>
        </p:nvPicPr>
        <p:blipFill>
          <a:blip r:embed="rId8" cstate="print"/>
          <a:stretch>
            <a:fillRect/>
          </a:stretch>
        </p:blipFill>
        <p:spPr>
          <a:xfrm>
            <a:off x="1524000" y="-762000"/>
            <a:ext cx="9144000" cy="5638800"/>
          </a:xfrm>
          <a:prstGeom prst="rect">
            <a:avLst/>
          </a:prstGeom>
        </p:spPr>
      </p:pic>
      <p:pic>
        <p:nvPicPr>
          <p:cNvPr id="6" name="Picture 5" descr="f002c92eee74a495b2b40cc86e0dc2e9.png"/>
          <p:cNvPicPr>
            <a:picLocks noChangeAspect="1"/>
          </p:cNvPicPr>
          <p:nvPr/>
        </p:nvPicPr>
        <p:blipFill>
          <a:blip r:embed="rId9" cstate="print"/>
          <a:stretch>
            <a:fillRect/>
          </a:stretch>
        </p:blipFill>
        <p:spPr>
          <a:xfrm>
            <a:off x="4800600" y="1219200"/>
            <a:ext cx="2362200" cy="2819400"/>
          </a:xfrm>
          <a:prstGeom prst="rect">
            <a:avLst/>
          </a:prstGeom>
        </p:spPr>
      </p:pic>
      <p:sp>
        <p:nvSpPr>
          <p:cNvPr id="7" name="Rectangle 6"/>
          <p:cNvSpPr/>
          <p:nvPr/>
        </p:nvSpPr>
        <p:spPr>
          <a:xfrm>
            <a:off x="964204" y="5555974"/>
            <a:ext cx="1895480" cy="92765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defTabSz="914377"/>
            <a:r>
              <a:rPr lang="en-US" sz="2667">
                <a:solidFill>
                  <a:prstClr val="black"/>
                </a:solidFill>
                <a:latin typeface="Arial" panose="020B0604020202020204" pitchFamily="34" charset="0"/>
                <a:cs typeface="Arial" panose="020B0604020202020204" pitchFamily="34" charset="0"/>
              </a:rPr>
              <a:t>A. 32</a:t>
            </a:r>
            <a:endParaRPr lang="en-US" sz="2667" dirty="0">
              <a:solidFill>
                <a:prstClr val="black"/>
              </a:solidFill>
              <a:latin typeface="Arial" panose="020B0604020202020204" pitchFamily="34" charset="0"/>
              <a:cs typeface="Arial" panose="020B0604020202020204" pitchFamily="34" charset="0"/>
              <a:sym typeface="Arial"/>
            </a:endParaRPr>
          </a:p>
        </p:txBody>
      </p:sp>
      <p:sp>
        <p:nvSpPr>
          <p:cNvPr id="8" name="Rectangle 7"/>
          <p:cNvSpPr/>
          <p:nvPr/>
        </p:nvSpPr>
        <p:spPr>
          <a:xfrm>
            <a:off x="9328848" y="5555974"/>
            <a:ext cx="1895480" cy="92765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defTabSz="914377"/>
            <a:r>
              <a:rPr lang="en-US" sz="2667">
                <a:solidFill>
                  <a:prstClr val="black"/>
                </a:solidFill>
                <a:latin typeface="Arial" panose="020B0604020202020204" pitchFamily="34" charset="0"/>
                <a:cs typeface="Arial" panose="020B0604020202020204" pitchFamily="34" charset="0"/>
              </a:rPr>
              <a:t>D. 30</a:t>
            </a:r>
            <a:endParaRPr lang="en-US" sz="2667" dirty="0">
              <a:solidFill>
                <a:prstClr val="black"/>
              </a:solidFill>
              <a:latin typeface="Arial" panose="020B0604020202020204" pitchFamily="34" charset="0"/>
              <a:cs typeface="Arial" panose="020B0604020202020204" pitchFamily="34" charset="0"/>
              <a:sym typeface="Arial"/>
            </a:endParaRPr>
          </a:p>
        </p:txBody>
      </p:sp>
      <p:sp>
        <p:nvSpPr>
          <p:cNvPr id="9" name="Rectangle 8"/>
          <p:cNvSpPr/>
          <p:nvPr/>
        </p:nvSpPr>
        <p:spPr>
          <a:xfrm>
            <a:off x="6550005" y="5555974"/>
            <a:ext cx="1895480" cy="92765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defTabSz="914377"/>
            <a:r>
              <a:rPr lang="en-US" sz="2667">
                <a:solidFill>
                  <a:prstClr val="black"/>
                </a:solidFill>
                <a:latin typeface="Arial" panose="020B0604020202020204" pitchFamily="34" charset="0"/>
                <a:cs typeface="Arial" panose="020B0604020202020204" pitchFamily="34" charset="0"/>
              </a:rPr>
              <a:t>C. 25</a:t>
            </a:r>
            <a:endParaRPr lang="en-US" sz="2667" dirty="0">
              <a:solidFill>
                <a:prstClr val="black"/>
              </a:solidFill>
              <a:latin typeface="Arial" panose="020B0604020202020204" pitchFamily="34" charset="0"/>
              <a:cs typeface="Arial" panose="020B0604020202020204" pitchFamily="34" charset="0"/>
              <a:sym typeface="Arial"/>
            </a:endParaRPr>
          </a:p>
        </p:txBody>
      </p:sp>
      <p:sp>
        <p:nvSpPr>
          <p:cNvPr id="10" name="Rectangle 9"/>
          <p:cNvSpPr/>
          <p:nvPr/>
        </p:nvSpPr>
        <p:spPr>
          <a:xfrm>
            <a:off x="3779445" y="5555974"/>
            <a:ext cx="1887199" cy="92765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defTabSz="914377"/>
            <a:r>
              <a:rPr lang="en-US" sz="2667">
                <a:solidFill>
                  <a:prstClr val="black"/>
                </a:solidFill>
                <a:latin typeface="Arial" panose="020B0604020202020204" pitchFamily="34" charset="0"/>
                <a:cs typeface="Arial" panose="020B0604020202020204" pitchFamily="34" charset="0"/>
              </a:rPr>
              <a:t>B. 50</a:t>
            </a:r>
            <a:endParaRPr lang="en-US" sz="2667" dirty="0">
              <a:solidFill>
                <a:prstClr val="black"/>
              </a:solidFill>
              <a:latin typeface="Arial" panose="020B0604020202020204" pitchFamily="34" charset="0"/>
              <a:cs typeface="Arial" panose="020B0604020202020204" pitchFamily="34" charset="0"/>
              <a:sym typeface="Arial"/>
            </a:endParaRPr>
          </a:p>
        </p:txBody>
      </p:sp>
      <p:pic>
        <p:nvPicPr>
          <p:cNvPr id="11" name="Picture 10" descr="bong.png"/>
          <p:cNvPicPr>
            <a:picLocks noChangeAspect="1"/>
          </p:cNvPicPr>
          <p:nvPr/>
        </p:nvPicPr>
        <p:blipFill>
          <a:blip r:embed="rId10" cstate="print"/>
          <a:stretch>
            <a:fillRect/>
          </a:stretch>
        </p:blipFill>
        <p:spPr>
          <a:xfrm>
            <a:off x="1512720" y="4685972"/>
            <a:ext cx="798448" cy="727093"/>
          </a:xfrm>
          <a:prstGeom prst="rect">
            <a:avLst/>
          </a:prstGeom>
        </p:spPr>
      </p:pic>
      <p:pic>
        <p:nvPicPr>
          <p:cNvPr id="12" name="Picture 11" descr="bong.png"/>
          <p:cNvPicPr>
            <a:picLocks noChangeAspect="1"/>
          </p:cNvPicPr>
          <p:nvPr/>
        </p:nvPicPr>
        <p:blipFill>
          <a:blip r:embed="rId10" cstate="print"/>
          <a:stretch>
            <a:fillRect/>
          </a:stretch>
        </p:blipFill>
        <p:spPr>
          <a:xfrm>
            <a:off x="9944448" y="4680872"/>
            <a:ext cx="798448" cy="727093"/>
          </a:xfrm>
          <a:prstGeom prst="rect">
            <a:avLst/>
          </a:prstGeom>
        </p:spPr>
      </p:pic>
      <p:pic>
        <p:nvPicPr>
          <p:cNvPr id="13" name="Picture 12" descr="bong.png"/>
          <p:cNvPicPr>
            <a:picLocks noChangeAspect="1"/>
          </p:cNvPicPr>
          <p:nvPr/>
        </p:nvPicPr>
        <p:blipFill>
          <a:blip r:embed="rId10" cstate="print"/>
          <a:stretch>
            <a:fillRect/>
          </a:stretch>
        </p:blipFill>
        <p:spPr>
          <a:xfrm>
            <a:off x="7137279" y="4680872"/>
            <a:ext cx="798448" cy="727093"/>
          </a:xfrm>
          <a:prstGeom prst="rect">
            <a:avLst/>
          </a:prstGeom>
        </p:spPr>
      </p:pic>
      <p:pic>
        <p:nvPicPr>
          <p:cNvPr id="14" name="Picture 13" descr="bong.png"/>
          <p:cNvPicPr>
            <a:picLocks noChangeAspect="1"/>
          </p:cNvPicPr>
          <p:nvPr/>
        </p:nvPicPr>
        <p:blipFill>
          <a:blip r:embed="rId10" cstate="print"/>
          <a:stretch>
            <a:fillRect/>
          </a:stretch>
        </p:blipFill>
        <p:spPr>
          <a:xfrm>
            <a:off x="4306119" y="4685972"/>
            <a:ext cx="798448" cy="727093"/>
          </a:xfrm>
          <a:prstGeom prst="rect">
            <a:avLst/>
          </a:prstGeom>
        </p:spPr>
      </p:pic>
      <p:sp>
        <p:nvSpPr>
          <p:cNvPr id="15" name="Plaque 14"/>
          <p:cNvSpPr/>
          <p:nvPr/>
        </p:nvSpPr>
        <p:spPr>
          <a:xfrm>
            <a:off x="9028043" y="731520"/>
            <a:ext cx="2570260" cy="14478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Không</a:t>
            </a:r>
            <a:r>
              <a:rPr lang="en-US" sz="2667" b="1" dirty="0">
                <a:solidFill>
                  <a:prstClr val="white"/>
                </a:solidFill>
                <a:latin typeface="Arial" panose="020B0604020202020204" pitchFamily="34" charset="0"/>
                <a:cs typeface="Arial" panose="020B0604020202020204" pitchFamily="34" charset="0"/>
                <a:sym typeface="Arial"/>
              </a:rPr>
              <a:t> </a:t>
            </a:r>
            <a:r>
              <a:rPr lang="en-US" sz="2667" b="1" dirty="0" err="1">
                <a:solidFill>
                  <a:prstClr val="white"/>
                </a:solidFill>
                <a:latin typeface="Arial" panose="020B0604020202020204" pitchFamily="34" charset="0"/>
                <a:cs typeface="Arial" panose="020B0604020202020204" pitchFamily="34" charset="0"/>
                <a:sym typeface="Arial"/>
              </a:rPr>
              <a:t>Vào</a:t>
            </a:r>
            <a:endParaRPr lang="en-US" sz="2667" b="1" dirty="0">
              <a:solidFill>
                <a:prstClr val="white"/>
              </a:solidFill>
              <a:latin typeface="Arial" panose="020B0604020202020204" pitchFamily="34" charset="0"/>
              <a:cs typeface="Arial" panose="020B0604020202020204" pitchFamily="34" charset="0"/>
              <a:sym typeface="Arial"/>
            </a:endParaRPr>
          </a:p>
        </p:txBody>
      </p:sp>
      <p:sp>
        <p:nvSpPr>
          <p:cNvPr id="18" name="Plaque 17"/>
          <p:cNvSpPr/>
          <p:nvPr/>
        </p:nvSpPr>
        <p:spPr>
          <a:xfrm>
            <a:off x="9028043" y="731520"/>
            <a:ext cx="2570260" cy="14478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Không</a:t>
            </a:r>
            <a:r>
              <a:rPr lang="en-US" sz="2667" b="1" dirty="0">
                <a:solidFill>
                  <a:prstClr val="white"/>
                </a:solidFill>
                <a:latin typeface="Arial" panose="020B0604020202020204" pitchFamily="34" charset="0"/>
                <a:cs typeface="Arial" panose="020B0604020202020204" pitchFamily="34" charset="0"/>
                <a:sym typeface="Arial"/>
              </a:rPr>
              <a:t> </a:t>
            </a:r>
            <a:r>
              <a:rPr lang="en-US" sz="2667" b="1" dirty="0" err="1">
                <a:solidFill>
                  <a:prstClr val="white"/>
                </a:solidFill>
                <a:latin typeface="Arial" panose="020B0604020202020204" pitchFamily="34" charset="0"/>
                <a:cs typeface="Arial" panose="020B0604020202020204" pitchFamily="34" charset="0"/>
                <a:sym typeface="Arial"/>
              </a:rPr>
              <a:t>vào</a:t>
            </a:r>
            <a:endParaRPr lang="en-US" sz="2667" b="1" dirty="0">
              <a:solidFill>
                <a:prstClr val="white"/>
              </a:solidFill>
              <a:latin typeface="Arial" panose="020B0604020202020204" pitchFamily="34" charset="0"/>
              <a:cs typeface="Arial" panose="020B0604020202020204" pitchFamily="34" charset="0"/>
              <a:sym typeface="Arial"/>
            </a:endParaRPr>
          </a:p>
        </p:txBody>
      </p:sp>
      <p:sp>
        <p:nvSpPr>
          <p:cNvPr id="19" name="Plaque 18"/>
          <p:cNvSpPr/>
          <p:nvPr/>
        </p:nvSpPr>
        <p:spPr>
          <a:xfrm>
            <a:off x="9028043" y="731520"/>
            <a:ext cx="2570260" cy="14478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Không</a:t>
            </a:r>
            <a:r>
              <a:rPr lang="en-US" sz="2667" b="1" dirty="0">
                <a:solidFill>
                  <a:prstClr val="white"/>
                </a:solidFill>
                <a:latin typeface="Arial" panose="020B0604020202020204" pitchFamily="34" charset="0"/>
                <a:cs typeface="Arial" panose="020B0604020202020204" pitchFamily="34" charset="0"/>
                <a:sym typeface="Arial"/>
              </a:rPr>
              <a:t> </a:t>
            </a:r>
            <a:r>
              <a:rPr lang="en-US" sz="2667" b="1" dirty="0" err="1">
                <a:solidFill>
                  <a:prstClr val="white"/>
                </a:solidFill>
                <a:latin typeface="Arial" panose="020B0604020202020204" pitchFamily="34" charset="0"/>
                <a:cs typeface="Arial" panose="020B0604020202020204" pitchFamily="34" charset="0"/>
                <a:sym typeface="Arial"/>
              </a:rPr>
              <a:t>vào</a:t>
            </a:r>
            <a:endParaRPr lang="en-US" sz="2667" b="1" dirty="0">
              <a:solidFill>
                <a:prstClr val="white"/>
              </a:solidFill>
              <a:latin typeface="Arial" panose="020B0604020202020204" pitchFamily="34" charset="0"/>
              <a:cs typeface="Arial" panose="020B0604020202020204" pitchFamily="34" charset="0"/>
              <a:sym typeface="Arial"/>
            </a:endParaRPr>
          </a:p>
        </p:txBody>
      </p:sp>
      <p:sp>
        <p:nvSpPr>
          <p:cNvPr id="20" name="Plaque 19"/>
          <p:cNvSpPr/>
          <p:nvPr/>
        </p:nvSpPr>
        <p:spPr>
          <a:xfrm>
            <a:off x="9028043" y="731520"/>
            <a:ext cx="2570260" cy="1447800"/>
          </a:xfrm>
          <a:prstGeom prst="plaque">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14377">
              <a:defRPr/>
            </a:pPr>
            <a:r>
              <a:rPr lang="en-US" sz="2667" b="1" dirty="0" err="1">
                <a:solidFill>
                  <a:prstClr val="white"/>
                </a:solidFill>
                <a:latin typeface="Arial" panose="020B0604020202020204" pitchFamily="34" charset="0"/>
                <a:cs typeface="Arial" panose="020B0604020202020204" pitchFamily="34" charset="0"/>
                <a:sym typeface="Arial"/>
              </a:rPr>
              <a:t>Vàoooooo</a:t>
            </a:r>
            <a:endParaRPr lang="en-US" sz="2667" b="1" dirty="0">
              <a:solidFill>
                <a:prstClr val="white"/>
              </a:solidFill>
              <a:latin typeface="Arial" panose="020B0604020202020204" pitchFamily="34" charset="0"/>
              <a:cs typeface="Arial" panose="020B0604020202020204" pitchFamily="34" charset="0"/>
              <a:sym typeface="Arial"/>
            </a:endParaRPr>
          </a:p>
        </p:txBody>
      </p:sp>
      <p:pic>
        <p:nvPicPr>
          <p:cNvPr id="17"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1"/>
          <a:stretch>
            <a:fillRect/>
          </a:stretch>
        </p:blipFill>
        <p:spPr>
          <a:xfrm>
            <a:off x="-781878" y="1081377"/>
            <a:ext cx="440635" cy="440635"/>
          </a:xfrm>
          <a:prstGeom prst="rect">
            <a:avLst/>
          </a:prstGeom>
        </p:spPr>
      </p:pic>
      <p:pic>
        <p:nvPicPr>
          <p:cNvPr id="23"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806777" y="1826574"/>
            <a:ext cx="461652" cy="461652"/>
          </a:xfrm>
          <a:prstGeom prst="rect">
            <a:avLst/>
          </a:prstGeom>
        </p:spPr>
      </p:pic>
      <p:pic>
        <p:nvPicPr>
          <p:cNvPr id="24"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806779" y="2616549"/>
            <a:ext cx="461652" cy="461652"/>
          </a:xfrm>
          <a:prstGeom prst="rect">
            <a:avLst/>
          </a:prstGeom>
        </p:spPr>
      </p:pic>
      <p:pic>
        <p:nvPicPr>
          <p:cNvPr id="25"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781877" y="3318030"/>
            <a:ext cx="461652" cy="461652"/>
          </a:xfrm>
          <a:prstGeom prst="rect">
            <a:avLst/>
          </a:prstGeom>
        </p:spPr>
      </p:pic>
      <p:pic>
        <p:nvPicPr>
          <p:cNvPr id="22" name="chase-117687">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3"/>
          <a:stretch>
            <a:fillRect/>
          </a:stretch>
        </p:blipFill>
        <p:spPr>
          <a:xfrm>
            <a:off x="12843417" y="1037720"/>
            <a:ext cx="541867" cy="541867"/>
          </a:xfrm>
          <a:prstGeom prst="rect">
            <a:avLst/>
          </a:prstGeom>
        </p:spPr>
      </p:pic>
    </p:spTree>
    <p:extLst>
      <p:ext uri="{BB962C8B-B14F-4D97-AF65-F5344CB8AC3E}">
        <p14:creationId xmlns:p14="http://schemas.microsoft.com/office/powerpoint/2010/main" val="3355990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702"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63" presetClass="path" presetSubtype="0" accel="50000" decel="50000" fill="hold" nodeType="withEffect">
                                  <p:stCondLst>
                                    <p:cond delay="0"/>
                                  </p:stCondLst>
                                  <p:childTnLst>
                                    <p:animMotion origin="layout" path="M 5E-6 -3.33333E-6 L 0.18751 0.00556 " pathEditMode="relative" rAng="0" ptsTypes="AA">
                                      <p:cBhvr>
                                        <p:cTn id="11" dur="2000" fill="hold"/>
                                        <p:tgtEl>
                                          <p:spTgt spid="6"/>
                                        </p:tgtEl>
                                        <p:attrNameLst>
                                          <p:attrName>ppt_x</p:attrName>
                                          <p:attrName>ppt_y</p:attrName>
                                        </p:attrNameLst>
                                      </p:cBhvr>
                                      <p:rCtr x="9375" y="278"/>
                                    </p:animMotion>
                                  </p:childTnLst>
                                </p:cTn>
                              </p:par>
                              <p:par>
                                <p:cTn id="12" presetID="0" presetClass="path" presetSubtype="0" accel="50000" decel="50000" fill="hold" nodeType="withEffect">
                                  <p:stCondLst>
                                    <p:cond delay="0"/>
                                  </p:stCondLst>
                                  <p:iterate type="lt">
                                    <p:tmPct val="0"/>
                                  </p:iterate>
                                  <p:childTnLst>
                                    <p:animMotion origin="layout" path="M 4.44444E-6 -3.82716E-6 C 0.01562 -0.00308 0.03142 -0.00586 0.05312 -0.01666 C 0.07482 -0.02716 0.1125 -0.0429 0.13038 -0.06419 C 0.14826 -0.08549 0.15677 -0.11821 0.16059 -0.14475 C 0.16441 -0.17098 0.16111 -0.1966 0.15312 -0.22191 C 0.14513 -0.24722 0.12378 -0.27314 0.11215 -0.29722 C 0.10052 -0.32129 0.08854 -0.35463 0.08333 -0.36605 " pathEditMode="relative" rAng="0" ptsTypes="AAAAAAA">
                                      <p:cBhvr>
                                        <p:cTn id="13" dur="2000" fill="hold"/>
                                        <p:tgtEl>
                                          <p:spTgt spid="13"/>
                                        </p:tgtEl>
                                        <p:attrNameLst>
                                          <p:attrName>ppt_x</p:attrName>
                                          <p:attrName>ppt_y</p:attrName>
                                        </p:attrNameLst>
                                      </p:cBhvr>
                                      <p:rCtr x="8108" y="-18302"/>
                                    </p:animMotion>
                                  </p:childTnLst>
                                </p:cTn>
                              </p:par>
                            </p:childTnLst>
                          </p:cTn>
                        </p:par>
                        <p:par>
                          <p:cTn id="14" fill="hold">
                            <p:stCondLst>
                              <p:cond delay="2992"/>
                            </p:stCondLst>
                            <p:childTnLst>
                              <p:par>
                                <p:cTn id="15" presetID="31" presetClass="exit" presetSubtype="0" fill="hold" nodeType="afterEffect">
                                  <p:stCondLst>
                                    <p:cond delay="0"/>
                                  </p:stCondLst>
                                  <p:iterate type="lt">
                                    <p:tmPct val="5000"/>
                                  </p:iterate>
                                  <p:childTnLst>
                                    <p:anim calcmode="lin" valueType="num">
                                      <p:cBhvr>
                                        <p:cTn id="16" dur="1000"/>
                                        <p:tgtEl>
                                          <p:spTgt spid="13"/>
                                        </p:tgtEl>
                                        <p:attrNameLst>
                                          <p:attrName>ppt_w</p:attrName>
                                        </p:attrNameLst>
                                      </p:cBhvr>
                                      <p:tavLst>
                                        <p:tav tm="0">
                                          <p:val>
                                            <p:strVal val="ppt_w"/>
                                          </p:val>
                                        </p:tav>
                                        <p:tav tm="100000">
                                          <p:val>
                                            <p:fltVal val="0"/>
                                          </p:val>
                                        </p:tav>
                                      </p:tavLst>
                                    </p:anim>
                                    <p:anim calcmode="lin" valueType="num">
                                      <p:cBhvr>
                                        <p:cTn id="17" dur="1000"/>
                                        <p:tgtEl>
                                          <p:spTgt spid="13"/>
                                        </p:tgtEl>
                                        <p:attrNameLst>
                                          <p:attrName>ppt_h</p:attrName>
                                        </p:attrNameLst>
                                      </p:cBhvr>
                                      <p:tavLst>
                                        <p:tav tm="0">
                                          <p:val>
                                            <p:strVal val="ppt_h"/>
                                          </p:val>
                                        </p:tav>
                                        <p:tav tm="100000">
                                          <p:val>
                                            <p:fltVal val="0"/>
                                          </p:val>
                                        </p:tav>
                                      </p:tavLst>
                                    </p:anim>
                                    <p:anim calcmode="lin" valueType="num">
                                      <p:cBhvr>
                                        <p:cTn id="18" dur="1000"/>
                                        <p:tgtEl>
                                          <p:spTgt spid="13"/>
                                        </p:tgtEl>
                                        <p:attrNameLst>
                                          <p:attrName>style.rotation</p:attrName>
                                        </p:attrNameLst>
                                      </p:cBhvr>
                                      <p:tavLst>
                                        <p:tav tm="0">
                                          <p:val>
                                            <p:fltVal val="0"/>
                                          </p:val>
                                        </p:tav>
                                        <p:tav tm="100000">
                                          <p:val>
                                            <p:fltVal val="90"/>
                                          </p:val>
                                        </p:tav>
                                      </p:tavLst>
                                    </p:anim>
                                    <p:animEffect transition="out" filter="fade">
                                      <p:cBhvr>
                                        <p:cTn id="19" dur="1000"/>
                                        <p:tgtEl>
                                          <p:spTgt spid="13"/>
                                        </p:tgtEl>
                                      </p:cBhvr>
                                    </p:animEffect>
                                    <p:set>
                                      <p:cBhvr>
                                        <p:cTn id="20" dur="1" fill="hold">
                                          <p:stCondLst>
                                            <p:cond delay="999"/>
                                          </p:stCondLst>
                                        </p:cTn>
                                        <p:tgtEl>
                                          <p:spTgt spid="13"/>
                                        </p:tgtEl>
                                        <p:attrNameLst>
                                          <p:attrName>style.visibility</p:attrName>
                                        </p:attrNameLst>
                                      </p:cBhvr>
                                      <p:to>
                                        <p:strVal val="hidden"/>
                                      </p:to>
                                    </p:set>
                                  </p:childTnLst>
                                </p:cTn>
                              </p:par>
                            </p:childTnLst>
                          </p:cTn>
                        </p:par>
                        <p:par>
                          <p:cTn id="21" fill="hold">
                            <p:stCondLst>
                              <p:cond delay="3992"/>
                            </p:stCondLst>
                            <p:childTnLst>
                              <p:par>
                                <p:cTn id="22" presetID="1"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childTnLst>
                                </p:cTn>
                              </p:par>
                              <p:par>
                                <p:cTn id="24" presetID="1" presetClass="mediacall" presetSubtype="0" fill="hold" nodeType="withEffect">
                                  <p:stCondLst>
                                    <p:cond delay="0"/>
                                  </p:stCondLst>
                                  <p:childTnLst>
                                    <p:cmd type="call" cmd="playFrom(0.0)">
                                      <p:cBhvr>
                                        <p:cTn id="25" dur="2992" fill="hold"/>
                                        <p:tgtEl>
                                          <p:spTgt spid="23"/>
                                        </p:tgtEl>
                                      </p:cBhvr>
                                    </p:cmd>
                                  </p:childTnLst>
                                </p:cTn>
                              </p:par>
                              <p:par>
                                <p:cTn id="26" presetID="47" presetClass="exit" presetSubtype="0" fill="hold" grpId="1" nodeType="withEffect">
                                  <p:stCondLst>
                                    <p:cond delay="0"/>
                                  </p:stCondLst>
                                  <p:childTnLst>
                                    <p:animEffect transition="out" filter="fade">
                                      <p:cBhvr>
                                        <p:cTn id="27" dur="2000"/>
                                        <p:tgtEl>
                                          <p:spTgt spid="15"/>
                                        </p:tgtEl>
                                      </p:cBhvr>
                                    </p:animEffect>
                                    <p:anim calcmode="lin" valueType="num">
                                      <p:cBhvr>
                                        <p:cTn id="28" dur="2000"/>
                                        <p:tgtEl>
                                          <p:spTgt spid="15"/>
                                        </p:tgtEl>
                                        <p:attrNameLst>
                                          <p:attrName>ppt_x</p:attrName>
                                        </p:attrNameLst>
                                      </p:cBhvr>
                                      <p:tavLst>
                                        <p:tav tm="0">
                                          <p:val>
                                            <p:strVal val="ppt_x"/>
                                          </p:val>
                                        </p:tav>
                                        <p:tav tm="100000">
                                          <p:val>
                                            <p:strVal val="ppt_x"/>
                                          </p:val>
                                        </p:tav>
                                      </p:tavLst>
                                    </p:anim>
                                    <p:anim calcmode="lin" valueType="num">
                                      <p:cBhvr>
                                        <p:cTn id="29" dur="2000"/>
                                        <p:tgtEl>
                                          <p:spTgt spid="15"/>
                                        </p:tgtEl>
                                        <p:attrNameLst>
                                          <p:attrName>ppt_y</p:attrName>
                                        </p:attrNameLst>
                                      </p:cBhvr>
                                      <p:tavLst>
                                        <p:tav tm="0">
                                          <p:val>
                                            <p:strVal val="ppt_y"/>
                                          </p:val>
                                        </p:tav>
                                        <p:tav tm="100000">
                                          <p:val>
                                            <p:strVal val="ppt_y-.1"/>
                                          </p:val>
                                        </p:tav>
                                      </p:tavLst>
                                    </p:anim>
                                    <p:set>
                                      <p:cBhvr>
                                        <p:cTn id="30" dur="1" fill="hold">
                                          <p:stCondLst>
                                            <p:cond delay="1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31" restart="whenNotActive" fill="hold" evtFilter="cancelBubble" nodeType="interactiveSeq">
                <p:stCondLst>
                  <p:cond evt="onClick" delay="0">
                    <p:tgtEl>
                      <p:spTgt spid="7"/>
                    </p:tgtEl>
                  </p:cond>
                </p:stCondLst>
                <p:endSync evt="end" delay="0">
                  <p:rtn val="all"/>
                </p:endSync>
                <p:childTnLst>
                  <p:par>
                    <p:cTn id="32" fill="hold">
                      <p:stCondLst>
                        <p:cond delay="0"/>
                      </p:stCondLst>
                      <p:childTnLst>
                        <p:par>
                          <p:cTn id="33" fill="hold">
                            <p:stCondLst>
                              <p:cond delay="0"/>
                            </p:stCondLst>
                            <p:childTnLst>
                              <p:par>
                                <p:cTn id="34" presetID="35" presetClass="path" presetSubtype="0" accel="50000" decel="50000" fill="hold" nodeType="withEffect">
                                  <p:stCondLst>
                                    <p:cond delay="0"/>
                                  </p:stCondLst>
                                  <p:childTnLst>
                                    <p:animMotion origin="layout" path="M 5E-6 -3.33333E-6 L -0.17917 0.00556 " pathEditMode="relative" rAng="0" ptsTypes="AA">
                                      <p:cBhvr>
                                        <p:cTn id="35" dur="2000" fill="hold"/>
                                        <p:tgtEl>
                                          <p:spTgt spid="6"/>
                                        </p:tgtEl>
                                        <p:attrNameLst>
                                          <p:attrName>ppt_x</p:attrName>
                                          <p:attrName>ppt_y</p:attrName>
                                        </p:attrNameLst>
                                      </p:cBhvr>
                                      <p:rCtr x="-8958" y="278"/>
                                    </p:animMotion>
                                  </p:childTnLst>
                                </p:cTn>
                              </p:par>
                              <p:par>
                                <p:cTn id="36" presetID="0" presetClass="path" presetSubtype="0" accel="50000" decel="50000" fill="hold" nodeType="withEffect">
                                  <p:stCondLst>
                                    <p:cond delay="0"/>
                                  </p:stCondLst>
                                  <p:iterate type="lt">
                                    <p:tmPct val="0"/>
                                  </p:iterate>
                                  <p:childTnLst>
                                    <p:animMotion origin="layout" path="M -8.33333E-7 -1.11111E-6 C -0.0276 -0.03673 -0.05503 -0.07346 -0.06354 -0.10926 C -0.07205 -0.14506 -0.06753 -0.18518 -0.05139 -0.21636 C -0.03524 -0.24722 0.00538 -0.27284 0.03333 -0.29506 C 0.06129 -0.31728 0.08889 -0.33364 0.11667 -0.34969 " pathEditMode="relative" rAng="0" ptsTypes="AAAAA">
                                      <p:cBhvr>
                                        <p:cTn id="37" dur="2000" fill="hold"/>
                                        <p:tgtEl>
                                          <p:spTgt spid="11"/>
                                        </p:tgtEl>
                                        <p:attrNameLst>
                                          <p:attrName>ppt_x</p:attrName>
                                          <p:attrName>ppt_y</p:attrName>
                                        </p:attrNameLst>
                                      </p:cBhvr>
                                      <p:rCtr x="2431" y="-17500"/>
                                    </p:animMotion>
                                  </p:childTnLst>
                                </p:cTn>
                              </p:par>
                            </p:childTnLst>
                          </p:cTn>
                        </p:par>
                        <p:par>
                          <p:cTn id="38" fill="hold">
                            <p:stCondLst>
                              <p:cond delay="2992"/>
                            </p:stCondLst>
                            <p:childTnLst>
                              <p:par>
                                <p:cTn id="39" presetID="31" presetClass="exit" presetSubtype="0" fill="hold" nodeType="afterEffect">
                                  <p:stCondLst>
                                    <p:cond delay="0"/>
                                  </p:stCondLst>
                                  <p:iterate type="lt">
                                    <p:tmPct val="5000"/>
                                  </p:iterate>
                                  <p:childTnLst>
                                    <p:anim calcmode="lin" valueType="num">
                                      <p:cBhvr>
                                        <p:cTn id="40" dur="1000"/>
                                        <p:tgtEl>
                                          <p:spTgt spid="11"/>
                                        </p:tgtEl>
                                        <p:attrNameLst>
                                          <p:attrName>ppt_w</p:attrName>
                                        </p:attrNameLst>
                                      </p:cBhvr>
                                      <p:tavLst>
                                        <p:tav tm="0">
                                          <p:val>
                                            <p:strVal val="ppt_w"/>
                                          </p:val>
                                        </p:tav>
                                        <p:tav tm="100000">
                                          <p:val>
                                            <p:fltVal val="0"/>
                                          </p:val>
                                        </p:tav>
                                      </p:tavLst>
                                    </p:anim>
                                    <p:anim calcmode="lin" valueType="num">
                                      <p:cBhvr>
                                        <p:cTn id="41" dur="1000"/>
                                        <p:tgtEl>
                                          <p:spTgt spid="11"/>
                                        </p:tgtEl>
                                        <p:attrNameLst>
                                          <p:attrName>ppt_h</p:attrName>
                                        </p:attrNameLst>
                                      </p:cBhvr>
                                      <p:tavLst>
                                        <p:tav tm="0">
                                          <p:val>
                                            <p:strVal val="ppt_h"/>
                                          </p:val>
                                        </p:tav>
                                        <p:tav tm="100000">
                                          <p:val>
                                            <p:fltVal val="0"/>
                                          </p:val>
                                        </p:tav>
                                      </p:tavLst>
                                    </p:anim>
                                    <p:anim calcmode="lin" valueType="num">
                                      <p:cBhvr>
                                        <p:cTn id="42" dur="1000"/>
                                        <p:tgtEl>
                                          <p:spTgt spid="11"/>
                                        </p:tgtEl>
                                        <p:attrNameLst>
                                          <p:attrName>style.rotation</p:attrName>
                                        </p:attrNameLst>
                                      </p:cBhvr>
                                      <p:tavLst>
                                        <p:tav tm="0">
                                          <p:val>
                                            <p:fltVal val="0"/>
                                          </p:val>
                                        </p:tav>
                                        <p:tav tm="100000">
                                          <p:val>
                                            <p:fltVal val="90"/>
                                          </p:val>
                                        </p:tav>
                                      </p:tavLst>
                                    </p:anim>
                                    <p:animEffect transition="out" filter="fade">
                                      <p:cBhvr>
                                        <p:cTn id="43" dur="1000"/>
                                        <p:tgtEl>
                                          <p:spTgt spid="11"/>
                                        </p:tgtEl>
                                      </p:cBhvr>
                                    </p:animEffect>
                                    <p:set>
                                      <p:cBhvr>
                                        <p:cTn id="44" dur="1" fill="hold">
                                          <p:stCondLst>
                                            <p:cond delay="999"/>
                                          </p:stCondLst>
                                        </p:cTn>
                                        <p:tgtEl>
                                          <p:spTgt spid="11"/>
                                        </p:tgtEl>
                                        <p:attrNameLst>
                                          <p:attrName>style.visibility</p:attrName>
                                        </p:attrNameLst>
                                      </p:cBhvr>
                                      <p:to>
                                        <p:strVal val="hidden"/>
                                      </p:to>
                                    </p:set>
                                  </p:childTnLst>
                                </p:cTn>
                              </p:par>
                            </p:childTnLst>
                          </p:cTn>
                        </p:par>
                        <p:par>
                          <p:cTn id="45" fill="hold">
                            <p:stCondLst>
                              <p:cond delay="3992"/>
                            </p:stCondLst>
                            <p:childTnLst>
                              <p:par>
                                <p:cTn id="46" presetID="1" presetClass="entr" presetSubtype="0" fill="hold" grpId="0" nodeType="afterEffect">
                                  <p:stCondLst>
                                    <p:cond delay="0"/>
                                  </p:stCondLst>
                                  <p:iterate type="lt">
                                    <p:tmAbs val="0"/>
                                  </p:iterate>
                                  <p:childTnLst>
                                    <p:set>
                                      <p:cBhvr>
                                        <p:cTn id="47" dur="1" fill="hold">
                                          <p:stCondLst>
                                            <p:cond delay="0"/>
                                          </p:stCondLst>
                                        </p:cTn>
                                        <p:tgtEl>
                                          <p:spTgt spid="18"/>
                                        </p:tgtEl>
                                        <p:attrNameLst>
                                          <p:attrName>style.visibility</p:attrName>
                                        </p:attrNameLst>
                                      </p:cBhvr>
                                      <p:to>
                                        <p:strVal val="visible"/>
                                      </p:to>
                                    </p:set>
                                  </p:childTnLst>
                                </p:cTn>
                              </p:par>
                              <p:par>
                                <p:cTn id="48" presetID="1" presetClass="mediacall" presetSubtype="0" fill="hold" nodeType="withEffect">
                                  <p:stCondLst>
                                    <p:cond delay="0"/>
                                  </p:stCondLst>
                                  <p:childTnLst>
                                    <p:cmd type="call" cmd="playFrom(0.0)">
                                      <p:cBhvr>
                                        <p:cTn id="49" dur="2992" fill="hold"/>
                                        <p:tgtEl>
                                          <p:spTgt spid="24"/>
                                        </p:tgtEl>
                                      </p:cBhvr>
                                    </p:cmd>
                                  </p:childTnLst>
                                </p:cTn>
                              </p:par>
                              <p:par>
                                <p:cTn id="50" presetID="47" presetClass="exit" presetSubtype="0" fill="hold" grpId="1" nodeType="withEffect">
                                  <p:stCondLst>
                                    <p:cond delay="0"/>
                                  </p:stCondLst>
                                  <p:iterate type="lt">
                                    <p:tmPct val="0"/>
                                  </p:iterate>
                                  <p:childTnLst>
                                    <p:animEffect transition="out" filter="fade">
                                      <p:cBhvr>
                                        <p:cTn id="51" dur="1000"/>
                                        <p:tgtEl>
                                          <p:spTgt spid="18"/>
                                        </p:tgtEl>
                                      </p:cBhvr>
                                    </p:animEffect>
                                    <p:anim calcmode="lin" valueType="num">
                                      <p:cBhvr>
                                        <p:cTn id="52" dur="1000"/>
                                        <p:tgtEl>
                                          <p:spTgt spid="18"/>
                                        </p:tgtEl>
                                        <p:attrNameLst>
                                          <p:attrName>ppt_x</p:attrName>
                                        </p:attrNameLst>
                                      </p:cBhvr>
                                      <p:tavLst>
                                        <p:tav tm="0">
                                          <p:val>
                                            <p:strVal val="ppt_x"/>
                                          </p:val>
                                        </p:tav>
                                        <p:tav tm="100000">
                                          <p:val>
                                            <p:strVal val="ppt_x"/>
                                          </p:val>
                                        </p:tav>
                                      </p:tavLst>
                                    </p:anim>
                                    <p:anim calcmode="lin" valueType="num">
                                      <p:cBhvr>
                                        <p:cTn id="53" dur="1000"/>
                                        <p:tgtEl>
                                          <p:spTgt spid="18"/>
                                        </p:tgtEl>
                                        <p:attrNameLst>
                                          <p:attrName>ppt_y</p:attrName>
                                        </p:attrNameLst>
                                      </p:cBhvr>
                                      <p:tavLst>
                                        <p:tav tm="0">
                                          <p:val>
                                            <p:strVal val="ppt_y"/>
                                          </p:val>
                                        </p:tav>
                                        <p:tav tm="100000">
                                          <p:val>
                                            <p:strVal val="ppt_y-.1"/>
                                          </p:val>
                                        </p:tav>
                                      </p:tavLst>
                                    </p:anim>
                                    <p:set>
                                      <p:cBhvr>
                                        <p:cTn id="54" dur="1" fill="hold">
                                          <p:stCondLst>
                                            <p:cond delay="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55" restart="whenNotActive" fill="hold" evtFilter="cancelBubble" nodeType="interactiveSeq">
                <p:stCondLst>
                  <p:cond evt="onClick" delay="0">
                    <p:tgtEl>
                      <p:spTgt spid="8"/>
                    </p:tgtEl>
                  </p:cond>
                </p:stCondLst>
                <p:endSync evt="end" delay="0">
                  <p:rtn val="all"/>
                </p:endSync>
                <p:childTnLst>
                  <p:par>
                    <p:cTn id="56" fill="hold">
                      <p:stCondLst>
                        <p:cond delay="0"/>
                      </p:stCondLst>
                      <p:childTnLst>
                        <p:par>
                          <p:cTn id="57" fill="hold">
                            <p:stCondLst>
                              <p:cond delay="0"/>
                            </p:stCondLst>
                            <p:childTnLst>
                              <p:par>
                                <p:cTn id="58" presetID="0" presetClass="path" presetSubtype="0" accel="50000" decel="50000" fill="hold" nodeType="withEffect">
                                  <p:stCondLst>
                                    <p:cond delay="0"/>
                                  </p:stCondLst>
                                  <p:iterate type="lt">
                                    <p:tmPct val="0"/>
                                  </p:iterate>
                                  <p:childTnLst>
                                    <p:animMotion origin="layout" path="M -3.88889E-6 -3.82716E-6 C -0.00208 -0.0324 -0.00416 -0.0645 -0.01857 -0.11327 C -0.03298 -0.16111 -0.07343 -0.2358 -0.08628 -0.2895 C -0.09913 -0.34228 -0.09444 -0.40926 -0.096 -0.43333 " pathEditMode="relative" rAng="0" ptsTypes="AAAA">
                                      <p:cBhvr>
                                        <p:cTn id="59" dur="2000" fill="hold"/>
                                        <p:tgtEl>
                                          <p:spTgt spid="12"/>
                                        </p:tgtEl>
                                        <p:attrNameLst>
                                          <p:attrName>ppt_x</p:attrName>
                                          <p:attrName>ppt_y</p:attrName>
                                        </p:attrNameLst>
                                      </p:cBhvr>
                                      <p:rCtr x="-4809" y="-21667"/>
                                    </p:animMotion>
                                  </p:childTnLst>
                                </p:cTn>
                              </p:par>
                            </p:childTnLst>
                          </p:cTn>
                        </p:par>
                        <p:par>
                          <p:cTn id="60" fill="hold">
                            <p:stCondLst>
                              <p:cond delay="2992"/>
                            </p:stCondLst>
                            <p:childTnLst>
                              <p:par>
                                <p:cTn id="61" presetID="31" presetClass="exit" presetSubtype="0" fill="hold" nodeType="afterEffect">
                                  <p:stCondLst>
                                    <p:cond delay="0"/>
                                  </p:stCondLst>
                                  <p:iterate type="lt">
                                    <p:tmPct val="5000"/>
                                  </p:iterate>
                                  <p:childTnLst>
                                    <p:anim calcmode="lin" valueType="num">
                                      <p:cBhvr>
                                        <p:cTn id="62" dur="1000"/>
                                        <p:tgtEl>
                                          <p:spTgt spid="12"/>
                                        </p:tgtEl>
                                        <p:attrNameLst>
                                          <p:attrName>ppt_w</p:attrName>
                                        </p:attrNameLst>
                                      </p:cBhvr>
                                      <p:tavLst>
                                        <p:tav tm="0">
                                          <p:val>
                                            <p:strVal val="ppt_w"/>
                                          </p:val>
                                        </p:tav>
                                        <p:tav tm="100000">
                                          <p:val>
                                            <p:fltVal val="0"/>
                                          </p:val>
                                        </p:tav>
                                      </p:tavLst>
                                    </p:anim>
                                    <p:anim calcmode="lin" valueType="num">
                                      <p:cBhvr>
                                        <p:cTn id="63" dur="1000"/>
                                        <p:tgtEl>
                                          <p:spTgt spid="12"/>
                                        </p:tgtEl>
                                        <p:attrNameLst>
                                          <p:attrName>ppt_h</p:attrName>
                                        </p:attrNameLst>
                                      </p:cBhvr>
                                      <p:tavLst>
                                        <p:tav tm="0">
                                          <p:val>
                                            <p:strVal val="ppt_h"/>
                                          </p:val>
                                        </p:tav>
                                        <p:tav tm="100000">
                                          <p:val>
                                            <p:fltVal val="0"/>
                                          </p:val>
                                        </p:tav>
                                      </p:tavLst>
                                    </p:anim>
                                    <p:anim calcmode="lin" valueType="num">
                                      <p:cBhvr>
                                        <p:cTn id="64" dur="1000"/>
                                        <p:tgtEl>
                                          <p:spTgt spid="12"/>
                                        </p:tgtEl>
                                        <p:attrNameLst>
                                          <p:attrName>style.rotation</p:attrName>
                                        </p:attrNameLst>
                                      </p:cBhvr>
                                      <p:tavLst>
                                        <p:tav tm="0">
                                          <p:val>
                                            <p:fltVal val="0"/>
                                          </p:val>
                                        </p:tav>
                                        <p:tav tm="100000">
                                          <p:val>
                                            <p:fltVal val="90"/>
                                          </p:val>
                                        </p:tav>
                                      </p:tavLst>
                                    </p:anim>
                                    <p:animEffect transition="out" filter="fade">
                                      <p:cBhvr>
                                        <p:cTn id="65" dur="1000"/>
                                        <p:tgtEl>
                                          <p:spTgt spid="12"/>
                                        </p:tgtEl>
                                      </p:cBhvr>
                                    </p:animEffect>
                                    <p:set>
                                      <p:cBhvr>
                                        <p:cTn id="66" dur="1" fill="hold">
                                          <p:stCondLst>
                                            <p:cond delay="999"/>
                                          </p:stCondLst>
                                        </p:cTn>
                                        <p:tgtEl>
                                          <p:spTgt spid="12"/>
                                        </p:tgtEl>
                                        <p:attrNameLst>
                                          <p:attrName>style.visibility</p:attrName>
                                        </p:attrNameLst>
                                      </p:cBhvr>
                                      <p:to>
                                        <p:strVal val="hidden"/>
                                      </p:to>
                                    </p:set>
                                  </p:childTnLst>
                                </p:cTn>
                              </p:par>
                            </p:childTnLst>
                          </p:cTn>
                        </p:par>
                        <p:par>
                          <p:cTn id="67" fill="hold">
                            <p:stCondLst>
                              <p:cond delay="3992"/>
                            </p:stCondLst>
                            <p:childTnLst>
                              <p:par>
                                <p:cTn id="68" presetID="1" presetClass="entr" presetSubtype="0"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childTnLst>
                                </p:cTn>
                              </p:par>
                              <p:par>
                                <p:cTn id="70" presetID="1" presetClass="mediacall" presetSubtype="0" fill="hold" nodeType="withEffect">
                                  <p:stCondLst>
                                    <p:cond delay="0"/>
                                  </p:stCondLst>
                                  <p:childTnLst>
                                    <p:cmd type="call" cmd="playFrom(0.0)">
                                      <p:cBhvr>
                                        <p:cTn id="71" dur="2992" fill="hold"/>
                                        <p:tgtEl>
                                          <p:spTgt spid="25"/>
                                        </p:tgtEl>
                                      </p:cBhvr>
                                    </p:cmd>
                                  </p:childTnLst>
                                </p:cTn>
                              </p:par>
                              <p:par>
                                <p:cTn id="72" presetID="47" presetClass="exit" presetSubtype="0" fill="hold" grpId="1" nodeType="withEffect">
                                  <p:stCondLst>
                                    <p:cond delay="0"/>
                                  </p:stCondLst>
                                  <p:childTnLst>
                                    <p:animEffect transition="out" filter="fade">
                                      <p:cBhvr>
                                        <p:cTn id="73" dur="1000"/>
                                        <p:tgtEl>
                                          <p:spTgt spid="19"/>
                                        </p:tgtEl>
                                      </p:cBhvr>
                                    </p:animEffect>
                                    <p:anim calcmode="lin" valueType="num">
                                      <p:cBhvr>
                                        <p:cTn id="74" dur="1000"/>
                                        <p:tgtEl>
                                          <p:spTgt spid="19"/>
                                        </p:tgtEl>
                                        <p:attrNameLst>
                                          <p:attrName>ppt_x</p:attrName>
                                        </p:attrNameLst>
                                      </p:cBhvr>
                                      <p:tavLst>
                                        <p:tav tm="0">
                                          <p:val>
                                            <p:strVal val="ppt_x"/>
                                          </p:val>
                                        </p:tav>
                                        <p:tav tm="100000">
                                          <p:val>
                                            <p:strVal val="ppt_x"/>
                                          </p:val>
                                        </p:tav>
                                      </p:tavLst>
                                    </p:anim>
                                    <p:anim calcmode="lin" valueType="num">
                                      <p:cBhvr>
                                        <p:cTn id="75" dur="1000"/>
                                        <p:tgtEl>
                                          <p:spTgt spid="19"/>
                                        </p:tgtEl>
                                        <p:attrNameLst>
                                          <p:attrName>ppt_y</p:attrName>
                                        </p:attrNameLst>
                                      </p:cBhvr>
                                      <p:tavLst>
                                        <p:tav tm="0">
                                          <p:val>
                                            <p:strVal val="ppt_y"/>
                                          </p:val>
                                        </p:tav>
                                        <p:tav tm="100000">
                                          <p:val>
                                            <p:strVal val="ppt_y-.1"/>
                                          </p:val>
                                        </p:tav>
                                      </p:tavLst>
                                    </p:anim>
                                    <p:set>
                                      <p:cBhvr>
                                        <p:cTn id="76" dur="1" fill="hold">
                                          <p:stCondLst>
                                            <p:cond delay="9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77" restart="whenNotActive" fill="hold" evtFilter="cancelBubble" nodeType="interactiveSeq">
                <p:stCondLst>
                  <p:cond evt="onClick" delay="0">
                    <p:tgtEl>
                      <p:spTgt spid="10"/>
                    </p:tgtEl>
                  </p:cond>
                </p:stCondLst>
                <p:endSync evt="end" delay="0">
                  <p:rtn val="all"/>
                </p:endSync>
                <p:childTnLst>
                  <p:par>
                    <p:cTn id="78" fill="hold">
                      <p:stCondLst>
                        <p:cond delay="0"/>
                      </p:stCondLst>
                      <p:childTnLst>
                        <p:par>
                          <p:cTn id="79" fill="hold">
                            <p:stCondLst>
                              <p:cond delay="0"/>
                            </p:stCondLst>
                            <p:childTnLst>
                              <p:par>
                                <p:cTn id="80" presetID="63" presetClass="path" presetSubtype="0" accel="50000" decel="50000" fill="hold" nodeType="withEffect">
                                  <p:stCondLst>
                                    <p:cond delay="0"/>
                                  </p:stCondLst>
                                  <p:childTnLst>
                                    <p:animMotion origin="layout" path="M 5E-6 -3.33333E-6 L 0.23751 0.00556 " pathEditMode="relative" rAng="0" ptsTypes="AA">
                                      <p:cBhvr>
                                        <p:cTn id="81" dur="2000" fill="hold"/>
                                        <p:tgtEl>
                                          <p:spTgt spid="6"/>
                                        </p:tgtEl>
                                        <p:attrNameLst>
                                          <p:attrName>ppt_x</p:attrName>
                                          <p:attrName>ppt_y</p:attrName>
                                        </p:attrNameLst>
                                      </p:cBhvr>
                                      <p:rCtr x="11875" y="278"/>
                                    </p:animMotion>
                                  </p:childTnLst>
                                </p:cTn>
                              </p:par>
                              <p:par>
                                <p:cTn id="82" presetID="0" presetClass="path" presetSubtype="0" accel="50000" decel="50000" fill="hold" nodeType="withEffect">
                                  <p:stCondLst>
                                    <p:cond delay="0"/>
                                  </p:stCondLst>
                                  <p:iterate type="lt">
                                    <p:tmPct val="0"/>
                                  </p:iterate>
                                  <p:childTnLst>
                                    <p:animMotion origin="layout" path="M 2.5E-6 -0.00031 C -0.00816 -0.02809 -0.0158 -0.0537 -0.02413 -0.07963 C -0.03264 -0.10555 -0.04341 -0.13549 -0.05104 -0.15864 C -0.05868 -0.1821 -0.06667 -0.20401 -0.07066 -0.2216 C -0.07466 -0.23796 -0.07761 -0.2463 -0.07587 -0.2608 C -0.07466 -0.27716 -0.07327 -0.29197 -0.06424 -0.31574 C -0.05521 -0.3392 -0.03698 -0.37099 -0.02257 -0.40216 C -0.00677 -0.43271 0.01024 -0.47346 0.0283 -0.49784 C 0.04583 -0.52346 0.06475 -0.53796 0.0835 -0.55247 " pathEditMode="relative" rAng="2400000" ptsTypes="AAAAAAAAA">
                                      <p:cBhvr>
                                        <p:cTn id="83" dur="2000" fill="hold"/>
                                        <p:tgtEl>
                                          <p:spTgt spid="14"/>
                                        </p:tgtEl>
                                        <p:attrNameLst>
                                          <p:attrName>ppt_x</p:attrName>
                                          <p:attrName>ppt_y</p:attrName>
                                        </p:attrNameLst>
                                      </p:cBhvr>
                                      <p:rCtr x="3090" y="-29228"/>
                                    </p:animMotion>
                                  </p:childTnLst>
                                </p:cTn>
                              </p:par>
                            </p:childTnLst>
                          </p:cTn>
                        </p:par>
                        <p:par>
                          <p:cTn id="84" fill="hold">
                            <p:stCondLst>
                              <p:cond delay="2000"/>
                            </p:stCondLst>
                            <p:childTnLst>
                              <p:par>
                                <p:cTn id="85" presetID="31" presetClass="exit" presetSubtype="0" fill="hold" nodeType="afterEffect">
                                  <p:stCondLst>
                                    <p:cond delay="0"/>
                                  </p:stCondLst>
                                  <p:iterate type="lt">
                                    <p:tmPct val="5000"/>
                                  </p:iterate>
                                  <p:childTnLst>
                                    <p:anim calcmode="lin" valueType="num">
                                      <p:cBhvr>
                                        <p:cTn id="86" dur="1000"/>
                                        <p:tgtEl>
                                          <p:spTgt spid="14"/>
                                        </p:tgtEl>
                                        <p:attrNameLst>
                                          <p:attrName>ppt_w</p:attrName>
                                        </p:attrNameLst>
                                      </p:cBhvr>
                                      <p:tavLst>
                                        <p:tav tm="0">
                                          <p:val>
                                            <p:strVal val="ppt_w"/>
                                          </p:val>
                                        </p:tav>
                                        <p:tav tm="100000">
                                          <p:val>
                                            <p:fltVal val="0"/>
                                          </p:val>
                                        </p:tav>
                                      </p:tavLst>
                                    </p:anim>
                                    <p:anim calcmode="lin" valueType="num">
                                      <p:cBhvr>
                                        <p:cTn id="87" dur="1000"/>
                                        <p:tgtEl>
                                          <p:spTgt spid="14"/>
                                        </p:tgtEl>
                                        <p:attrNameLst>
                                          <p:attrName>ppt_h</p:attrName>
                                        </p:attrNameLst>
                                      </p:cBhvr>
                                      <p:tavLst>
                                        <p:tav tm="0">
                                          <p:val>
                                            <p:strVal val="ppt_h"/>
                                          </p:val>
                                        </p:tav>
                                        <p:tav tm="100000">
                                          <p:val>
                                            <p:fltVal val="0"/>
                                          </p:val>
                                        </p:tav>
                                      </p:tavLst>
                                    </p:anim>
                                    <p:anim calcmode="lin" valueType="num">
                                      <p:cBhvr>
                                        <p:cTn id="88" dur="1000"/>
                                        <p:tgtEl>
                                          <p:spTgt spid="14"/>
                                        </p:tgtEl>
                                        <p:attrNameLst>
                                          <p:attrName>style.rotation</p:attrName>
                                        </p:attrNameLst>
                                      </p:cBhvr>
                                      <p:tavLst>
                                        <p:tav tm="0">
                                          <p:val>
                                            <p:fltVal val="0"/>
                                          </p:val>
                                        </p:tav>
                                        <p:tav tm="100000">
                                          <p:val>
                                            <p:fltVal val="90"/>
                                          </p:val>
                                        </p:tav>
                                      </p:tavLst>
                                    </p:anim>
                                    <p:animEffect transition="out" filter="fade">
                                      <p:cBhvr>
                                        <p:cTn id="89" dur="1000"/>
                                        <p:tgtEl>
                                          <p:spTgt spid="14"/>
                                        </p:tgtEl>
                                      </p:cBhvr>
                                    </p:animEffect>
                                    <p:set>
                                      <p:cBhvr>
                                        <p:cTn id="90" dur="1" fill="hold">
                                          <p:stCondLst>
                                            <p:cond delay="999"/>
                                          </p:stCondLst>
                                        </p:cTn>
                                        <p:tgtEl>
                                          <p:spTgt spid="14"/>
                                        </p:tgtEl>
                                        <p:attrNameLst>
                                          <p:attrName>style.visibility</p:attrName>
                                        </p:attrNameLst>
                                      </p:cBhvr>
                                      <p:to>
                                        <p:strVal val="hidden"/>
                                      </p:to>
                                    </p:set>
                                  </p:childTnLst>
                                </p:cTn>
                              </p:par>
                            </p:childTnLst>
                          </p:cTn>
                        </p:par>
                        <p:par>
                          <p:cTn id="91" fill="hold">
                            <p:stCondLst>
                              <p:cond delay="3000"/>
                            </p:stCondLst>
                            <p:childTnLst>
                              <p:par>
                                <p:cTn id="92" presetID="1" presetClass="entr" presetSubtype="0"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childTnLst>
                                </p:cTn>
                              </p:par>
                              <p:par>
                                <p:cTn id="94" presetID="3" presetClass="mediacall" presetSubtype="0" fill="hold" nodeType="withEffect">
                                  <p:stCondLst>
                                    <p:cond delay="0"/>
                                  </p:stCondLst>
                                  <p:childTnLst>
                                    <p:cmd type="call" cmd="stop">
                                      <p:cBhvr>
                                        <p:cTn id="95" dur="1" fill="hold"/>
                                        <p:tgtEl>
                                          <p:spTgt spid="17"/>
                                        </p:tgtEl>
                                      </p:cBhvr>
                                    </p:cmd>
                                  </p:childTnLst>
                                </p:cTn>
                              </p:par>
                              <p:par>
                                <p:cTn id="96" presetID="3" presetClass="mediacall" presetSubtype="0" fill="hold" nodeType="withEffect">
                                  <p:stCondLst>
                                    <p:cond delay="0"/>
                                  </p:stCondLst>
                                  <p:childTnLst>
                                    <p:cmd type="call" cmd="stop">
                                      <p:cBhvr>
                                        <p:cTn id="97" dur="1" fill="hold"/>
                                        <p:tgtEl>
                                          <p:spTgt spid="17"/>
                                        </p:tgtEl>
                                      </p:cBhvr>
                                    </p:cmd>
                                  </p:childTnLst>
                                </p:cTn>
                              </p:par>
                              <p:par>
                                <p:cTn id="98" presetID="3" presetClass="mediacall" presetSubtype="0" fill="hold" nodeType="withEffect">
                                  <p:stCondLst>
                                    <p:cond delay="0"/>
                                  </p:stCondLst>
                                  <p:childTnLst>
                                    <p:cmd type="call" cmd="stop">
                                      <p:cBhvr>
                                        <p:cTn id="99" dur="1" fill="hold"/>
                                        <p:tgtEl>
                                          <p:spTgt spid="17"/>
                                        </p:tgtEl>
                                      </p:cBhvr>
                                    </p:cmd>
                                  </p:childTnLst>
                                </p:cTn>
                              </p:par>
                              <p:par>
                                <p:cTn id="100" presetID="2" presetClass="mediacall" presetSubtype="0" fill="hold" nodeType="withEffect">
                                  <p:stCondLst>
                                    <p:cond delay="0"/>
                                  </p:stCondLst>
                                  <p:childTnLst>
                                    <p:cmd type="call" cmd="togglePause">
                                      <p:cBhvr>
                                        <p:cTn id="101" dur="1" fill="hold"/>
                                        <p:tgtEl>
                                          <p:spTgt spid="17"/>
                                        </p:tgtEl>
                                      </p:cBhvr>
                                    </p:cmd>
                                  </p:childTnLst>
                                </p:cTn>
                              </p:par>
                              <p:par>
                                <p:cTn id="102" presetID="47" presetClass="exit" presetSubtype="0" fill="hold" grpId="1" nodeType="withEffect">
                                  <p:stCondLst>
                                    <p:cond delay="0"/>
                                  </p:stCondLst>
                                  <p:childTnLst>
                                    <p:animEffect transition="out" filter="fade">
                                      <p:cBhvr>
                                        <p:cTn id="103" dur="1000"/>
                                        <p:tgtEl>
                                          <p:spTgt spid="20"/>
                                        </p:tgtEl>
                                      </p:cBhvr>
                                    </p:animEffect>
                                    <p:anim calcmode="lin" valueType="num">
                                      <p:cBhvr>
                                        <p:cTn id="104" dur="1000"/>
                                        <p:tgtEl>
                                          <p:spTgt spid="20"/>
                                        </p:tgtEl>
                                        <p:attrNameLst>
                                          <p:attrName>ppt_x</p:attrName>
                                        </p:attrNameLst>
                                      </p:cBhvr>
                                      <p:tavLst>
                                        <p:tav tm="0">
                                          <p:val>
                                            <p:strVal val="ppt_x"/>
                                          </p:val>
                                        </p:tav>
                                        <p:tav tm="100000">
                                          <p:val>
                                            <p:strVal val="ppt_x"/>
                                          </p:val>
                                        </p:tav>
                                      </p:tavLst>
                                    </p:anim>
                                    <p:anim calcmode="lin" valueType="num">
                                      <p:cBhvr>
                                        <p:cTn id="105" dur="1000"/>
                                        <p:tgtEl>
                                          <p:spTgt spid="20"/>
                                        </p:tgtEl>
                                        <p:attrNameLst>
                                          <p:attrName>ppt_y</p:attrName>
                                        </p:attrNameLst>
                                      </p:cBhvr>
                                      <p:tavLst>
                                        <p:tav tm="0">
                                          <p:val>
                                            <p:strVal val="ppt_y"/>
                                          </p:val>
                                        </p:tav>
                                        <p:tav tm="100000">
                                          <p:val>
                                            <p:strVal val="ppt_y-.1"/>
                                          </p:val>
                                        </p:tav>
                                      </p:tavLst>
                                    </p:anim>
                                    <p:set>
                                      <p:cBhvr>
                                        <p:cTn id="106" dur="1" fill="hold">
                                          <p:stCondLst>
                                            <p:cond delay="9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audio>
              <p:cMediaNode vol="80000">
                <p:cTn id="107" fill="hold" display="0">
                  <p:stCondLst>
                    <p:cond delay="indefinite"/>
                  </p:stCondLst>
                  <p:endCondLst>
                    <p:cond evt="onStopAudio" delay="0">
                      <p:tgtEl>
                        <p:sldTgt/>
                      </p:tgtEl>
                    </p:cond>
                  </p:endCondLst>
                </p:cTn>
                <p:tgtEl>
                  <p:spTgt spid="17"/>
                </p:tgtEl>
              </p:cMediaNode>
            </p:audio>
            <p:audio>
              <p:cMediaNode vol="80000">
                <p:cTn id="108" fill="hold" display="0">
                  <p:stCondLst>
                    <p:cond delay="indefinite"/>
                  </p:stCondLst>
                  <p:endCondLst>
                    <p:cond evt="onStopAudio" delay="0">
                      <p:tgtEl>
                        <p:sldTgt/>
                      </p:tgtEl>
                    </p:cond>
                  </p:endCondLst>
                </p:cTn>
                <p:tgtEl>
                  <p:spTgt spid="23"/>
                </p:tgtEl>
              </p:cMediaNode>
            </p:audio>
            <p:audio>
              <p:cMediaNode vol="80000">
                <p:cTn id="109" fill="hold" display="0">
                  <p:stCondLst>
                    <p:cond delay="indefinite"/>
                  </p:stCondLst>
                  <p:endCondLst>
                    <p:cond evt="onStopAudio" delay="0">
                      <p:tgtEl>
                        <p:sldTgt/>
                      </p:tgtEl>
                    </p:cond>
                  </p:endCondLst>
                </p:cTn>
                <p:tgtEl>
                  <p:spTgt spid="24"/>
                </p:tgtEl>
              </p:cMediaNode>
            </p:audio>
            <p:audio>
              <p:cMediaNode vol="80000">
                <p:cTn id="110" fill="hold" display="0">
                  <p:stCondLst>
                    <p:cond delay="indefinite"/>
                  </p:stCondLst>
                  <p:endCondLst>
                    <p:cond evt="onStopAudio" delay="0">
                      <p:tgtEl>
                        <p:sldTgt/>
                      </p:tgtEl>
                    </p:cond>
                  </p:endCondLst>
                </p:cTn>
                <p:tgtEl>
                  <p:spTgt spid="25"/>
                </p:tgtEl>
              </p:cMediaNode>
            </p:audio>
            <p:audio>
              <p:cMediaNode vol="61224" showWhenStopped="0">
                <p:cTn id="111" repeatCount="indefinite" fill="hold" display="0">
                  <p:stCondLst>
                    <p:cond delay="indefinite"/>
                  </p:stCondLst>
                  <p:endCondLst>
                    <p:cond evt="onStopAudio" delay="0">
                      <p:tgtEl>
                        <p:sldTgt/>
                      </p:tgtEl>
                    </p:cond>
                  </p:endCondLst>
                </p:cTn>
                <p:tgtEl>
                  <p:spTgt spid="22"/>
                </p:tgtEl>
              </p:cMediaNode>
            </p:audio>
          </p:childTnLst>
        </p:cTn>
      </p:par>
    </p:tnLst>
    <p:bldLst>
      <p:bldP spid="15" grpId="0" animBg="1"/>
      <p:bldP spid="15" grpId="1" animBg="1"/>
      <p:bldP spid="18" grpId="0" animBg="1"/>
      <p:bldP spid="18" grpId="1" animBg="1"/>
      <p:bldP spid="19" grpId="0" animBg="1"/>
      <p:bldP spid="19" grpId="1" animBg="1"/>
      <p:bldP spid="20" grpId="0" animBg="1"/>
      <p:bldP spid="20"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7f78bf619e3dbd9b85f5af43ff93159.png"/>
          <p:cNvPicPr>
            <a:picLocks noChangeAspect="1"/>
          </p:cNvPicPr>
          <p:nvPr/>
        </p:nvPicPr>
        <p:blipFill>
          <a:blip r:embed="rId4" cstate="print"/>
          <a:stretch>
            <a:fillRect/>
          </a:stretch>
        </p:blipFill>
        <p:spPr>
          <a:xfrm>
            <a:off x="4104132" y="3919275"/>
            <a:ext cx="1600200" cy="1886165"/>
          </a:xfrm>
          <a:prstGeom prst="rect">
            <a:avLst/>
          </a:prstGeom>
        </p:spPr>
      </p:pic>
      <p:pic>
        <p:nvPicPr>
          <p:cNvPr id="8" name="Picture 7" descr="dsad.png"/>
          <p:cNvPicPr>
            <a:picLocks noChangeAspect="1"/>
          </p:cNvPicPr>
          <p:nvPr/>
        </p:nvPicPr>
        <p:blipFill>
          <a:blip r:embed="rId5" cstate="print"/>
          <a:stretch>
            <a:fillRect/>
          </a:stretch>
        </p:blipFill>
        <p:spPr>
          <a:xfrm>
            <a:off x="2218185" y="2606538"/>
            <a:ext cx="2242089" cy="3408639"/>
          </a:xfrm>
          <a:prstGeom prst="rect">
            <a:avLst/>
          </a:prstGeom>
        </p:spPr>
      </p:pic>
      <p:pic>
        <p:nvPicPr>
          <p:cNvPr id="7" name="chase-11768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680563" y="1635540"/>
            <a:ext cx="406400" cy="406400"/>
          </a:xfrm>
          <a:prstGeom prst="rect">
            <a:avLst/>
          </a:prstGeom>
        </p:spPr>
      </p:pic>
      <p:sp>
        <p:nvSpPr>
          <p:cNvPr id="5" name="Cloud 4"/>
          <p:cNvSpPr/>
          <p:nvPr/>
        </p:nvSpPr>
        <p:spPr>
          <a:xfrm>
            <a:off x="4234301" y="712028"/>
            <a:ext cx="6397123" cy="2578544"/>
          </a:xfrm>
          <a:prstGeom prst="cloud">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783">
              <a:lnSpc>
                <a:spcPct val="150000"/>
              </a:lnSpc>
            </a:pPr>
            <a:r>
              <a:rPr lang="en-US" sz="3333" b="1">
                <a:solidFill>
                  <a:srgbClr val="C00000"/>
                </a:solidFill>
                <a:latin typeface="Arial" panose="020B0604020202020204" pitchFamily="34" charset="0"/>
                <a:cs typeface="Arial" panose="020B0604020202020204" pitchFamily="34" charset="0"/>
              </a:rPr>
              <a:t>CẢM ƠN CÁC BẠN ĐÃ THAM GIA</a:t>
            </a:r>
            <a:endParaRPr lang="en-US" sz="3333"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6875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70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1224"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pic>
        <p:nvPicPr>
          <p:cNvPr id="13" name="Picture 12"/>
          <p:cNvPicPr>
            <a:picLocks noChangeAspect="1"/>
          </p:cNvPicPr>
          <p:nvPr/>
        </p:nvPicPr>
        <p:blipFill>
          <a:blip r:embed="rId3"/>
          <a:stretch>
            <a:fillRect/>
          </a:stretch>
        </p:blipFill>
        <p:spPr>
          <a:xfrm>
            <a:off x="10358573" y="229439"/>
            <a:ext cx="1121664" cy="1828652"/>
          </a:xfrm>
          <a:prstGeom prst="rect">
            <a:avLst/>
          </a:prstGeom>
        </p:spPr>
      </p:pic>
      <p:sp>
        <p:nvSpPr>
          <p:cNvPr id="14" name="Rectangle 13"/>
          <p:cNvSpPr/>
          <p:nvPr/>
        </p:nvSpPr>
        <p:spPr>
          <a:xfrm>
            <a:off x="440943" y="335492"/>
            <a:ext cx="9534144" cy="1354345"/>
          </a:xfrm>
          <a:prstGeom prst="rect">
            <a:avLst/>
          </a:prstGeom>
        </p:spPr>
        <p:txBody>
          <a:bodyPr wrap="square">
            <a:spAutoFit/>
          </a:bodyPr>
          <a:lstStyle/>
          <a:p>
            <a:pPr algn="just" defTabSz="609585">
              <a:lnSpc>
                <a:spcPct val="150000"/>
              </a:lnSpc>
              <a:tabLst>
                <a:tab pos="240025" algn="l"/>
                <a:tab pos="480048" algn="l"/>
              </a:tabLst>
              <a:defRPr/>
            </a:pPr>
            <a:r>
              <a:rPr lang="nl-NL" sz="2800" b="1">
                <a:solidFill>
                  <a:srgbClr val="1F497D"/>
                </a:solidFill>
                <a:latin typeface="Arial" panose="020B0604020202020204" pitchFamily="34" charset="0"/>
                <a:ea typeface="Calibri" panose="020F0502020204030204" pitchFamily="34" charset="0"/>
                <a:cs typeface="Arial" panose="020B0604020202020204" pitchFamily="34" charset="0"/>
                <a:sym typeface="Arial"/>
              </a:rPr>
              <a:t>Bài tập 1 (</a:t>
            </a:r>
            <a:r>
              <a:rPr lang="nl-NL" sz="2800" b="1">
                <a:solidFill>
                  <a:srgbClr val="1F497D"/>
                </a:solidFill>
                <a:latin typeface="Arial" panose="020B0604020202020204" pitchFamily="34" charset="0"/>
                <a:ea typeface="Calibri" panose="020F0502020204030204" pitchFamily="34" charset="0"/>
                <a:cs typeface="Arial" panose="020B0604020202020204" pitchFamily="34" charset="0"/>
                <a:sym typeface="Arial"/>
              </a:rPr>
              <a:t>SGK – tr119)</a:t>
            </a:r>
            <a:r>
              <a:rPr lang="en-US" sz="2800">
                <a:solidFill>
                  <a:srgbClr val="1F497D"/>
                </a:solidFill>
                <a:latin typeface="Arial" panose="020B0604020202020204" pitchFamily="34" charset="0"/>
                <a:ea typeface="Calibri" panose="020F0502020204030204" pitchFamily="34" charset="0"/>
                <a:cs typeface="Arial" panose="020B0604020202020204" pitchFamily="34" charset="0"/>
                <a:sym typeface="Arial"/>
              </a:rPr>
              <a:t> </a:t>
            </a:r>
            <a:r>
              <a:rPr lang="en-US" sz="2667"/>
              <a:t>Cho hình thoi ABCD có AC = BD. Chứng minh ABCD là hình vuông.</a:t>
            </a:r>
            <a:endParaRPr lang="en-US" sz="2667" kern="0">
              <a:solidFill>
                <a:srgbClr val="000000"/>
              </a:solidFill>
              <a:latin typeface="Arial"/>
              <a:cs typeface="Arial"/>
              <a:sym typeface="Arial"/>
            </a:endParaRPr>
          </a:p>
        </p:txBody>
      </p:sp>
      <p:sp>
        <p:nvSpPr>
          <p:cNvPr id="4" name="Rectangle 3"/>
          <p:cNvSpPr/>
          <p:nvPr/>
        </p:nvSpPr>
        <p:spPr>
          <a:xfrm>
            <a:off x="470118" y="1952196"/>
            <a:ext cx="944489" cy="502766"/>
          </a:xfrm>
          <a:prstGeom prst="rect">
            <a:avLst/>
          </a:prstGeom>
        </p:spPr>
        <p:txBody>
          <a:bodyPr wrap="none">
            <a:spAutoFit/>
          </a:bodyPr>
          <a:lstStyle/>
          <a:p>
            <a:pPr algn="ctr" defTabSz="609585">
              <a:defRPr/>
            </a:pPr>
            <a:r>
              <a:rPr lang="vi-VN" sz="2667" b="1" i="1" u="sng">
                <a:solidFill>
                  <a:srgbClr val="C00000"/>
                </a:solidFill>
                <a:latin typeface="Arial" panose="020B0604020202020204" pitchFamily="34" charset="0"/>
                <a:cs typeface="Arial"/>
                <a:sym typeface="Arial"/>
              </a:rPr>
              <a:t>Giải</a:t>
            </a:r>
            <a:r>
              <a:rPr lang="en-US" sz="2667" b="1" i="1" u="sng">
                <a:solidFill>
                  <a:srgbClr val="C00000"/>
                </a:solidFill>
                <a:latin typeface="Arial" panose="020B0604020202020204" pitchFamily="34" charset="0"/>
                <a:cs typeface="Arial"/>
                <a:sym typeface="Arial"/>
              </a:rPr>
              <a:t>:</a:t>
            </a:r>
            <a:endParaRPr lang="en-US" sz="2667" b="1" i="1" u="sng" dirty="0">
              <a:solidFill>
                <a:srgbClr val="C00000"/>
              </a:solidFill>
              <a:latin typeface="Calibri"/>
              <a:cs typeface="Arial"/>
              <a:sym typeface="Arial"/>
            </a:endParaRPr>
          </a:p>
        </p:txBody>
      </p:sp>
      <mc:AlternateContent xmlns:mc="http://schemas.openxmlformats.org/markup-compatibility/2006">
        <mc:Choice xmlns:a14="http://schemas.microsoft.com/office/drawing/2010/main" Requires="a14">
          <p:sp>
            <p:nvSpPr>
              <p:cNvPr id="5" name="Rectangle 4"/>
              <p:cNvSpPr/>
              <p:nvPr/>
            </p:nvSpPr>
            <p:spPr>
              <a:xfrm>
                <a:off x="3705823" y="2788858"/>
                <a:ext cx="8156347" cy="3170740"/>
              </a:xfrm>
              <a:prstGeom prst="rect">
                <a:avLst/>
              </a:prstGeom>
            </p:spPr>
            <p:txBody>
              <a:bodyPr wrap="square">
                <a:spAutoFit/>
              </a:bodyPr>
              <a:lstStyle/>
              <a:p>
                <a:pPr lvl="0">
                  <a:lnSpc>
                    <a:spcPct val="150000"/>
                  </a:lnSpc>
                  <a:defRPr/>
                </a:pPr>
                <a:r>
                  <a:rPr lang="vi-VN" sz="2667">
                    <a:ea typeface="Arial" panose="020B0604020202020204" pitchFamily="34" charset="0"/>
                    <a:cs typeface="Times New Roman" panose="02020603050405020304" pitchFamily="18" charset="0"/>
                  </a:rPr>
                  <a:t>Do ABCD là hình thoi nên cũng là hình bình hành.</a:t>
                </a:r>
              </a:p>
              <a:p>
                <a:pPr lvl="0">
                  <a:lnSpc>
                    <a:spcPct val="150000"/>
                  </a:lnSpc>
                  <a:defRPr/>
                </a:pPr>
                <a:r>
                  <a:rPr lang="vi-VN" sz="2667">
                    <a:ea typeface="Arial" panose="020B0604020202020204" pitchFamily="34" charset="0"/>
                    <a:cs typeface="Times New Roman" panose="02020603050405020304" pitchFamily="18" charset="0"/>
                  </a:rPr>
                  <a:t>ABCD là hình bình hành có hai đường chéo AC</a:t>
                </a:r>
                <a:r>
                  <a:rPr lang="vi-VN" sz="2667">
                    <a:ea typeface="Arial" panose="020B0604020202020204" pitchFamily="34" charset="0"/>
                    <a:cs typeface="Times New Roman" panose="02020603050405020304" pitchFamily="18" charset="0"/>
                  </a:rPr>
                  <a:t>,</a:t>
                </a:r>
                <a:r>
                  <a:rPr lang="en-US" sz="2667">
                    <a:ea typeface="Arial" panose="020B0604020202020204" pitchFamily="34" charset="0"/>
                    <a:cs typeface="Times New Roman" panose="02020603050405020304" pitchFamily="18" charset="0"/>
                  </a:rPr>
                  <a:t> </a:t>
                </a:r>
                <a:r>
                  <a:rPr lang="vi-VN" sz="2667">
                    <a:ea typeface="Arial" panose="020B0604020202020204" pitchFamily="34" charset="0"/>
                    <a:cs typeface="Times New Roman" panose="02020603050405020304" pitchFamily="18" charset="0"/>
                  </a:rPr>
                  <a:t>BD </a:t>
                </a:r>
                <a:r>
                  <a:rPr lang="vi-VN" sz="2667">
                    <a:ea typeface="Arial" panose="020B0604020202020204" pitchFamily="34" charset="0"/>
                    <a:cs typeface="Times New Roman" panose="02020603050405020304" pitchFamily="18" charset="0"/>
                  </a:rPr>
                  <a:t>bằng nhau nên là hình chữ nhật.</a:t>
                </a:r>
              </a:p>
              <a:p>
                <a:pPr lvl="0">
                  <a:lnSpc>
                    <a:spcPct val="150000"/>
                  </a:lnSpc>
                  <a:defRPr/>
                </a:pPr>
                <a:r>
                  <a:rPr lang="vi-VN" sz="2667">
                    <a:ea typeface="Arial" panose="020B0604020202020204" pitchFamily="34" charset="0"/>
                    <a:cs typeface="Times New Roman" panose="02020603050405020304" pitchFamily="18" charset="0"/>
                  </a:rPr>
                  <a:t>Mà </a:t>
                </a:r>
                <a:r>
                  <a:rPr lang="vi-VN" sz="2667">
                    <a:ea typeface="Arial" panose="020B0604020202020204" pitchFamily="34" charset="0"/>
                    <a:cs typeface="Times New Roman" panose="02020603050405020304" pitchFamily="18" charset="0"/>
                  </a:rPr>
                  <a:t>AD</a:t>
                </a:r>
                <a:r>
                  <a:rPr lang="en-US" sz="2667">
                    <a:ea typeface="Arial" panose="020B0604020202020204" pitchFamily="34" charset="0"/>
                    <a:cs typeface="Times New Roman" panose="02020603050405020304" pitchFamily="18" charset="0"/>
                  </a:rPr>
                  <a:t> </a:t>
                </a:r>
                <a:r>
                  <a:rPr lang="vi-VN" sz="2667">
                    <a:ea typeface="Arial" panose="020B0604020202020204" pitchFamily="34" charset="0"/>
                    <a:cs typeface="Times New Roman" panose="02020603050405020304" pitchFamily="18" charset="0"/>
                  </a:rPr>
                  <a:t>=</a:t>
                </a:r>
                <a:r>
                  <a:rPr lang="en-US" sz="2667">
                    <a:ea typeface="Arial" panose="020B0604020202020204" pitchFamily="34" charset="0"/>
                    <a:cs typeface="Times New Roman" panose="02020603050405020304" pitchFamily="18" charset="0"/>
                  </a:rPr>
                  <a:t> </a:t>
                </a:r>
                <a:r>
                  <a:rPr lang="vi-VN" sz="2667">
                    <a:ea typeface="Arial" panose="020B0604020202020204" pitchFamily="34" charset="0"/>
                    <a:cs typeface="Times New Roman" panose="02020603050405020304" pitchFamily="18" charset="0"/>
                  </a:rPr>
                  <a:t>AB </a:t>
                </a:r>
                <a:endParaRPr lang="en-US" sz="2667">
                  <a:ea typeface="Arial" panose="020B0604020202020204" pitchFamily="34" charset="0"/>
                  <a:cs typeface="Times New Roman" panose="02020603050405020304" pitchFamily="18" charset="0"/>
                </a:endParaRPr>
              </a:p>
              <a:p>
                <a:pPr lvl="0">
                  <a:lnSpc>
                    <a:spcPct val="150000"/>
                  </a:lnSpc>
                  <a:defRPr/>
                </a:pPr>
                <a14:m>
                  <m:oMath xmlns:m="http://schemas.openxmlformats.org/officeDocument/2006/math">
                    <m:r>
                      <a:rPr lang="en-US" sz="2667">
                        <a:latin typeface="Cambria Math" panose="02040503050406030204" pitchFamily="18" charset="0"/>
                        <a:ea typeface="Arial" panose="020B0604020202020204" pitchFamily="34" charset="0"/>
                        <a:cs typeface="Times New Roman" panose="02020603050405020304" pitchFamily="18" charset="0"/>
                      </a:rPr>
                      <m:t>⇒</m:t>
                    </m:r>
                  </m:oMath>
                </a14:m>
                <a:r>
                  <a:rPr lang="vi-VN" sz="2667">
                    <a:ea typeface="Arial" panose="020B0604020202020204" pitchFamily="34" charset="0"/>
                    <a:cs typeface="Times New Roman" panose="02020603050405020304" pitchFamily="18" charset="0"/>
                  </a:rPr>
                  <a:t> </a:t>
                </a:r>
                <a:r>
                  <a:rPr lang="vi-VN" sz="2667">
                    <a:ea typeface="Arial" panose="020B0604020202020204" pitchFamily="34" charset="0"/>
                    <a:cs typeface="Times New Roman" panose="02020603050405020304" pitchFamily="18" charset="0"/>
                  </a:rPr>
                  <a:t>Hình chữ nhật ABCD là hình vuông.</a:t>
                </a:r>
              </a:p>
            </p:txBody>
          </p:sp>
        </mc:Choice>
        <mc:Fallback>
          <p:sp>
            <p:nvSpPr>
              <p:cNvPr id="5" name="Rectangle 4"/>
              <p:cNvSpPr>
                <a:spLocks noRot="1" noChangeAspect="1" noMove="1" noResize="1" noEditPoints="1" noAdjustHandles="1" noChangeArrowheads="1" noChangeShapeType="1" noTextEdit="1"/>
              </p:cNvSpPr>
              <p:nvPr/>
            </p:nvSpPr>
            <p:spPr>
              <a:xfrm>
                <a:off x="3705823" y="2788858"/>
                <a:ext cx="8156347" cy="3170740"/>
              </a:xfrm>
              <a:prstGeom prst="rect">
                <a:avLst/>
              </a:prstGeom>
              <a:blipFill>
                <a:blip r:embed="rId4"/>
                <a:stretch>
                  <a:fillRect l="-1420" r="-149" b="-1727"/>
                </a:stretch>
              </a:blipFill>
            </p:spPr>
            <p:txBody>
              <a:bodyPr/>
              <a:lstStyle/>
              <a:p>
                <a:r>
                  <a:rPr lang="en-US">
                    <a:noFill/>
                  </a:rPr>
                  <a:t> </a:t>
                </a:r>
              </a:p>
            </p:txBody>
          </p:sp>
        </mc:Fallback>
      </mc:AlternateContent>
      <p:pic>
        <p:nvPicPr>
          <p:cNvPr id="6" name="Picture 5"/>
          <p:cNvPicPr>
            <a:picLocks noChangeAspect="1"/>
          </p:cNvPicPr>
          <p:nvPr/>
        </p:nvPicPr>
        <p:blipFill>
          <a:blip r:embed="rId5"/>
          <a:stretch>
            <a:fillRect/>
          </a:stretch>
        </p:blipFill>
        <p:spPr>
          <a:xfrm>
            <a:off x="11023600" y="5969001"/>
            <a:ext cx="994605" cy="821889"/>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948" y="2829965"/>
            <a:ext cx="3621875" cy="2597507"/>
          </a:xfrm>
          <a:prstGeom prst="rect">
            <a:avLst/>
          </a:prstGeom>
        </p:spPr>
      </p:pic>
    </p:spTree>
    <p:extLst>
      <p:ext uri="{BB962C8B-B14F-4D97-AF65-F5344CB8AC3E}">
        <p14:creationId xmlns:p14="http://schemas.microsoft.com/office/powerpoint/2010/main" val="4043253059"/>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5">
                                            <p:txEl>
                                              <p:pRg st="0" end="0"/>
                                            </p:txEl>
                                          </p:spTgt>
                                        </p:tgtEl>
                                        <p:attrNameLst>
                                          <p:attrName>style.visibility</p:attrName>
                                        </p:attrNameLst>
                                      </p:cBhvr>
                                      <p:to>
                                        <p:strVal val="visible"/>
                                      </p:to>
                                    </p:set>
                                    <p:animEffect transition="in" filter="fade">
                                      <p:cBhvr>
                                        <p:cTn id="34" dur="500"/>
                                        <p:tgtEl>
                                          <p:spTgt spid="5">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5">
                                            <p:txEl>
                                              <p:pRg st="1" end="1"/>
                                            </p:txEl>
                                          </p:spTgt>
                                        </p:tgtEl>
                                        <p:attrNameLst>
                                          <p:attrName>style.visibility</p:attrName>
                                        </p:attrNameLst>
                                      </p:cBhvr>
                                      <p:to>
                                        <p:strVal val="visible"/>
                                      </p:to>
                                    </p:set>
                                    <p:animEffect transition="in" filter="randombar(horizontal)">
                                      <p:cBhvr>
                                        <p:cTn id="39" dur="500"/>
                                        <p:tgtEl>
                                          <p:spTgt spid="5">
                                            <p:txEl>
                                              <p:pRg st="1" end="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5">
                                            <p:txEl>
                                              <p:pRg st="2" end="2"/>
                                            </p:txEl>
                                          </p:spTgt>
                                        </p:tgtEl>
                                        <p:attrNameLst>
                                          <p:attrName>style.visibility</p:attrName>
                                        </p:attrNameLst>
                                      </p:cBhvr>
                                      <p:to>
                                        <p:strVal val="visible"/>
                                      </p:to>
                                    </p:set>
                                    <p:animEffect transition="in" filter="barn(inVertical)">
                                      <p:cBhvr>
                                        <p:cTn id="44" dur="500"/>
                                        <p:tgtEl>
                                          <p:spTgt spid="5">
                                            <p:txEl>
                                              <p:pRg st="2" end="2"/>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5">
                                            <p:txEl>
                                              <p:pRg st="3" end="3"/>
                                            </p:txEl>
                                          </p:spTgt>
                                        </p:tgtEl>
                                        <p:attrNameLst>
                                          <p:attrName>style.visibility</p:attrName>
                                        </p:attrNameLst>
                                      </p:cBhvr>
                                      <p:to>
                                        <p:strVal val="visible"/>
                                      </p:to>
                                    </p:set>
                                    <p:animEffect transition="in" filter="wipe(left)">
                                      <p:cBhvr>
                                        <p:cTn id="49"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6" name="Rectangle 5"/>
          <p:cNvSpPr/>
          <p:nvPr/>
        </p:nvSpPr>
        <p:spPr>
          <a:xfrm>
            <a:off x="624682" y="408432"/>
            <a:ext cx="4040914" cy="738664"/>
          </a:xfrm>
          <a:prstGeom prst="rect">
            <a:avLst/>
          </a:prstGeom>
        </p:spPr>
        <p:txBody>
          <a:bodyPr wrap="none">
            <a:spAutoFit/>
          </a:bodyPr>
          <a:lstStyle/>
          <a:p>
            <a:pPr algn="just" defTabSz="609585">
              <a:lnSpc>
                <a:spcPct val="150000"/>
              </a:lnSpc>
              <a:tabLst>
                <a:tab pos="240025" algn="l"/>
                <a:tab pos="480048" algn="l"/>
              </a:tabLst>
              <a:defRPr/>
            </a:pPr>
            <a:r>
              <a:rPr lang="nl-NL" sz="2800" b="1">
                <a:solidFill>
                  <a:srgbClr val="1F497D"/>
                </a:solidFill>
                <a:latin typeface="Arial" panose="020B0604020202020204" pitchFamily="34" charset="0"/>
                <a:ea typeface="Calibri" panose="020F0502020204030204" pitchFamily="34" charset="0"/>
                <a:cs typeface="Arial" panose="020B0604020202020204" pitchFamily="34" charset="0"/>
              </a:rPr>
              <a:t>Bài tập </a:t>
            </a:r>
            <a:r>
              <a:rPr lang="nl-NL" sz="2800" b="1">
                <a:solidFill>
                  <a:srgbClr val="1F497D"/>
                </a:solidFill>
                <a:latin typeface="Arial" panose="020B0604020202020204" pitchFamily="34" charset="0"/>
                <a:ea typeface="Calibri" panose="020F0502020204030204" pitchFamily="34" charset="0"/>
                <a:cs typeface="Arial" panose="020B0604020202020204" pitchFamily="34" charset="0"/>
              </a:rPr>
              <a:t>2 </a:t>
            </a:r>
            <a:r>
              <a:rPr lang="nl-NL" sz="2800" b="1">
                <a:solidFill>
                  <a:srgbClr val="1F497D"/>
                </a:solidFill>
                <a:latin typeface="Arial" panose="020B0604020202020204" pitchFamily="34" charset="0"/>
                <a:ea typeface="Calibri" panose="020F0502020204030204" pitchFamily="34" charset="0"/>
                <a:cs typeface="Arial" panose="020B0604020202020204" pitchFamily="34" charset="0"/>
              </a:rPr>
              <a:t>(</a:t>
            </a:r>
            <a:r>
              <a:rPr lang="nl-NL" sz="2800" b="1">
                <a:solidFill>
                  <a:srgbClr val="1F497D"/>
                </a:solidFill>
                <a:latin typeface="Arial" panose="020B0604020202020204" pitchFamily="34" charset="0"/>
                <a:ea typeface="Calibri" panose="020F0502020204030204" pitchFamily="34" charset="0"/>
                <a:cs typeface="Arial" panose="020B0604020202020204" pitchFamily="34" charset="0"/>
              </a:rPr>
              <a:t>SGK – tr119)</a:t>
            </a:r>
            <a:endParaRPr lang="en-US" sz="2800" dirty="0">
              <a:solidFill>
                <a:srgbClr val="1F497D"/>
              </a:solidFill>
              <a:latin typeface="Arial" panose="020B0604020202020204" pitchFamily="34" charset="0"/>
              <a:ea typeface="Calibri" panose="020F0502020204030204" pitchFamily="34" charset="0"/>
              <a:cs typeface="Arial" panose="020B0604020202020204" pitchFamily="34" charset="0"/>
            </a:endParaRPr>
          </a:p>
        </p:txBody>
      </p:sp>
      <mc:AlternateContent xmlns:mc="http://schemas.openxmlformats.org/markup-compatibility/2006">
        <mc:Choice xmlns:a14="http://schemas.microsoft.com/office/drawing/2010/main" Requires="a14">
          <p:sp>
            <p:nvSpPr>
              <p:cNvPr id="2" name="Rectangle 1"/>
              <p:cNvSpPr/>
              <p:nvPr/>
            </p:nvSpPr>
            <p:spPr>
              <a:xfrm>
                <a:off x="42271" y="1235831"/>
                <a:ext cx="5425711" cy="1344342"/>
              </a:xfrm>
              <a:prstGeom prst="rect">
                <a:avLst/>
              </a:prstGeom>
            </p:spPr>
            <p:txBody>
              <a:bodyPr wrap="square">
                <a:spAutoFit/>
              </a:bodyPr>
              <a:lstStyle/>
              <a:p>
                <a:pPr algn="just">
                  <a:lnSpc>
                    <a:spcPct val="150000"/>
                  </a:lnSpc>
                  <a:spcBef>
                    <a:spcPts val="800"/>
                  </a:spcBef>
                  <a:spcAft>
                    <a:spcPts val="800"/>
                  </a:spcAft>
                </a:pPr>
                <a:r>
                  <a:rPr lang="en-US" sz="2667">
                    <a:latin typeface="Open Sans"/>
                  </a:rPr>
                  <a:t>Cho hình thoi </a:t>
                </a:r>
                <a:r>
                  <a:rPr lang="en-US" sz="2667">
                    <a:latin typeface="Open Sans"/>
                  </a:rPr>
                  <a:t>A</a:t>
                </a:r>
                <a:r>
                  <a:rPr lang="en-US" sz="2667">
                    <a:latin typeface="Open Sans"/>
                  </a:rPr>
                  <a:t>BCD có </a:t>
                </a:r>
                <a14:m>
                  <m:oMath xmlns:m="http://schemas.openxmlformats.org/officeDocument/2006/math">
                    <m:acc>
                      <m:accPr>
                        <m:chr m:val="̂"/>
                        <m:ctrlPr>
                          <a:rPr lang="en-US" sz="2667" i="1" kern="100">
                            <a:latin typeface="Cambria Math" panose="02040503050406030204" pitchFamily="18" charset="0"/>
                            <a:ea typeface="Calibri" panose="020F0502020204030204" pitchFamily="34" charset="0"/>
                            <a:cs typeface="Times New Roman" panose="02020603050405020304" pitchFamily="18" charset="0"/>
                          </a:rPr>
                        </m:ctrlPr>
                      </m:accPr>
                      <m:e>
                        <m:r>
                          <m:rPr>
                            <m:sty m:val="p"/>
                          </m:rPr>
                          <a:rPr lang="fr-FR" sz="2667" kern="100">
                            <a:latin typeface="Cambria Math" panose="02040503050406030204" pitchFamily="18" charset="0"/>
                            <a:ea typeface="Calibri" panose="020F0502020204030204" pitchFamily="34" charset="0"/>
                            <a:cs typeface="Times New Roman" panose="02020603050405020304" pitchFamily="18" charset="0"/>
                          </a:rPr>
                          <m:t>A</m:t>
                        </m:r>
                      </m:e>
                    </m:acc>
                    <m:r>
                      <a:rPr lang="fr-FR" sz="2667" kern="100">
                        <a:latin typeface="Cambria Math" panose="02040503050406030204" pitchFamily="18" charset="0"/>
                        <a:ea typeface="Calibri" panose="020F0502020204030204" pitchFamily="34" charset="0"/>
                        <a:cs typeface="Times New Roman" panose="02020603050405020304" pitchFamily="18" charset="0"/>
                      </a:rPr>
                      <m:t>=</m:t>
                    </m:r>
                    <m:sSup>
                      <m:sSupPr>
                        <m:ctrlPr>
                          <a:rPr lang="en-US" sz="2667" i="1" kern="100">
                            <a:latin typeface="Cambria Math" panose="02040503050406030204" pitchFamily="18" charset="0"/>
                            <a:ea typeface="Calibri" panose="020F0502020204030204" pitchFamily="34" charset="0"/>
                            <a:cs typeface="Times New Roman" panose="02020603050405020304" pitchFamily="18" charset="0"/>
                          </a:rPr>
                        </m:ctrlPr>
                      </m:sSupPr>
                      <m:e>
                        <m:r>
                          <a:rPr lang="fr-FR" sz="2667" kern="100">
                            <a:latin typeface="Cambria Math" panose="02040503050406030204" pitchFamily="18" charset="0"/>
                            <a:ea typeface="Calibri" panose="020F0502020204030204" pitchFamily="34" charset="0"/>
                            <a:cs typeface="Times New Roman" panose="02020603050405020304" pitchFamily="18" charset="0"/>
                          </a:rPr>
                          <m:t>90</m:t>
                        </m:r>
                      </m:e>
                      <m:sup>
                        <m:r>
                          <m:rPr>
                            <m:sty m:val="p"/>
                          </m:rPr>
                          <a:rPr lang="fr-FR" sz="2667" kern="100">
                            <a:latin typeface="Cambria Math" panose="02040503050406030204" pitchFamily="18" charset="0"/>
                            <a:ea typeface="Calibri" panose="020F0502020204030204" pitchFamily="34" charset="0"/>
                            <a:cs typeface="Times New Roman" panose="02020603050405020304" pitchFamily="18" charset="0"/>
                          </a:rPr>
                          <m:t>o</m:t>
                        </m:r>
                      </m:sup>
                    </m:sSup>
                    <m:r>
                      <a:rPr lang="en-US" sz="2667" kern="100">
                        <a:latin typeface="Cambria Math" panose="02040503050406030204" pitchFamily="18" charset="0"/>
                        <a:ea typeface="Calibri" panose="020F0502020204030204" pitchFamily="34" charset="0"/>
                        <a:cs typeface="Times New Roman" panose="02020603050405020304" pitchFamily="18" charset="0"/>
                      </a:rPr>
                      <m:t>.</m:t>
                    </m:r>
                  </m:oMath>
                </a14:m>
                <a:r>
                  <a:rPr lang="en-US" sz="2667">
                    <a:latin typeface="Open Sans"/>
                  </a:rPr>
                  <a:t> Chứng </a:t>
                </a:r>
                <a:r>
                  <a:rPr lang="en-US" sz="2667">
                    <a:latin typeface="Open Sans"/>
                  </a:rPr>
                  <a:t>minh ABCD là hình vuông.</a:t>
                </a:r>
                <a:endParaRPr lang="en-US" sz="2667">
                  <a:latin typeface="Arial" panose="020B0604020202020204" pitchFamily="34" charset="0"/>
                  <a:cs typeface="Arial" panose="020B0604020202020204" pitchFamily="34" charset="0"/>
                </a:endParaRPr>
              </a:p>
            </p:txBody>
          </p:sp>
        </mc:Choice>
        <mc:Fallback>
          <p:sp>
            <p:nvSpPr>
              <p:cNvPr id="2" name="Rectangle 1"/>
              <p:cNvSpPr>
                <a:spLocks noRot="1" noChangeAspect="1" noMove="1" noResize="1" noEditPoints="1" noAdjustHandles="1" noChangeArrowheads="1" noChangeShapeType="1" noTextEdit="1"/>
              </p:cNvSpPr>
              <p:nvPr/>
            </p:nvSpPr>
            <p:spPr>
              <a:xfrm>
                <a:off x="42271" y="1235831"/>
                <a:ext cx="5425711" cy="1344342"/>
              </a:xfrm>
              <a:prstGeom prst="rect">
                <a:avLst/>
              </a:prstGeom>
              <a:blipFill>
                <a:blip r:embed="rId3"/>
                <a:stretch>
                  <a:fillRect l="-2135" b="-5455"/>
                </a:stretch>
              </a:blipFill>
            </p:spPr>
            <p:txBody>
              <a:bodyPr/>
              <a:lstStyle/>
              <a:p>
                <a:r>
                  <a:rPr lang="en-US">
                    <a:noFill/>
                  </a:rPr>
                  <a:t> </a:t>
                </a:r>
              </a:p>
            </p:txBody>
          </p:sp>
        </mc:Fallback>
      </mc:AlternateContent>
      <p:sp>
        <p:nvSpPr>
          <p:cNvPr id="17" name="Oval Callout 16"/>
          <p:cNvSpPr/>
          <p:nvPr/>
        </p:nvSpPr>
        <p:spPr>
          <a:xfrm>
            <a:off x="8129599" y="1098023"/>
            <a:ext cx="1251111" cy="668443"/>
          </a:xfrm>
          <a:prstGeom prst="wedgeEllipseCallout">
            <a:avLst>
              <a:gd name="adj1" fmla="val -21768"/>
              <a:gd name="adj2" fmla="val 41075"/>
            </a:avLst>
          </a:prstGeom>
          <a:solidFill>
            <a:schemeClr val="accent2">
              <a:lumMod val="40000"/>
              <a:lumOff val="60000"/>
            </a:schemeClr>
          </a:solidFill>
          <a:ln w="12700"/>
        </p:spPr>
        <p:style>
          <a:lnRef idx="3">
            <a:schemeClr val="lt1"/>
          </a:lnRef>
          <a:fillRef idx="1">
            <a:schemeClr val="accent6"/>
          </a:fillRef>
          <a:effectRef idx="1">
            <a:schemeClr val="accent6"/>
          </a:effectRef>
          <a:fontRef idx="minor">
            <a:schemeClr val="lt1"/>
          </a:fontRef>
        </p:style>
        <p:txBody>
          <a:bodyPr rtlCol="0" anchor="ctr"/>
          <a:lstStyle/>
          <a:p>
            <a:pPr algn="ctr" defTabSz="609585">
              <a:defRPr/>
            </a:pPr>
            <a:r>
              <a:rPr lang="vi-VN" sz="2667" b="1" dirty="0">
                <a:solidFill>
                  <a:prstClr val="black"/>
                </a:solidFill>
                <a:latin typeface="Arial" panose="020B0604020202020204" pitchFamily="34" charset="0"/>
                <a:sym typeface="Arial"/>
              </a:rPr>
              <a:t>Giải</a:t>
            </a:r>
            <a:endParaRPr lang="en-US" sz="2667" b="1" dirty="0">
              <a:solidFill>
                <a:prstClr val="black"/>
              </a:solidFill>
              <a:latin typeface="Calibri"/>
              <a:sym typeface="Arial"/>
            </a:endParaRPr>
          </a:p>
        </p:txBody>
      </p:sp>
      <p:pic>
        <p:nvPicPr>
          <p:cNvPr id="19" name="Picture 18"/>
          <p:cNvPicPr>
            <a:picLocks noChangeAspect="1"/>
          </p:cNvPicPr>
          <p:nvPr/>
        </p:nvPicPr>
        <p:blipFill>
          <a:blip r:embed="rId4"/>
          <a:stretch>
            <a:fillRect/>
          </a:stretch>
        </p:blipFill>
        <p:spPr>
          <a:xfrm>
            <a:off x="-358835" y="5377095"/>
            <a:ext cx="2414225" cy="2170364"/>
          </a:xfrm>
          <a:prstGeom prst="rect">
            <a:avLst/>
          </a:prstGeom>
        </p:spPr>
      </p:pic>
      <p:pic>
        <p:nvPicPr>
          <p:cNvPr id="20" name="Picture 19"/>
          <p:cNvPicPr>
            <a:picLocks noChangeAspect="1"/>
          </p:cNvPicPr>
          <p:nvPr/>
        </p:nvPicPr>
        <p:blipFill>
          <a:blip r:embed="rId5"/>
          <a:stretch>
            <a:fillRect/>
          </a:stretch>
        </p:blipFill>
        <p:spPr>
          <a:xfrm>
            <a:off x="11175913" y="224144"/>
            <a:ext cx="882247" cy="854848"/>
          </a:xfrm>
          <a:prstGeom prst="rect">
            <a:avLst/>
          </a:prstGeom>
        </p:spPr>
      </p:pic>
      <p:cxnSp>
        <p:nvCxnSpPr>
          <p:cNvPr id="4" name="Straight Connector 3"/>
          <p:cNvCxnSpPr/>
          <p:nvPr/>
        </p:nvCxnSpPr>
        <p:spPr>
          <a:xfrm flipH="1">
            <a:off x="5492365" y="420624"/>
            <a:ext cx="24384" cy="6437376"/>
          </a:xfrm>
          <a:prstGeom prst="line">
            <a:avLst/>
          </a:prstGeom>
          <a:ln>
            <a:prstDash val="dash"/>
          </a:ln>
        </p:spPr>
        <p:style>
          <a:lnRef idx="1">
            <a:schemeClr val="dk1"/>
          </a:lnRef>
          <a:fillRef idx="0">
            <a:schemeClr val="dk1"/>
          </a:fillRef>
          <a:effectRef idx="0">
            <a:schemeClr val="dk1"/>
          </a:effectRef>
          <a:fontRef idx="minor">
            <a:schemeClr val="tx1"/>
          </a:fontRef>
        </p:style>
      </p:cxnSp>
      <mc:AlternateContent xmlns:mc="http://schemas.openxmlformats.org/markup-compatibility/2006">
        <mc:Choice xmlns:a14="http://schemas.microsoft.com/office/drawing/2010/main" Requires="a14">
          <p:sp>
            <p:nvSpPr>
              <p:cNvPr id="25" name="Rectangle 24"/>
              <p:cNvSpPr/>
              <p:nvPr/>
            </p:nvSpPr>
            <p:spPr>
              <a:xfrm>
                <a:off x="6019779" y="2012239"/>
                <a:ext cx="5474251" cy="4114844"/>
              </a:xfrm>
              <a:prstGeom prst="rect">
                <a:avLst/>
              </a:prstGeom>
            </p:spPr>
            <p:txBody>
              <a:bodyPr wrap="square">
                <a:spAutoFit/>
              </a:bodyPr>
              <a:lstStyle/>
              <a:p>
                <a:pPr algn="just">
                  <a:lnSpc>
                    <a:spcPct val="150000"/>
                  </a:lnSpc>
                  <a:spcBef>
                    <a:spcPts val="400"/>
                  </a:spcBef>
                  <a:spcAft>
                    <a:spcPts val="400"/>
                  </a:spcAft>
                </a:pPr>
                <a:r>
                  <a:rPr lang="fr-FR" sz="2667" kern="100">
                    <a:ea typeface="Calibri" panose="020F0502020204030204" pitchFamily="34" charset="0"/>
                    <a:cs typeface="Times New Roman" panose="02020603050405020304" pitchFamily="18" charset="0"/>
                  </a:rPr>
                  <a:t>Do </a:t>
                </a:r>
                <a14:m>
                  <m:oMath xmlns:m="http://schemas.openxmlformats.org/officeDocument/2006/math">
                    <m:r>
                      <m:rPr>
                        <m:sty m:val="p"/>
                      </m:rPr>
                      <a:rPr lang="fr-FR" sz="2667" kern="100">
                        <a:latin typeface="Cambria Math" panose="02040503050406030204" pitchFamily="18" charset="0"/>
                        <a:ea typeface="Calibri" panose="020F0502020204030204" pitchFamily="34" charset="0"/>
                        <a:cs typeface="Times New Roman" panose="02020603050405020304" pitchFamily="18" charset="0"/>
                      </a:rPr>
                      <m:t>ABCD</m:t>
                    </m:r>
                  </m:oMath>
                </a14:m>
                <a:r>
                  <a:rPr lang="fr-FR" sz="2667" kern="100">
                    <a:ea typeface="Calibri" panose="020F0502020204030204" pitchFamily="34" charset="0"/>
                    <a:cs typeface="Times New Roman" panose="02020603050405020304" pitchFamily="18" charset="0"/>
                  </a:rPr>
                  <a:t> là hình thoi nên cũng là hình hình bình hành.</a:t>
                </a:r>
                <a:endParaRPr lang="en-US" sz="2667" kern="100">
                  <a:ea typeface="Calibri" panose="020F0502020204030204" pitchFamily="34" charset="0"/>
                  <a:cs typeface="Times New Roman" panose="02020603050405020304" pitchFamily="18" charset="0"/>
                </a:endParaRPr>
              </a:p>
              <a:p>
                <a:pPr algn="just">
                  <a:lnSpc>
                    <a:spcPct val="150000"/>
                  </a:lnSpc>
                  <a:spcBef>
                    <a:spcPts val="400"/>
                  </a:spcBef>
                  <a:spcAft>
                    <a:spcPts val="400"/>
                  </a:spcAft>
                </a:pPr>
                <a:r>
                  <a:rPr lang="fr-FR" sz="2667" kern="100">
                    <a:ea typeface="Calibri" panose="020F0502020204030204" pitchFamily="34" charset="0"/>
                    <a:cs typeface="Times New Roman" panose="02020603050405020304" pitchFamily="18" charset="0"/>
                  </a:rPr>
                  <a:t>Lại có </a:t>
                </a:r>
                <a14:m>
                  <m:oMath xmlns:m="http://schemas.openxmlformats.org/officeDocument/2006/math">
                    <m:acc>
                      <m:accPr>
                        <m:chr m:val="̂"/>
                        <m:ctrlPr>
                          <a:rPr lang="en-US" sz="2667" i="1" kern="100">
                            <a:latin typeface="Cambria Math" panose="02040503050406030204" pitchFamily="18" charset="0"/>
                            <a:ea typeface="Calibri" panose="020F0502020204030204" pitchFamily="34" charset="0"/>
                            <a:cs typeface="Times New Roman" panose="02020603050405020304" pitchFamily="18" charset="0"/>
                          </a:rPr>
                        </m:ctrlPr>
                      </m:accPr>
                      <m:e>
                        <m:r>
                          <m:rPr>
                            <m:sty m:val="p"/>
                          </m:rPr>
                          <a:rPr lang="fr-FR" sz="2667" kern="100">
                            <a:latin typeface="Cambria Math" panose="02040503050406030204" pitchFamily="18" charset="0"/>
                            <a:ea typeface="Calibri" panose="020F0502020204030204" pitchFamily="34" charset="0"/>
                            <a:cs typeface="Times New Roman" panose="02020603050405020304" pitchFamily="18" charset="0"/>
                          </a:rPr>
                          <m:t>A</m:t>
                        </m:r>
                      </m:e>
                    </m:acc>
                    <m:r>
                      <a:rPr lang="fr-FR" sz="2667" kern="100">
                        <a:latin typeface="Cambria Math" panose="02040503050406030204" pitchFamily="18" charset="0"/>
                        <a:ea typeface="Calibri" panose="020F0502020204030204" pitchFamily="34" charset="0"/>
                        <a:cs typeface="Times New Roman" panose="02020603050405020304" pitchFamily="18" charset="0"/>
                      </a:rPr>
                      <m:t>=</m:t>
                    </m:r>
                    <m:sSup>
                      <m:sSupPr>
                        <m:ctrlPr>
                          <a:rPr lang="en-US" sz="2667" i="1" kern="100">
                            <a:latin typeface="Cambria Math" panose="02040503050406030204" pitchFamily="18" charset="0"/>
                            <a:ea typeface="Calibri" panose="020F0502020204030204" pitchFamily="34" charset="0"/>
                            <a:cs typeface="Times New Roman" panose="02020603050405020304" pitchFamily="18" charset="0"/>
                          </a:rPr>
                        </m:ctrlPr>
                      </m:sSupPr>
                      <m:e>
                        <m:r>
                          <a:rPr lang="fr-FR" sz="2667" kern="100">
                            <a:latin typeface="Cambria Math" panose="02040503050406030204" pitchFamily="18" charset="0"/>
                            <a:ea typeface="Calibri" panose="020F0502020204030204" pitchFamily="34" charset="0"/>
                            <a:cs typeface="Times New Roman" panose="02020603050405020304" pitchFamily="18" charset="0"/>
                          </a:rPr>
                          <m:t>90</m:t>
                        </m:r>
                      </m:e>
                      <m:sup>
                        <m:r>
                          <m:rPr>
                            <m:sty m:val="p"/>
                          </m:rPr>
                          <a:rPr lang="fr-FR" sz="2667" kern="100">
                            <a:latin typeface="Cambria Math" panose="02040503050406030204" pitchFamily="18" charset="0"/>
                            <a:ea typeface="Calibri" panose="020F0502020204030204" pitchFamily="34" charset="0"/>
                            <a:cs typeface="Times New Roman" panose="02020603050405020304" pitchFamily="18" charset="0"/>
                          </a:rPr>
                          <m:t>o</m:t>
                        </m:r>
                      </m:sup>
                    </m:sSup>
                    <m:r>
                      <a:rPr lang="en-US" sz="2667" kern="100">
                        <a:latin typeface="Cambria Math" panose="02040503050406030204" pitchFamily="18" charset="0"/>
                        <a:ea typeface="Calibri" panose="020F0502020204030204" pitchFamily="34" charset="0"/>
                        <a:cs typeface="Times New Roman" panose="02020603050405020304" pitchFamily="18" charset="0"/>
                      </a:rPr>
                      <m:t>⇒</m:t>
                    </m:r>
                  </m:oMath>
                </a14:m>
                <a:r>
                  <a:rPr lang="fr-FR" sz="2667" kern="100">
                    <a:ea typeface="Calibri" panose="020F0502020204030204" pitchFamily="34" charset="0"/>
                    <a:cs typeface="Times New Roman" panose="02020603050405020304" pitchFamily="18" charset="0"/>
                  </a:rPr>
                  <a:t> </a:t>
                </a:r>
                <a14:m>
                  <m:oMath xmlns:m="http://schemas.openxmlformats.org/officeDocument/2006/math">
                    <m:r>
                      <m:rPr>
                        <m:sty m:val="p"/>
                      </m:rPr>
                      <a:rPr lang="fr-FR" sz="2667" kern="100">
                        <a:latin typeface="Cambria Math" panose="02040503050406030204" pitchFamily="18" charset="0"/>
                        <a:ea typeface="Calibri" panose="020F0502020204030204" pitchFamily="34" charset="0"/>
                        <a:cs typeface="Times New Roman" panose="02020603050405020304" pitchFamily="18" charset="0"/>
                      </a:rPr>
                      <m:t>ABCD</m:t>
                    </m:r>
                  </m:oMath>
                </a14:m>
                <a:r>
                  <a:rPr lang="fr-FR" sz="2667" kern="100">
                    <a:ea typeface="Calibri" panose="020F0502020204030204" pitchFamily="34" charset="0"/>
                    <a:cs typeface="Times New Roman" panose="02020603050405020304" pitchFamily="18" charset="0"/>
                  </a:rPr>
                  <a:t> là hình chữ nhật.</a:t>
                </a:r>
                <a:endParaRPr lang="en-US" sz="2667" kern="100">
                  <a:ea typeface="Calibri" panose="020F0502020204030204" pitchFamily="34" charset="0"/>
                  <a:cs typeface="Times New Roman" panose="02020603050405020304" pitchFamily="18" charset="0"/>
                </a:endParaRPr>
              </a:p>
              <a:p>
                <a:pPr algn="just">
                  <a:lnSpc>
                    <a:spcPct val="150000"/>
                  </a:lnSpc>
                  <a:spcBef>
                    <a:spcPts val="400"/>
                  </a:spcBef>
                  <a:spcAft>
                    <a:spcPts val="400"/>
                  </a:spcAft>
                </a:pPr>
                <a:r>
                  <a:rPr lang="fr-FR" sz="2667" kern="100">
                    <a:ea typeface="Calibri" panose="020F0502020204030204" pitchFamily="34" charset="0"/>
                    <a:cs typeface="Times New Roman" panose="02020603050405020304" pitchFamily="18" charset="0"/>
                  </a:rPr>
                  <a:t>Mà </a:t>
                </a:r>
                <a14:m>
                  <m:oMath xmlns:m="http://schemas.openxmlformats.org/officeDocument/2006/math">
                    <m:r>
                      <m:rPr>
                        <m:sty m:val="p"/>
                      </m:rPr>
                      <a:rPr lang="fr-FR" sz="2667" kern="100">
                        <a:latin typeface="Cambria Math" panose="02040503050406030204" pitchFamily="18" charset="0"/>
                        <a:ea typeface="Calibri" panose="020F0502020204030204" pitchFamily="34" charset="0"/>
                        <a:cs typeface="Times New Roman" panose="02020603050405020304" pitchFamily="18" charset="0"/>
                      </a:rPr>
                      <m:t>AD</m:t>
                    </m:r>
                    <m:r>
                      <a:rPr lang="fr-FR" sz="2667" kern="100">
                        <a:latin typeface="Cambria Math" panose="02040503050406030204" pitchFamily="18" charset="0"/>
                        <a:ea typeface="Calibri" panose="020F0502020204030204" pitchFamily="34" charset="0"/>
                        <a:cs typeface="Times New Roman" panose="02020603050405020304" pitchFamily="18" charset="0"/>
                      </a:rPr>
                      <m:t>=</m:t>
                    </m:r>
                    <m:r>
                      <m:rPr>
                        <m:sty m:val="p"/>
                      </m:rPr>
                      <a:rPr lang="fr-FR" sz="2667" kern="100">
                        <a:latin typeface="Cambria Math" panose="02040503050406030204" pitchFamily="18" charset="0"/>
                        <a:ea typeface="Calibri" panose="020F0502020204030204" pitchFamily="34" charset="0"/>
                        <a:cs typeface="Times New Roman" panose="02020603050405020304" pitchFamily="18" charset="0"/>
                      </a:rPr>
                      <m:t>AB</m:t>
                    </m:r>
                  </m:oMath>
                </a14:m>
                <a:r>
                  <a:rPr lang="fr-FR" sz="2667" kern="100">
                    <a:ea typeface="Calibri" panose="020F0502020204030204" pitchFamily="34" charset="0"/>
                    <a:cs typeface="Times New Roman" panose="02020603050405020304" pitchFamily="18" charset="0"/>
                  </a:rPr>
                  <a:t> (do </a:t>
                </a:r>
                <a14:m>
                  <m:oMath xmlns:m="http://schemas.openxmlformats.org/officeDocument/2006/math">
                    <m:r>
                      <m:rPr>
                        <m:sty m:val="p"/>
                      </m:rPr>
                      <a:rPr lang="fr-FR" sz="2667" kern="100">
                        <a:latin typeface="Cambria Math" panose="02040503050406030204" pitchFamily="18" charset="0"/>
                        <a:ea typeface="Calibri" panose="020F0502020204030204" pitchFamily="34" charset="0"/>
                        <a:cs typeface="Times New Roman" panose="02020603050405020304" pitchFamily="18" charset="0"/>
                      </a:rPr>
                      <m:t>ABCD</m:t>
                    </m:r>
                  </m:oMath>
                </a14:m>
                <a:r>
                  <a:rPr lang="fr-FR" sz="2667" kern="100">
                    <a:ea typeface="Calibri" panose="020F0502020204030204" pitchFamily="34" charset="0"/>
                    <a:cs typeface="Times New Roman" panose="02020603050405020304" pitchFamily="18" charset="0"/>
                  </a:rPr>
                  <a:t> là hình thoi) </a:t>
                </a:r>
                <a:endParaRPr lang="fr-FR" sz="2667" kern="100">
                  <a:ea typeface="Calibri" panose="020F0502020204030204" pitchFamily="34" charset="0"/>
                  <a:cs typeface="Times New Roman" panose="02020603050405020304" pitchFamily="18" charset="0"/>
                </a:endParaRPr>
              </a:p>
              <a:p>
                <a:pPr algn="just">
                  <a:lnSpc>
                    <a:spcPct val="150000"/>
                  </a:lnSpc>
                  <a:spcBef>
                    <a:spcPts val="400"/>
                  </a:spcBef>
                  <a:spcAft>
                    <a:spcPts val="400"/>
                  </a:spcAft>
                </a:pPr>
                <a14:m>
                  <m:oMath xmlns:m="http://schemas.openxmlformats.org/officeDocument/2006/math">
                    <m:r>
                      <a:rPr lang="en-US" sz="2667" kern="100">
                        <a:latin typeface="Cambria Math" panose="02040503050406030204" pitchFamily="18" charset="0"/>
                        <a:ea typeface="Calibri" panose="020F0502020204030204" pitchFamily="34" charset="0"/>
                        <a:cs typeface="Times New Roman" panose="02020603050405020304" pitchFamily="18" charset="0"/>
                      </a:rPr>
                      <m:t>⇒</m:t>
                    </m:r>
                  </m:oMath>
                </a14:m>
                <a:r>
                  <a:rPr lang="fr-FR" sz="2667" kern="100">
                    <a:ea typeface="Calibri" panose="020F0502020204030204" pitchFamily="34" charset="0"/>
                    <a:cs typeface="Times New Roman" panose="02020603050405020304" pitchFamily="18" charset="0"/>
                  </a:rPr>
                  <a:t> </a:t>
                </a:r>
                <a14:m>
                  <m:oMath xmlns:m="http://schemas.openxmlformats.org/officeDocument/2006/math">
                    <m:r>
                      <m:rPr>
                        <m:sty m:val="p"/>
                      </m:rPr>
                      <a:rPr lang="fr-FR" sz="2667" kern="100">
                        <a:latin typeface="Cambria Math" panose="02040503050406030204" pitchFamily="18" charset="0"/>
                        <a:ea typeface="Calibri" panose="020F0502020204030204" pitchFamily="34" charset="0"/>
                        <a:cs typeface="Times New Roman" panose="02020603050405020304" pitchFamily="18" charset="0"/>
                      </a:rPr>
                      <m:t>ABCD</m:t>
                    </m:r>
                  </m:oMath>
                </a14:m>
                <a:r>
                  <a:rPr lang="fr-FR" sz="2667" kern="100">
                    <a:ea typeface="Calibri" panose="020F0502020204030204" pitchFamily="34" charset="0"/>
                    <a:cs typeface="Times New Roman" panose="02020603050405020304" pitchFamily="18" charset="0"/>
                  </a:rPr>
                  <a:t> là hình vuông.</a:t>
                </a:r>
                <a:endParaRPr lang="en-US" sz="2667" kern="100">
                  <a:ea typeface="Calibri" panose="020F0502020204030204" pitchFamily="34" charset="0"/>
                  <a:cs typeface="Times New Roman" panose="02020603050405020304" pitchFamily="18" charset="0"/>
                </a:endParaRPr>
              </a:p>
            </p:txBody>
          </p:sp>
        </mc:Choice>
        <mc:Fallback>
          <p:sp>
            <p:nvSpPr>
              <p:cNvPr id="25" name="Rectangle 24"/>
              <p:cNvSpPr>
                <a:spLocks noRot="1" noChangeAspect="1" noMove="1" noResize="1" noEditPoints="1" noAdjustHandles="1" noChangeArrowheads="1" noChangeShapeType="1" noTextEdit="1"/>
              </p:cNvSpPr>
              <p:nvPr/>
            </p:nvSpPr>
            <p:spPr>
              <a:xfrm>
                <a:off x="6019779" y="2012239"/>
                <a:ext cx="5474251" cy="4114844"/>
              </a:xfrm>
              <a:prstGeom prst="rect">
                <a:avLst/>
              </a:prstGeom>
              <a:blipFill>
                <a:blip r:embed="rId6"/>
                <a:stretch>
                  <a:fillRect l="-2113" r="-2002" b="-1481"/>
                </a:stretch>
              </a:blipFill>
            </p:spPr>
            <p:txBody>
              <a:bodyPr/>
              <a:lstStyle/>
              <a:p>
                <a:r>
                  <a:rPr lang="en-US">
                    <a:noFill/>
                  </a:rPr>
                  <a:t> </a:t>
                </a:r>
              </a:p>
            </p:txBody>
          </p:sp>
        </mc:Fallback>
      </mc:AlternateContent>
      <p:grpSp>
        <p:nvGrpSpPr>
          <p:cNvPr id="16" name="Group 15"/>
          <p:cNvGrpSpPr/>
          <p:nvPr/>
        </p:nvGrpSpPr>
        <p:grpSpPr>
          <a:xfrm>
            <a:off x="846248" y="3014571"/>
            <a:ext cx="3129953" cy="2599009"/>
            <a:chOff x="634686" y="2260928"/>
            <a:chExt cx="2347465" cy="1949257"/>
          </a:xfrm>
        </p:grpSpPr>
        <p:sp>
          <p:nvSpPr>
            <p:cNvPr id="5" name="Rectangle 4"/>
            <p:cNvSpPr/>
            <p:nvPr/>
          </p:nvSpPr>
          <p:spPr>
            <a:xfrm>
              <a:off x="989151" y="2533205"/>
              <a:ext cx="1644409" cy="1504188"/>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Rectangle 6"/>
            <p:cNvSpPr/>
            <p:nvPr/>
          </p:nvSpPr>
          <p:spPr>
            <a:xfrm>
              <a:off x="636207" y="2260928"/>
              <a:ext cx="309219" cy="377075"/>
            </a:xfrm>
            <a:prstGeom prst="rect">
              <a:avLst/>
            </a:prstGeom>
          </p:spPr>
          <p:txBody>
            <a:bodyPr wrap="none">
              <a:spAutoFit/>
            </a:bodyPr>
            <a:lstStyle/>
            <a:p>
              <a:r>
                <a:rPr lang="en-US" sz="2667">
                  <a:latin typeface="Open Sans"/>
                </a:rPr>
                <a:t>A</a:t>
              </a:r>
              <a:endParaRPr lang="en-US" sz="2400"/>
            </a:p>
          </p:txBody>
        </p:sp>
        <p:sp>
          <p:nvSpPr>
            <p:cNvPr id="12" name="Rectangle 11"/>
            <p:cNvSpPr/>
            <p:nvPr/>
          </p:nvSpPr>
          <p:spPr>
            <a:xfrm>
              <a:off x="2672932" y="2260928"/>
              <a:ext cx="309219" cy="377075"/>
            </a:xfrm>
            <a:prstGeom prst="rect">
              <a:avLst/>
            </a:prstGeom>
          </p:spPr>
          <p:txBody>
            <a:bodyPr wrap="none">
              <a:spAutoFit/>
            </a:bodyPr>
            <a:lstStyle/>
            <a:p>
              <a:r>
                <a:rPr lang="en-US" sz="2667">
                  <a:latin typeface="Open Sans"/>
                </a:rPr>
                <a:t>B</a:t>
              </a:r>
              <a:endParaRPr lang="en-US" sz="2400"/>
            </a:p>
          </p:txBody>
        </p:sp>
        <p:sp>
          <p:nvSpPr>
            <p:cNvPr id="13" name="Rectangle 12"/>
            <p:cNvSpPr/>
            <p:nvPr/>
          </p:nvSpPr>
          <p:spPr>
            <a:xfrm>
              <a:off x="2637597" y="3833110"/>
              <a:ext cx="285821" cy="377075"/>
            </a:xfrm>
            <a:prstGeom prst="rect">
              <a:avLst/>
            </a:prstGeom>
          </p:spPr>
          <p:txBody>
            <a:bodyPr wrap="square">
              <a:spAutoFit/>
            </a:bodyPr>
            <a:lstStyle/>
            <a:p>
              <a:r>
                <a:rPr lang="en-US" sz="2667">
                  <a:latin typeface="Open Sans"/>
                </a:rPr>
                <a:t>C</a:t>
              </a:r>
              <a:endParaRPr lang="en-US" sz="2400"/>
            </a:p>
          </p:txBody>
        </p:sp>
        <p:sp>
          <p:nvSpPr>
            <p:cNvPr id="14" name="Rectangle 13"/>
            <p:cNvSpPr/>
            <p:nvPr/>
          </p:nvSpPr>
          <p:spPr>
            <a:xfrm>
              <a:off x="634686" y="3833110"/>
              <a:ext cx="285821" cy="377075"/>
            </a:xfrm>
            <a:prstGeom prst="rect">
              <a:avLst/>
            </a:prstGeom>
          </p:spPr>
          <p:txBody>
            <a:bodyPr wrap="square">
              <a:spAutoFit/>
            </a:bodyPr>
            <a:lstStyle/>
            <a:p>
              <a:r>
                <a:rPr lang="en-US" sz="2667">
                  <a:latin typeface="Open Sans"/>
                </a:rPr>
                <a:t>D</a:t>
              </a:r>
              <a:endParaRPr lang="en-US" sz="2400"/>
            </a:p>
          </p:txBody>
        </p:sp>
        <p:sp>
          <p:nvSpPr>
            <p:cNvPr id="8" name="Rectangle 7"/>
            <p:cNvSpPr/>
            <p:nvPr/>
          </p:nvSpPr>
          <p:spPr>
            <a:xfrm>
              <a:off x="984515" y="2533205"/>
              <a:ext cx="204205" cy="209995"/>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0" name="Straight Connector 9"/>
            <p:cNvCxnSpPr/>
            <p:nvPr/>
          </p:nvCxnSpPr>
          <p:spPr>
            <a:xfrm>
              <a:off x="1788527" y="2423160"/>
              <a:ext cx="12841" cy="21959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775686" y="3915373"/>
              <a:ext cx="12841" cy="21959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905812" y="3262992"/>
              <a:ext cx="180805" cy="22307"/>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2552796" y="3241362"/>
              <a:ext cx="180805" cy="22307"/>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70126479"/>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up)">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5">
                                            <p:txEl>
                                              <p:pRg st="0" end="0"/>
                                            </p:txEl>
                                          </p:spTgt>
                                        </p:tgtEl>
                                        <p:attrNameLst>
                                          <p:attrName>style.visibility</p:attrName>
                                        </p:attrNameLst>
                                      </p:cBhvr>
                                      <p:to>
                                        <p:strVal val="visible"/>
                                      </p:to>
                                    </p:set>
                                    <p:animEffect transition="in" filter="fade">
                                      <p:cBhvr>
                                        <p:cTn id="34" dur="500"/>
                                        <p:tgtEl>
                                          <p:spTgt spid="25">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5">
                                            <p:txEl>
                                              <p:pRg st="1" end="1"/>
                                            </p:txEl>
                                          </p:spTgt>
                                        </p:tgtEl>
                                        <p:attrNameLst>
                                          <p:attrName>style.visibility</p:attrName>
                                        </p:attrNameLst>
                                      </p:cBhvr>
                                      <p:to>
                                        <p:strVal val="visible"/>
                                      </p:to>
                                    </p:set>
                                    <p:animEffect transition="in" filter="wipe(left)">
                                      <p:cBhvr>
                                        <p:cTn id="39" dur="500"/>
                                        <p:tgtEl>
                                          <p:spTgt spid="25">
                                            <p:txEl>
                                              <p:pRg st="1" end="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25">
                                            <p:txEl>
                                              <p:pRg st="2" end="2"/>
                                            </p:txEl>
                                          </p:spTgt>
                                        </p:tgtEl>
                                        <p:attrNameLst>
                                          <p:attrName>style.visibility</p:attrName>
                                        </p:attrNameLst>
                                      </p:cBhvr>
                                      <p:to>
                                        <p:strVal val="visible"/>
                                      </p:to>
                                    </p:set>
                                    <p:animEffect transition="in" filter="wipe(down)">
                                      <p:cBhvr>
                                        <p:cTn id="44" dur="500"/>
                                        <p:tgtEl>
                                          <p:spTgt spid="25">
                                            <p:txEl>
                                              <p:pRg st="2" end="2"/>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25">
                                            <p:txEl>
                                              <p:pRg st="3" end="3"/>
                                            </p:txEl>
                                          </p:spTgt>
                                        </p:tgtEl>
                                        <p:attrNameLst>
                                          <p:attrName>style.visibility</p:attrName>
                                        </p:attrNameLst>
                                      </p:cBhvr>
                                      <p:to>
                                        <p:strVal val="visible"/>
                                      </p:to>
                                    </p:set>
                                    <p:animEffect transition="in" filter="randombar(horizontal)">
                                      <p:cBhvr>
                                        <p:cTn id="49" dur="500"/>
                                        <p:tgtEl>
                                          <p:spTgt spid="2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1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247545" y="163980"/>
            <a:ext cx="11717927" cy="1877437"/>
          </a:xfrm>
          <a:prstGeom prst="rect">
            <a:avLst/>
          </a:prstGeom>
        </p:spPr>
        <p:txBody>
          <a:bodyPr wrap="square">
            <a:spAutoFit/>
          </a:bodyPr>
          <a:lstStyle/>
          <a:p>
            <a:pPr algn="just" defTabSz="609585">
              <a:lnSpc>
                <a:spcPct val="150000"/>
              </a:lnSpc>
              <a:tabLst>
                <a:tab pos="240025" algn="l"/>
                <a:tab pos="480048" algn="l"/>
              </a:tabLst>
              <a:defRPr/>
            </a:pPr>
            <a:r>
              <a:rPr lang="nl-NL" sz="2667" b="1">
                <a:solidFill>
                  <a:srgbClr val="1F497D"/>
                </a:solidFill>
                <a:latin typeface="Arial" panose="020B0604020202020204" pitchFamily="34" charset="0"/>
                <a:ea typeface="Calibri" panose="020F0502020204030204" pitchFamily="34" charset="0"/>
                <a:cs typeface="Arial" panose="020B0604020202020204" pitchFamily="34" charset="0"/>
                <a:sym typeface="Arial"/>
              </a:rPr>
              <a:t>Bài tập </a:t>
            </a:r>
            <a:r>
              <a:rPr lang="nl-NL" sz="2667" b="1">
                <a:solidFill>
                  <a:srgbClr val="1F497D"/>
                </a:solidFill>
                <a:latin typeface="Arial" panose="020B0604020202020204" pitchFamily="34" charset="0"/>
                <a:ea typeface="Calibri" panose="020F0502020204030204" pitchFamily="34" charset="0"/>
                <a:cs typeface="Arial" panose="020B0604020202020204" pitchFamily="34" charset="0"/>
                <a:sym typeface="Arial"/>
              </a:rPr>
              <a:t>3 </a:t>
            </a:r>
            <a:r>
              <a:rPr lang="nl-NL" sz="2667" b="1">
                <a:solidFill>
                  <a:srgbClr val="1F497D"/>
                </a:solidFill>
                <a:latin typeface="Arial" panose="020B0604020202020204" pitchFamily="34" charset="0"/>
                <a:ea typeface="Calibri" panose="020F0502020204030204" pitchFamily="34" charset="0"/>
                <a:cs typeface="Arial" panose="020B0604020202020204" pitchFamily="34" charset="0"/>
                <a:sym typeface="Arial"/>
              </a:rPr>
              <a:t>(SGK – </a:t>
            </a:r>
            <a:r>
              <a:rPr lang="nl-NL" sz="2667" b="1">
                <a:solidFill>
                  <a:srgbClr val="1F497D"/>
                </a:solidFill>
                <a:latin typeface="Arial" panose="020B0604020202020204" pitchFamily="34" charset="0"/>
                <a:ea typeface="Calibri" panose="020F0502020204030204" pitchFamily="34" charset="0"/>
                <a:cs typeface="Arial" panose="020B0604020202020204" pitchFamily="34" charset="0"/>
                <a:sym typeface="Arial"/>
              </a:rPr>
              <a:t>tr119)</a:t>
            </a:r>
            <a:r>
              <a:rPr lang="en-US" sz="2667">
                <a:solidFill>
                  <a:srgbClr val="1F497D"/>
                </a:solidFill>
                <a:latin typeface="Arial" panose="020B0604020202020204" pitchFamily="34" charset="0"/>
                <a:ea typeface="Calibri" panose="020F0502020204030204" pitchFamily="34" charset="0"/>
                <a:cs typeface="Arial" panose="020B0604020202020204" pitchFamily="34" charset="0"/>
                <a:sym typeface="Arial"/>
              </a:rPr>
              <a:t> </a:t>
            </a:r>
            <a:r>
              <a:rPr lang="vi-VN" sz="2533">
                <a:latin typeface="Arial" panose="020B0604020202020204" pitchFamily="34" charset="0"/>
              </a:rPr>
              <a:t>Cho tam giác ABC vuông tại A có đường phân giác AD. Gọi H, K lần lượt là hình chiếu của D trên AB, AC. Chứng minh tứ giác AHDK là hình vuông</a:t>
            </a:r>
            <a:r>
              <a:rPr lang="vi-VN" sz="2533">
                <a:latin typeface="Arial" panose="020B0604020202020204" pitchFamily="34" charset="0"/>
              </a:rPr>
              <a:t>.</a:t>
            </a:r>
            <a:endParaRPr lang="vi-VN" sz="2533">
              <a:latin typeface="Arial" panose="020B0604020202020204" pitchFamily="34" charset="0"/>
            </a:endParaRPr>
          </a:p>
        </p:txBody>
      </p:sp>
      <mc:AlternateContent xmlns:mc="http://schemas.openxmlformats.org/markup-compatibility/2006">
        <mc:Choice xmlns:a14="http://schemas.microsoft.com/office/drawing/2010/main" Requires="a14">
          <p:sp>
            <p:nvSpPr>
              <p:cNvPr id="3" name="Rectangle 2"/>
              <p:cNvSpPr/>
              <p:nvPr/>
            </p:nvSpPr>
            <p:spPr>
              <a:xfrm>
                <a:off x="4422144" y="2585808"/>
                <a:ext cx="7452865" cy="3758273"/>
              </a:xfrm>
              <a:prstGeom prst="rect">
                <a:avLst/>
              </a:prstGeom>
            </p:spPr>
            <p:txBody>
              <a:bodyPr wrap="square">
                <a:spAutoFit/>
              </a:bodyPr>
              <a:lstStyle/>
              <a:p>
                <a:pPr algn="just">
                  <a:lnSpc>
                    <a:spcPct val="150000"/>
                  </a:lnSpc>
                  <a:spcBef>
                    <a:spcPts val="133"/>
                  </a:spcBef>
                  <a:spcAft>
                    <a:spcPts val="133"/>
                  </a:spcAft>
                </a:pPr>
                <a:r>
                  <a:rPr lang="fr-FR" sz="2533" kern="100">
                    <a:ea typeface="Times New Roman" panose="02020603050405020304" pitchFamily="18" charset="0"/>
                    <a:cs typeface="Times New Roman" panose="02020603050405020304" pitchFamily="18" charset="0"/>
                  </a:rPr>
                  <a:t>Do </a:t>
                </a:r>
                <a14:m>
                  <m:oMath xmlns:m="http://schemas.openxmlformats.org/officeDocument/2006/math">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H</m:t>
                    </m:r>
                    <m:r>
                      <a:rPr lang="fr-FR" sz="2533" kern="10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K</m:t>
                    </m:r>
                  </m:oMath>
                </a14:m>
                <a:r>
                  <a:rPr lang="fr-FR" sz="2533" kern="100">
                    <a:ea typeface="Times New Roman" panose="02020603050405020304" pitchFamily="18" charset="0"/>
                    <a:cs typeface="Times New Roman" panose="02020603050405020304" pitchFamily="18" charset="0"/>
                  </a:rPr>
                  <a:t> lần lượt là hình chiếu của </a:t>
                </a:r>
                <a14:m>
                  <m:oMath xmlns:m="http://schemas.openxmlformats.org/officeDocument/2006/math">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D</m:t>
                    </m:r>
                  </m:oMath>
                </a14:m>
                <a:r>
                  <a:rPr lang="fr-FR" sz="2533" kern="100">
                    <a:ea typeface="Times New Roman" panose="02020603050405020304" pitchFamily="18" charset="0"/>
                    <a:cs typeface="Times New Roman" panose="02020603050405020304" pitchFamily="18" charset="0"/>
                  </a:rPr>
                  <a:t> trên </a:t>
                </a:r>
                <a14:m>
                  <m:oMath xmlns:m="http://schemas.openxmlformats.org/officeDocument/2006/math">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AB</m:t>
                    </m:r>
                    <m:r>
                      <a:rPr lang="fr-FR" sz="2533" kern="10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AC</m:t>
                    </m:r>
                  </m:oMath>
                </a14:m>
                <a:r>
                  <a:rPr lang="fr-FR" sz="2533" kern="100">
                    <a:ea typeface="Times New Roman" panose="02020603050405020304" pitchFamily="18" charset="0"/>
                    <a:cs typeface="Times New Roman" panose="02020603050405020304" pitchFamily="18" charset="0"/>
                  </a:rPr>
                  <a:t> nên </a:t>
                </a:r>
                <a14:m>
                  <m:oMath xmlns:m="http://schemas.openxmlformats.org/officeDocument/2006/math">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DH</m:t>
                    </m:r>
                    <m:r>
                      <a:rPr lang="fr-FR" sz="2533" kern="100">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AB</m:t>
                    </m:r>
                    <m:r>
                      <a:rPr lang="fr-FR" sz="2533" kern="100">
                        <a:latin typeface="Cambria Math" panose="02040503050406030204" pitchFamily="18" charset="0"/>
                        <a:ea typeface="Times New Roman" panose="02020603050405020304" pitchFamily="18" charset="0"/>
                        <a:cs typeface="Times New Roman" panose="02020603050405020304" pitchFamily="18" charset="0"/>
                      </a:rPr>
                      <m:t> </m:t>
                    </m:r>
                  </m:oMath>
                </a14:m>
                <a:r>
                  <a:rPr lang="fr-FR" sz="2533" kern="100">
                    <a:ea typeface="Times New Roman" panose="02020603050405020304" pitchFamily="18" charset="0"/>
                    <a:cs typeface="Times New Roman" panose="02020603050405020304" pitchFamily="18" charset="0"/>
                  </a:rPr>
                  <a:t>; </a:t>
                </a:r>
                <a14:m>
                  <m:oMath xmlns:m="http://schemas.openxmlformats.org/officeDocument/2006/math">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DK</m:t>
                    </m:r>
                    <m:r>
                      <a:rPr lang="fr-FR" sz="2533" kern="100">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AC</m:t>
                    </m:r>
                  </m:oMath>
                </a14:m>
                <a:endParaRPr lang="en-US" sz="2533" kern="100">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r>
                  <a:rPr lang="fr-FR" sz="2533" kern="100">
                    <a:ea typeface="Times New Roman" panose="02020603050405020304" pitchFamily="18" charset="0"/>
                    <a:cs typeface="Times New Roman" panose="02020603050405020304" pitchFamily="18" charset="0"/>
                  </a:rPr>
                  <a:t>Hay </a:t>
                </a:r>
                <a14:m>
                  <m:oMath xmlns:m="http://schemas.openxmlformats.org/officeDocument/2006/math">
                    <m:acc>
                      <m:accPr>
                        <m:chr m:val="̂"/>
                        <m:ctrlPr>
                          <a:rPr lang="en-US" sz="2533" i="1" kern="100">
                            <a:latin typeface="Cambria Math" panose="02040503050406030204" pitchFamily="18" charset="0"/>
                            <a:ea typeface="Times New Roman" panose="02020603050405020304" pitchFamily="18" charset="0"/>
                            <a:cs typeface="Times New Roman" panose="02020603050405020304" pitchFamily="18" charset="0"/>
                          </a:rPr>
                        </m:ctrlPr>
                      </m:accPr>
                      <m:e>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H</m:t>
                        </m:r>
                      </m:e>
                    </m:acc>
                    <m:r>
                      <a:rPr lang="fr-FR" sz="2533" kern="100">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en-US" sz="2533" i="1" kern="100">
                            <a:latin typeface="Cambria Math" panose="02040503050406030204" pitchFamily="18" charset="0"/>
                            <a:ea typeface="Times New Roman" panose="02020603050405020304" pitchFamily="18" charset="0"/>
                            <a:cs typeface="Times New Roman" panose="02020603050405020304" pitchFamily="18" charset="0"/>
                          </a:rPr>
                        </m:ctrlPr>
                      </m:accPr>
                      <m:e>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K</m:t>
                        </m:r>
                      </m:e>
                    </m:acc>
                    <m:r>
                      <a:rPr lang="fr-FR" sz="2533" kern="100">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533"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fr-FR" sz="2533" kern="100">
                            <a:latin typeface="Cambria Math" panose="02040503050406030204" pitchFamily="18" charset="0"/>
                            <a:ea typeface="Times New Roman" panose="02020603050405020304" pitchFamily="18" charset="0"/>
                            <a:cs typeface="Times New Roman" panose="02020603050405020304" pitchFamily="18" charset="0"/>
                          </a:rPr>
                          <m:t>90</m:t>
                        </m:r>
                      </m:e>
                      <m:sup>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o</m:t>
                        </m:r>
                      </m:sup>
                    </m:sSup>
                  </m:oMath>
                </a14:m>
                <a:endParaRPr lang="en-US" sz="2533" kern="100">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r>
                  <a:rPr lang="fr-FR" sz="2533" kern="100">
                    <a:ea typeface="Times New Roman" panose="02020603050405020304" pitchFamily="18" charset="0"/>
                    <a:cs typeface="Times New Roman" panose="02020603050405020304" pitchFamily="18" charset="0"/>
                  </a:rPr>
                  <a:t>Tứ giác </a:t>
                </a:r>
                <a14:m>
                  <m:oMath xmlns:m="http://schemas.openxmlformats.org/officeDocument/2006/math">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AHDK</m:t>
                    </m:r>
                  </m:oMath>
                </a14:m>
                <a:r>
                  <a:rPr lang="fr-FR" sz="2533" kern="100">
                    <a:ea typeface="Times New Roman" panose="02020603050405020304" pitchFamily="18" charset="0"/>
                    <a:cs typeface="Times New Roman" panose="02020603050405020304" pitchFamily="18" charset="0"/>
                  </a:rPr>
                  <a:t> có : </a:t>
                </a:r>
                <a14:m>
                  <m:oMath xmlns:m="http://schemas.openxmlformats.org/officeDocument/2006/math">
                    <m:acc>
                      <m:accPr>
                        <m:chr m:val="̂"/>
                        <m:ctrlPr>
                          <a:rPr lang="en-US" sz="2533" i="1" kern="100">
                            <a:latin typeface="Cambria Math" panose="02040503050406030204" pitchFamily="18" charset="0"/>
                            <a:ea typeface="Times New Roman" panose="02020603050405020304" pitchFamily="18" charset="0"/>
                            <a:cs typeface="Times New Roman" panose="02020603050405020304" pitchFamily="18" charset="0"/>
                          </a:rPr>
                        </m:ctrlPr>
                      </m:accPr>
                      <m:e>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A</m:t>
                        </m:r>
                      </m:e>
                    </m:acc>
                    <m:r>
                      <a:rPr lang="fr-FR" sz="2533" kern="100">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en-US" sz="2533" i="1" kern="100">
                            <a:latin typeface="Cambria Math" panose="02040503050406030204" pitchFamily="18" charset="0"/>
                            <a:ea typeface="Times New Roman" panose="02020603050405020304" pitchFamily="18" charset="0"/>
                            <a:cs typeface="Times New Roman" panose="02020603050405020304" pitchFamily="18" charset="0"/>
                          </a:rPr>
                        </m:ctrlPr>
                      </m:accPr>
                      <m:e>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H</m:t>
                        </m:r>
                      </m:e>
                    </m:acc>
                    <m:r>
                      <a:rPr lang="fr-FR" sz="2533" kern="100">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en-US" sz="2533" i="1" kern="100">
                            <a:latin typeface="Cambria Math" panose="02040503050406030204" pitchFamily="18" charset="0"/>
                            <a:ea typeface="Times New Roman" panose="02020603050405020304" pitchFamily="18" charset="0"/>
                            <a:cs typeface="Times New Roman" panose="02020603050405020304" pitchFamily="18" charset="0"/>
                          </a:rPr>
                        </m:ctrlPr>
                      </m:accPr>
                      <m:e>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K</m:t>
                        </m:r>
                      </m:e>
                    </m:acc>
                    <m:r>
                      <a:rPr lang="fr-FR" sz="2533" kern="100">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533"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fr-FR" sz="2533" kern="100">
                            <a:latin typeface="Cambria Math" panose="02040503050406030204" pitchFamily="18" charset="0"/>
                            <a:ea typeface="Times New Roman" panose="02020603050405020304" pitchFamily="18" charset="0"/>
                            <a:cs typeface="Times New Roman" panose="02020603050405020304" pitchFamily="18" charset="0"/>
                          </a:rPr>
                          <m:t>90</m:t>
                        </m:r>
                      </m:e>
                      <m:sup>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o</m:t>
                        </m:r>
                      </m:sup>
                    </m:sSup>
                  </m:oMath>
                </a14:m>
                <a:r>
                  <a:rPr lang="fr-FR" sz="2533" kern="100">
                    <a:ea typeface="Times New Roman" panose="02020603050405020304" pitchFamily="18" charset="0"/>
                    <a:cs typeface="Times New Roman" panose="02020603050405020304" pitchFamily="18" charset="0"/>
                  </a:rPr>
                  <a:t> </a:t>
                </a:r>
                <a:endParaRPr lang="fr-FR" sz="2533" kern="100">
                  <a:ea typeface="Times New Roman" panose="02020603050405020304" pitchFamily="18" charset="0"/>
                  <a:cs typeface="Times New Roman" panose="02020603050405020304" pitchFamily="18" charset="0"/>
                </a:endParaRPr>
              </a:p>
              <a:p>
                <a:pPr algn="just">
                  <a:lnSpc>
                    <a:spcPct val="150000"/>
                  </a:lnSpc>
                  <a:spcBef>
                    <a:spcPts val="133"/>
                  </a:spcBef>
                  <a:spcAft>
                    <a:spcPts val="133"/>
                  </a:spcAft>
                </a:pPr>
                <a14:m>
                  <m:oMath xmlns:m="http://schemas.openxmlformats.org/officeDocument/2006/math">
                    <m:r>
                      <a:rPr lang="en-US" sz="2533" kern="100">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AHDK</m:t>
                    </m:r>
                  </m:oMath>
                </a14:m>
                <a:r>
                  <a:rPr lang="fr-FR" sz="2533" kern="100">
                    <a:ea typeface="Times New Roman" panose="02020603050405020304" pitchFamily="18" charset="0"/>
                    <a:cs typeface="Times New Roman" panose="02020603050405020304" pitchFamily="18" charset="0"/>
                  </a:rPr>
                  <a:t> là hình chữ nhật.</a:t>
                </a:r>
                <a:endParaRPr lang="en-US" sz="2533" kern="100">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r>
                  <a:rPr lang="fr-FR" sz="2533" kern="100">
                    <a:ea typeface="Times New Roman" panose="02020603050405020304" pitchFamily="18" charset="0"/>
                    <a:cs typeface="Times New Roman" panose="02020603050405020304" pitchFamily="18" charset="0"/>
                  </a:rPr>
                  <a:t>Mà </a:t>
                </a:r>
                <a14:m>
                  <m:oMath xmlns:m="http://schemas.openxmlformats.org/officeDocument/2006/math">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AD</m:t>
                    </m:r>
                  </m:oMath>
                </a14:m>
                <a:r>
                  <a:rPr lang="fr-FR" sz="2533" kern="100">
                    <a:ea typeface="Times New Roman" panose="02020603050405020304" pitchFamily="18" charset="0"/>
                    <a:cs typeface="Times New Roman" panose="02020603050405020304" pitchFamily="18" charset="0"/>
                  </a:rPr>
                  <a:t> là phân giác </a:t>
                </a:r>
                <a14:m>
                  <m:oMath xmlns:m="http://schemas.openxmlformats.org/officeDocument/2006/math">
                    <m:acc>
                      <m:accPr>
                        <m:chr m:val="̂"/>
                        <m:ctrlPr>
                          <a:rPr lang="en-US" sz="2533" i="1" kern="100">
                            <a:latin typeface="Cambria Math" panose="02040503050406030204" pitchFamily="18" charset="0"/>
                            <a:ea typeface="Times New Roman" panose="02020603050405020304" pitchFamily="18" charset="0"/>
                            <a:cs typeface="Times New Roman" panose="02020603050405020304" pitchFamily="18" charset="0"/>
                          </a:rPr>
                        </m:ctrlPr>
                      </m:accPr>
                      <m:e>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HAK</m:t>
                        </m:r>
                      </m:e>
                    </m:acc>
                  </m:oMath>
                </a14:m>
                <a:r>
                  <a:rPr lang="fr-FR" sz="2533" kern="100">
                    <a:ea typeface="Times New Roman" panose="02020603050405020304" pitchFamily="18" charset="0"/>
                    <a:cs typeface="Times New Roman" panose="02020603050405020304" pitchFamily="18" charset="0"/>
                  </a:rPr>
                  <a:t> nên </a:t>
                </a:r>
                <a14:m>
                  <m:oMath xmlns:m="http://schemas.openxmlformats.org/officeDocument/2006/math">
                    <m:r>
                      <m:rPr>
                        <m:sty m:val="p"/>
                      </m:rPr>
                      <a:rPr lang="fr-FR" sz="2533" kern="100">
                        <a:latin typeface="Cambria Math" panose="02040503050406030204" pitchFamily="18" charset="0"/>
                        <a:ea typeface="Times New Roman" panose="02020603050405020304" pitchFamily="18" charset="0"/>
                        <a:cs typeface="Times New Roman" panose="02020603050405020304" pitchFamily="18" charset="0"/>
                      </a:rPr>
                      <m:t>AHDK</m:t>
                    </m:r>
                  </m:oMath>
                </a14:m>
                <a:r>
                  <a:rPr lang="fr-FR" sz="2533" kern="100">
                    <a:ea typeface="Times New Roman" panose="02020603050405020304" pitchFamily="18" charset="0"/>
                    <a:cs typeface="Times New Roman" panose="02020603050405020304" pitchFamily="18" charset="0"/>
                  </a:rPr>
                  <a:t> là hình vuông.</a:t>
                </a:r>
                <a:endParaRPr lang="en-US" sz="2533" kern="100">
                  <a:ea typeface="Calibri" panose="020F0502020204030204" pitchFamily="34" charset="0"/>
                  <a:cs typeface="Times New Roman" panose="02020603050405020304" pitchFamily="18" charset="0"/>
                </a:endParaRPr>
              </a:p>
            </p:txBody>
          </p:sp>
        </mc:Choice>
        <mc:Fallback>
          <p:sp>
            <p:nvSpPr>
              <p:cNvPr id="3" name="Rectangle 2"/>
              <p:cNvSpPr>
                <a:spLocks noRot="1" noChangeAspect="1" noMove="1" noResize="1" noEditPoints="1" noAdjustHandles="1" noChangeArrowheads="1" noChangeShapeType="1" noTextEdit="1"/>
              </p:cNvSpPr>
              <p:nvPr/>
            </p:nvSpPr>
            <p:spPr>
              <a:xfrm>
                <a:off x="4422144" y="2585808"/>
                <a:ext cx="7452865" cy="3758273"/>
              </a:xfrm>
              <a:prstGeom prst="rect">
                <a:avLst/>
              </a:prstGeom>
              <a:blipFill>
                <a:blip r:embed="rId2"/>
                <a:stretch>
                  <a:fillRect l="-1390" r="-1390" b="-1297"/>
                </a:stretch>
              </a:blipFill>
            </p:spPr>
            <p:txBody>
              <a:bodyPr/>
              <a:lstStyle/>
              <a:p>
                <a:r>
                  <a:rPr lang="en-US">
                    <a:noFill/>
                  </a:rPr>
                  <a:t> </a:t>
                </a:r>
              </a:p>
            </p:txBody>
          </p:sp>
        </mc:Fallback>
      </mc:AlternateContent>
      <p:sp>
        <p:nvSpPr>
          <p:cNvPr id="11" name="Rectangle 10"/>
          <p:cNvSpPr/>
          <p:nvPr/>
        </p:nvSpPr>
        <p:spPr>
          <a:xfrm>
            <a:off x="4453457" y="1955981"/>
            <a:ext cx="906017" cy="482120"/>
          </a:xfrm>
          <a:prstGeom prst="rect">
            <a:avLst/>
          </a:prstGeom>
        </p:spPr>
        <p:txBody>
          <a:bodyPr wrap="none">
            <a:spAutoFit/>
          </a:bodyPr>
          <a:lstStyle/>
          <a:p>
            <a:pPr algn="ctr" defTabSz="609585">
              <a:defRPr/>
            </a:pPr>
            <a:r>
              <a:rPr lang="vi-VN" sz="2533" b="1" i="1" u="sng">
                <a:solidFill>
                  <a:srgbClr val="C00000"/>
                </a:solidFill>
                <a:latin typeface="Arial" panose="020B0604020202020204" pitchFamily="34" charset="0"/>
                <a:cs typeface="Arial"/>
                <a:sym typeface="Arial"/>
              </a:rPr>
              <a:t>Giải</a:t>
            </a:r>
            <a:r>
              <a:rPr lang="en-US" sz="2533" b="1" i="1" u="sng">
                <a:solidFill>
                  <a:srgbClr val="C00000"/>
                </a:solidFill>
                <a:latin typeface="Arial" panose="020B0604020202020204" pitchFamily="34" charset="0"/>
                <a:cs typeface="Arial"/>
                <a:sym typeface="Arial"/>
              </a:rPr>
              <a:t>:</a:t>
            </a:r>
            <a:endParaRPr lang="en-US" sz="2533" b="1" i="1" u="sng" dirty="0">
              <a:solidFill>
                <a:srgbClr val="C00000"/>
              </a:solidFill>
              <a:latin typeface="Calibri"/>
              <a:cs typeface="Arial"/>
              <a:sym typeface="Arial"/>
            </a:endParaRPr>
          </a:p>
        </p:txBody>
      </p:sp>
      <p:pic>
        <p:nvPicPr>
          <p:cNvPr id="12" name="Picture 11"/>
          <p:cNvPicPr>
            <a:picLocks noChangeAspect="1"/>
          </p:cNvPicPr>
          <p:nvPr/>
        </p:nvPicPr>
        <p:blipFill>
          <a:blip r:embed="rId3"/>
          <a:stretch>
            <a:fillRect/>
          </a:stretch>
        </p:blipFill>
        <p:spPr>
          <a:xfrm flipH="1">
            <a:off x="216624" y="5839975"/>
            <a:ext cx="704627" cy="755368"/>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624" y="2913552"/>
            <a:ext cx="4021221" cy="2676144"/>
          </a:xfrm>
          <a:prstGeom prst="rect">
            <a:avLst/>
          </a:prstGeom>
        </p:spPr>
      </p:pic>
    </p:spTree>
    <p:extLst>
      <p:ext uri="{BB962C8B-B14F-4D97-AF65-F5344CB8AC3E}">
        <p14:creationId xmlns:p14="http://schemas.microsoft.com/office/powerpoint/2010/main" val="3414140069"/>
      </p:ext>
    </p:extLst>
  </p:cSld>
  <p:clrMapOvr>
    <a:masterClrMapping/>
  </p:clrMapOvr>
  <mc:AlternateContent xmlns:mc="http://schemas.openxmlformats.org/markup-compatibility/2006" xmlns:p14="http://schemas.microsoft.com/office/powerpoint/2010/main">
    <mc:Choice Requires="p14">
      <p:transition spd="med" p14:dur="700">
        <p:split orient="vert"/>
      </p:transition>
    </mc:Choice>
    <mc:Fallback xmlns="">
      <p:transition spd="med">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wipe(down)">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32" dur="500"/>
                                        <p:tgtEl>
                                          <p:spTgt spid="3">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wipe(left)">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barn(inVertical)">
                                      <p:cBhvr>
                                        <p:cTn id="4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5" name="Google Shape;305;p26"/>
          <p:cNvSpPr txBox="1">
            <a:spLocks noGrp="1"/>
          </p:cNvSpPr>
          <p:nvPr>
            <p:ph type="title"/>
          </p:nvPr>
        </p:nvSpPr>
        <p:spPr>
          <a:xfrm>
            <a:off x="560859" y="903896"/>
            <a:ext cx="7566408" cy="2313200"/>
          </a:xfrm>
          <a:prstGeom prst="rect">
            <a:avLst/>
          </a:prstGeom>
        </p:spPr>
        <p:txBody>
          <a:bodyPr spcFirstLastPara="1" vert="horz" wrap="square" lIns="121900" tIns="121900" rIns="121900" bIns="121900" rtlCol="0" anchor="t" anchorCtr="0">
            <a:noAutofit/>
          </a:bodyPr>
          <a:lstStyle/>
          <a:p>
            <a:pPr>
              <a:lnSpc>
                <a:spcPct val="150000"/>
              </a:lnSpc>
            </a:pPr>
            <a:r>
              <a:rPr lang="en" sz="8000">
                <a:latin typeface="+mn-lt"/>
              </a:rPr>
              <a:t>VẬN DỤNG</a:t>
            </a:r>
            <a:endParaRPr sz="8000">
              <a:latin typeface="+mn-lt"/>
            </a:endParaRPr>
          </a:p>
        </p:txBody>
      </p:sp>
      <p:grpSp>
        <p:nvGrpSpPr>
          <p:cNvPr id="306" name="Google Shape;306;p26"/>
          <p:cNvGrpSpPr/>
          <p:nvPr/>
        </p:nvGrpSpPr>
        <p:grpSpPr>
          <a:xfrm>
            <a:off x="8036601" y="3976315"/>
            <a:ext cx="2701257" cy="2384631"/>
            <a:chOff x="3700913" y="792925"/>
            <a:chExt cx="717275" cy="633200"/>
          </a:xfrm>
        </p:grpSpPr>
        <p:sp>
          <p:nvSpPr>
            <p:cNvPr id="307" name="Google Shape;307;p26"/>
            <p:cNvSpPr/>
            <p:nvPr/>
          </p:nvSpPr>
          <p:spPr>
            <a:xfrm>
              <a:off x="3772638" y="1190250"/>
              <a:ext cx="645550" cy="235875"/>
            </a:xfrm>
            <a:custGeom>
              <a:avLst/>
              <a:gdLst/>
              <a:ahLst/>
              <a:cxnLst/>
              <a:rect l="l" t="t" r="r" b="b"/>
              <a:pathLst>
                <a:path w="25822" h="9435" extrusionOk="0">
                  <a:moveTo>
                    <a:pt x="25465" y="1"/>
                  </a:moveTo>
                  <a:lnTo>
                    <a:pt x="0" y="7910"/>
                  </a:lnTo>
                  <a:cubicBezTo>
                    <a:pt x="288" y="8839"/>
                    <a:pt x="1144" y="9434"/>
                    <a:pt x="2068" y="9434"/>
                  </a:cubicBezTo>
                  <a:cubicBezTo>
                    <a:pt x="2281" y="9434"/>
                    <a:pt x="2497" y="9403"/>
                    <a:pt x="2710" y="9336"/>
                  </a:cubicBezTo>
                  <a:lnTo>
                    <a:pt x="24039" y="2713"/>
                  </a:lnTo>
                  <a:cubicBezTo>
                    <a:pt x="25183" y="2357"/>
                    <a:pt x="25821" y="1143"/>
                    <a:pt x="25465" y="1"/>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08" name="Google Shape;308;p26"/>
            <p:cNvSpPr/>
            <p:nvPr/>
          </p:nvSpPr>
          <p:spPr>
            <a:xfrm>
              <a:off x="3724988" y="806875"/>
              <a:ext cx="677150" cy="536975"/>
            </a:xfrm>
            <a:custGeom>
              <a:avLst/>
              <a:gdLst/>
              <a:ahLst/>
              <a:cxnLst/>
              <a:rect l="l" t="t" r="r" b="b"/>
              <a:pathLst>
                <a:path w="27086" h="21479" extrusionOk="0">
                  <a:moveTo>
                    <a:pt x="22594" y="0"/>
                  </a:moveTo>
                  <a:lnTo>
                    <a:pt x="0" y="7015"/>
                  </a:lnTo>
                  <a:lnTo>
                    <a:pt x="4491" y="21478"/>
                  </a:lnTo>
                  <a:lnTo>
                    <a:pt x="27086" y="14463"/>
                  </a:lnTo>
                  <a:lnTo>
                    <a:pt x="22594" y="0"/>
                  </a:ln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09" name="Google Shape;309;p26"/>
            <p:cNvSpPr/>
            <p:nvPr/>
          </p:nvSpPr>
          <p:spPr>
            <a:xfrm>
              <a:off x="3700913" y="792925"/>
              <a:ext cx="687100" cy="547000"/>
            </a:xfrm>
            <a:custGeom>
              <a:avLst/>
              <a:gdLst/>
              <a:ahLst/>
              <a:cxnLst/>
              <a:rect l="l" t="t" r="r" b="b"/>
              <a:pathLst>
                <a:path w="27484" h="21880" extrusionOk="0">
                  <a:moveTo>
                    <a:pt x="22688" y="400"/>
                  </a:moveTo>
                  <a:lnTo>
                    <a:pt x="27086" y="14557"/>
                  </a:lnTo>
                  <a:lnTo>
                    <a:pt x="4796" y="21480"/>
                  </a:lnTo>
                  <a:lnTo>
                    <a:pt x="398" y="7322"/>
                  </a:lnTo>
                  <a:lnTo>
                    <a:pt x="22688" y="400"/>
                  </a:lnTo>
                  <a:close/>
                  <a:moveTo>
                    <a:pt x="22897" y="0"/>
                  </a:moveTo>
                  <a:lnTo>
                    <a:pt x="153" y="7065"/>
                  </a:lnTo>
                  <a:lnTo>
                    <a:pt x="1" y="7112"/>
                  </a:lnTo>
                  <a:lnTo>
                    <a:pt x="4587" y="21879"/>
                  </a:lnTo>
                  <a:lnTo>
                    <a:pt x="27333" y="14815"/>
                  </a:lnTo>
                  <a:lnTo>
                    <a:pt x="27484" y="14768"/>
                  </a:lnTo>
                  <a:lnTo>
                    <a:pt x="22897" y="0"/>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10" name="Google Shape;310;p26"/>
            <p:cNvSpPr/>
            <p:nvPr/>
          </p:nvSpPr>
          <p:spPr>
            <a:xfrm>
              <a:off x="3756138" y="849850"/>
              <a:ext cx="578400" cy="438975"/>
            </a:xfrm>
            <a:custGeom>
              <a:avLst/>
              <a:gdLst/>
              <a:ahLst/>
              <a:cxnLst/>
              <a:rect l="l" t="t" r="r" b="b"/>
              <a:pathLst>
                <a:path w="23136" h="17559" extrusionOk="0">
                  <a:moveTo>
                    <a:pt x="19570" y="0"/>
                  </a:moveTo>
                  <a:lnTo>
                    <a:pt x="1" y="6077"/>
                  </a:lnTo>
                  <a:lnTo>
                    <a:pt x="3566" y="17559"/>
                  </a:lnTo>
                  <a:lnTo>
                    <a:pt x="23136" y="11482"/>
                  </a:lnTo>
                  <a:lnTo>
                    <a:pt x="19570" y="0"/>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11" name="Google Shape;311;p26"/>
            <p:cNvSpPr/>
            <p:nvPr/>
          </p:nvSpPr>
          <p:spPr>
            <a:xfrm>
              <a:off x="3746538" y="1178475"/>
              <a:ext cx="655050" cy="244825"/>
            </a:xfrm>
            <a:custGeom>
              <a:avLst/>
              <a:gdLst/>
              <a:ahLst/>
              <a:cxnLst/>
              <a:rect l="l" t="t" r="r" b="b"/>
              <a:pathLst>
                <a:path w="26202" h="9793" extrusionOk="0">
                  <a:moveTo>
                    <a:pt x="25559" y="402"/>
                  </a:moveTo>
                  <a:lnTo>
                    <a:pt x="25559" y="402"/>
                  </a:lnTo>
                  <a:cubicBezTo>
                    <a:pt x="25786" y="1412"/>
                    <a:pt x="25201" y="2447"/>
                    <a:pt x="24195" y="2759"/>
                  </a:cubicBezTo>
                  <a:lnTo>
                    <a:pt x="2866" y="9384"/>
                  </a:lnTo>
                  <a:cubicBezTo>
                    <a:pt x="2670" y="9445"/>
                    <a:pt x="2470" y="9474"/>
                    <a:pt x="2273" y="9474"/>
                  </a:cubicBezTo>
                  <a:cubicBezTo>
                    <a:pt x="1471" y="9474"/>
                    <a:pt x="717" y="8990"/>
                    <a:pt x="407" y="8212"/>
                  </a:cubicBezTo>
                  <a:lnTo>
                    <a:pt x="25559" y="402"/>
                  </a:lnTo>
                  <a:close/>
                  <a:moveTo>
                    <a:pt x="25774" y="1"/>
                  </a:moveTo>
                  <a:lnTo>
                    <a:pt x="155" y="7958"/>
                  </a:lnTo>
                  <a:lnTo>
                    <a:pt x="1" y="8006"/>
                  </a:lnTo>
                  <a:lnTo>
                    <a:pt x="52" y="8158"/>
                  </a:lnTo>
                  <a:cubicBezTo>
                    <a:pt x="52" y="8158"/>
                    <a:pt x="82" y="8251"/>
                    <a:pt x="98" y="8294"/>
                  </a:cubicBezTo>
                  <a:cubicBezTo>
                    <a:pt x="448" y="9217"/>
                    <a:pt x="1331" y="9792"/>
                    <a:pt x="2273" y="9792"/>
                  </a:cubicBezTo>
                  <a:cubicBezTo>
                    <a:pt x="2502" y="9792"/>
                    <a:pt x="2732" y="9758"/>
                    <a:pt x="2961" y="9688"/>
                  </a:cubicBezTo>
                  <a:lnTo>
                    <a:pt x="24289" y="3064"/>
                  </a:lnTo>
                  <a:cubicBezTo>
                    <a:pt x="25514" y="2683"/>
                    <a:pt x="26201" y="1378"/>
                    <a:pt x="25820" y="153"/>
                  </a:cubicBezTo>
                  <a:lnTo>
                    <a:pt x="25774" y="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320" name="Google Shape;320;p26"/>
          <p:cNvSpPr/>
          <p:nvPr/>
        </p:nvSpPr>
        <p:spPr>
          <a:xfrm>
            <a:off x="835777" y="4440264"/>
            <a:ext cx="170000" cy="170000"/>
          </a:xfrm>
          <a:prstGeom prst="donut">
            <a:avLst>
              <a:gd name="adj" fmla="val 20302"/>
            </a:avLst>
          </a:prstGeom>
          <a:solidFill>
            <a:schemeClr val="lt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Tree>
    <p:extLst>
      <p:ext uri="{BB962C8B-B14F-4D97-AF65-F5344CB8AC3E}">
        <p14:creationId xmlns:p14="http://schemas.microsoft.com/office/powerpoint/2010/main" val="18161466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med" p14:dur="700">
        <p15:prstTrans prst="pageCurlDoubl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80416" y="6364224"/>
            <a:ext cx="12679680" cy="798403"/>
          </a:xfrm>
          <a:prstGeom prst="rect">
            <a:avLst/>
          </a:prstGeom>
          <a:solidFill>
            <a:srgbClr val="C7EBF0"/>
          </a:solidFill>
          <a:ln>
            <a:solidFill>
              <a:srgbClr val="C7EB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defRPr/>
            </a:pPr>
            <a:endParaRPr lang="en-US" sz="1867" kern="0">
              <a:solidFill>
                <a:srgbClr val="189AE2"/>
              </a:solidFill>
              <a:latin typeface="Arial"/>
              <a:sym typeface="Arial"/>
            </a:endParaRPr>
          </a:p>
        </p:txBody>
      </p:sp>
      <mc:AlternateContent xmlns:mc="http://schemas.openxmlformats.org/markup-compatibility/2006">
        <mc:Choice xmlns:a14="http://schemas.microsoft.com/office/drawing/2010/main" Requires="a14">
          <p:sp>
            <p:nvSpPr>
              <p:cNvPr id="7" name="Rectangle 6"/>
              <p:cNvSpPr/>
              <p:nvPr/>
            </p:nvSpPr>
            <p:spPr>
              <a:xfrm>
                <a:off x="37633" y="93569"/>
                <a:ext cx="12043579" cy="1839030"/>
              </a:xfrm>
              <a:prstGeom prst="rect">
                <a:avLst/>
              </a:prstGeom>
            </p:spPr>
            <p:txBody>
              <a:bodyPr wrap="square">
                <a:spAutoFit/>
              </a:bodyPr>
              <a:lstStyle/>
              <a:p>
                <a:pPr algn="just" defTabSz="609585">
                  <a:lnSpc>
                    <a:spcPct val="150000"/>
                  </a:lnSpc>
                  <a:tabLst>
                    <a:tab pos="240025" algn="l"/>
                    <a:tab pos="480048" algn="l"/>
                  </a:tabLst>
                  <a:defRPr/>
                </a:pPr>
                <a:r>
                  <a:rPr lang="nl-NL" sz="2533" b="1">
                    <a:solidFill>
                      <a:srgbClr val="1F497D"/>
                    </a:solidFill>
                    <a:latin typeface="Arial" panose="020B0604020202020204" pitchFamily="34" charset="0"/>
                    <a:ea typeface="Calibri" panose="020F0502020204030204" pitchFamily="34" charset="0"/>
                    <a:cs typeface="Arial" panose="020B0604020202020204" pitchFamily="34" charset="0"/>
                  </a:rPr>
                  <a:t>Bài tập 4 </a:t>
                </a:r>
                <a:r>
                  <a:rPr lang="nl-NL" sz="2533" b="1">
                    <a:solidFill>
                      <a:srgbClr val="1F497D"/>
                    </a:solidFill>
                    <a:latin typeface="Arial" panose="020B0604020202020204" pitchFamily="34" charset="0"/>
                    <a:ea typeface="Calibri" panose="020F0502020204030204" pitchFamily="34" charset="0"/>
                    <a:cs typeface="Arial" panose="020B0604020202020204" pitchFamily="34" charset="0"/>
                  </a:rPr>
                  <a:t>(SGK – </a:t>
                </a:r>
                <a:r>
                  <a:rPr lang="nl-NL" sz="2533" b="1">
                    <a:solidFill>
                      <a:srgbClr val="1F497D"/>
                    </a:solidFill>
                    <a:latin typeface="Arial" panose="020B0604020202020204" pitchFamily="34" charset="0"/>
                    <a:ea typeface="Calibri" panose="020F0502020204030204" pitchFamily="34" charset="0"/>
                    <a:cs typeface="Arial" panose="020B0604020202020204" pitchFamily="34" charset="0"/>
                  </a:rPr>
                  <a:t>tr119)</a:t>
                </a:r>
                <a:r>
                  <a:rPr lang="en-US" sz="2533">
                    <a:solidFill>
                      <a:srgbClr val="1F497D"/>
                    </a:solidFill>
                    <a:latin typeface="Arial" panose="020B0604020202020204" pitchFamily="34" charset="0"/>
                    <a:ea typeface="Calibri" panose="020F0502020204030204" pitchFamily="34" charset="0"/>
                    <a:cs typeface="Arial" panose="020B0604020202020204" pitchFamily="34" charset="0"/>
                  </a:rPr>
                  <a:t> </a:t>
                </a:r>
                <a:r>
                  <a:rPr lang="vi-VN" sz="2400"/>
                  <a:t>Cho hai mảnh giấy, mỗi mảnh có dạng hình vuông với độ dài cạnh là 1 dm. Hãy trình bày cách cắt ghép hai mảnh giấy đó để được một hình vuông có độ dài cạnh là </a:t>
                </a:r>
                <a14:m>
                  <m:oMath xmlns:m="http://schemas.openxmlformats.org/officeDocument/2006/math">
                    <m:rad>
                      <m:radPr>
                        <m:degHide m:val="on"/>
                        <m:ctrlPr>
                          <a:rPr lang="vi-VN" sz="2400" i="1">
                            <a:latin typeface="Cambria Math" panose="02040503050406030204" pitchFamily="18" charset="0"/>
                          </a:rPr>
                        </m:ctrlPr>
                      </m:radPr>
                      <m:deg/>
                      <m:e>
                        <m:r>
                          <a:rPr lang="en-US" sz="2400" i="1">
                            <a:latin typeface="Cambria Math" panose="02040503050406030204" pitchFamily="18" charset="0"/>
                          </a:rPr>
                          <m:t>2</m:t>
                        </m:r>
                      </m:e>
                    </m:rad>
                  </m:oMath>
                </a14:m>
                <a:r>
                  <a:rPr lang="en-US" sz="2400"/>
                  <a:t> </a:t>
                </a:r>
                <a:r>
                  <a:rPr lang="vi-VN" sz="2400"/>
                  <a:t>dm</a:t>
                </a:r>
                <a:r>
                  <a:rPr lang="vi-VN" sz="2400"/>
                  <a:t>.</a:t>
                </a:r>
                <a:endParaRPr lang="en-US" sz="2400"/>
              </a:p>
            </p:txBody>
          </p:sp>
        </mc:Choice>
        <mc:Fallback>
          <p:sp>
            <p:nvSpPr>
              <p:cNvPr id="7" name="Rectangle 6"/>
              <p:cNvSpPr>
                <a:spLocks noRot="1" noChangeAspect="1" noMove="1" noResize="1" noEditPoints="1" noAdjustHandles="1" noChangeArrowheads="1" noChangeShapeType="1" noTextEdit="1"/>
              </p:cNvSpPr>
              <p:nvPr/>
            </p:nvSpPr>
            <p:spPr>
              <a:xfrm>
                <a:off x="37633" y="93569"/>
                <a:ext cx="12043579" cy="1839030"/>
              </a:xfrm>
              <a:prstGeom prst="rect">
                <a:avLst/>
              </a:prstGeom>
              <a:blipFill>
                <a:blip r:embed="rId2"/>
                <a:stretch>
                  <a:fillRect l="-860" r="-810" b="-2318"/>
                </a:stretch>
              </a:blipFill>
            </p:spPr>
            <p:txBody>
              <a:bodyPr/>
              <a:lstStyle/>
              <a:p>
                <a:r>
                  <a:rPr lang="en-US">
                    <a:noFill/>
                  </a:rPr>
                  <a:t> </a:t>
                </a:r>
              </a:p>
            </p:txBody>
          </p:sp>
        </mc:Fallback>
      </mc:AlternateContent>
      <p:sp>
        <p:nvSpPr>
          <p:cNvPr id="6" name="Rectangle 5"/>
          <p:cNvSpPr/>
          <p:nvPr/>
        </p:nvSpPr>
        <p:spPr>
          <a:xfrm>
            <a:off x="5606416" y="1737148"/>
            <a:ext cx="906017" cy="482120"/>
          </a:xfrm>
          <a:prstGeom prst="rect">
            <a:avLst/>
          </a:prstGeom>
        </p:spPr>
        <p:txBody>
          <a:bodyPr wrap="none">
            <a:spAutoFit/>
          </a:bodyPr>
          <a:lstStyle/>
          <a:p>
            <a:pPr algn="ctr" defTabSz="609585">
              <a:defRPr/>
            </a:pPr>
            <a:r>
              <a:rPr lang="vi-VN" sz="2533" b="1" i="1" u="sng">
                <a:solidFill>
                  <a:srgbClr val="C00000"/>
                </a:solidFill>
                <a:latin typeface="Arial" panose="020B0604020202020204" pitchFamily="34" charset="0"/>
                <a:cs typeface="Arial"/>
                <a:sym typeface="Arial"/>
              </a:rPr>
              <a:t>Giải</a:t>
            </a:r>
            <a:r>
              <a:rPr lang="en-US" sz="2533" b="1" i="1" u="sng">
                <a:solidFill>
                  <a:srgbClr val="C00000"/>
                </a:solidFill>
                <a:latin typeface="Arial" panose="020B0604020202020204" pitchFamily="34" charset="0"/>
                <a:cs typeface="Arial"/>
                <a:sym typeface="Arial"/>
              </a:rPr>
              <a:t>:</a:t>
            </a:r>
            <a:endParaRPr lang="en-US" sz="2533" b="1" i="1" u="sng" dirty="0">
              <a:solidFill>
                <a:srgbClr val="C00000"/>
              </a:solidFill>
              <a:latin typeface="Calibri"/>
              <a:cs typeface="Arial"/>
              <a:sym typeface="Arial"/>
            </a:endParaRPr>
          </a:p>
        </p:txBody>
      </p:sp>
      <p:sp>
        <p:nvSpPr>
          <p:cNvPr id="2" name="Rectangle 1"/>
          <p:cNvSpPr/>
          <p:nvPr/>
        </p:nvSpPr>
        <p:spPr>
          <a:xfrm>
            <a:off x="37633" y="2278088"/>
            <a:ext cx="12043579" cy="1225977"/>
          </a:xfrm>
          <a:prstGeom prst="rect">
            <a:avLst/>
          </a:prstGeom>
        </p:spPr>
        <p:txBody>
          <a:bodyPr wrap="square">
            <a:spAutoFit/>
          </a:bodyPr>
          <a:lstStyle/>
          <a:p>
            <a:pPr marL="380990" indent="-380990" algn="just">
              <a:lnSpc>
                <a:spcPct val="150000"/>
              </a:lnSpc>
              <a:spcBef>
                <a:spcPts val="133"/>
              </a:spcBef>
              <a:spcAft>
                <a:spcPts val="133"/>
              </a:spcAft>
              <a:buFontTx/>
              <a:buChar char="-"/>
            </a:pPr>
            <a:r>
              <a:rPr lang="fr-FR" sz="2400" kern="100">
                <a:ea typeface="Calibri" panose="020F0502020204030204" pitchFamily="34" charset="0"/>
                <a:cs typeface="Times New Roman" panose="02020603050405020304" pitchFamily="18" charset="0"/>
              </a:rPr>
              <a:t>Gấp </a:t>
            </a:r>
            <a:r>
              <a:rPr lang="fr-FR" sz="2400" kern="100">
                <a:ea typeface="Calibri" panose="020F0502020204030204" pitchFamily="34" charset="0"/>
                <a:cs typeface="Times New Roman" panose="02020603050405020304" pitchFamily="18" charset="0"/>
              </a:rPr>
              <a:t>và cắt hai mảnh giấy hình vuông thành 4 mảnh tam giác vuông (hình vẽ</a:t>
            </a:r>
            <a:r>
              <a:rPr lang="fr-FR" sz="2400" kern="100">
                <a:ea typeface="Calibri" panose="020F0502020204030204" pitchFamily="34" charset="0"/>
                <a:cs typeface="Times New Roman" panose="02020603050405020304" pitchFamily="18" charset="0"/>
              </a:rPr>
              <a:t>).</a:t>
            </a:r>
          </a:p>
          <a:p>
            <a:pPr marL="380990" indent="-380990" algn="just">
              <a:lnSpc>
                <a:spcPct val="150000"/>
              </a:lnSpc>
              <a:spcBef>
                <a:spcPts val="133"/>
              </a:spcBef>
              <a:spcAft>
                <a:spcPts val="133"/>
              </a:spcAft>
              <a:buFontTx/>
              <a:buChar char="-"/>
            </a:pPr>
            <a:r>
              <a:rPr lang="fr-FR" sz="2400" kern="100">
                <a:ea typeface="Calibri" panose="020F0502020204030204" pitchFamily="34" charset="0"/>
                <a:cs typeface="Times New Roman" panose="02020603050405020304" pitchFamily="18" charset="0"/>
              </a:rPr>
              <a:t>Ghép </a:t>
            </a:r>
            <a:r>
              <a:rPr lang="fr-FR" sz="2400" kern="100">
                <a:ea typeface="Calibri" panose="020F0502020204030204" pitchFamily="34" charset="0"/>
                <a:cs typeface="Times New Roman" panose="02020603050405020304" pitchFamily="18" charset="0"/>
              </a:rPr>
              <a:t>4 mảnh tam giác vuông, với cạnh huyền tam giác là cạnh của hình vuông </a:t>
            </a:r>
            <a:r>
              <a:rPr lang="fr-FR" sz="2400" kern="100">
                <a:ea typeface="Calibri" panose="020F0502020204030204" pitchFamily="34" charset="0"/>
                <a:cs typeface="Times New Roman" panose="02020603050405020304" pitchFamily="18" charset="0"/>
              </a:rPr>
              <a:t>mới. </a:t>
            </a:r>
            <a:endParaRPr lang="en-US" sz="2400" kern="100">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46758" y="3543392"/>
            <a:ext cx="10527793" cy="2728005"/>
          </a:xfrm>
          <a:prstGeom prst="rect">
            <a:avLst/>
          </a:prstGeom>
        </p:spPr>
      </p:pic>
      <p:pic>
        <p:nvPicPr>
          <p:cNvPr id="5" name="Picture 4"/>
          <p:cNvPicPr>
            <a:picLocks noChangeAspect="1"/>
          </p:cNvPicPr>
          <p:nvPr/>
        </p:nvPicPr>
        <p:blipFill>
          <a:blip r:embed="rId5"/>
          <a:stretch>
            <a:fillRect/>
          </a:stretch>
        </p:blipFill>
        <p:spPr>
          <a:xfrm>
            <a:off x="146240" y="6107219"/>
            <a:ext cx="902273" cy="164932"/>
          </a:xfrm>
          <a:prstGeom prst="rect">
            <a:avLst/>
          </a:prstGeom>
        </p:spPr>
      </p:pic>
      <p:pic>
        <p:nvPicPr>
          <p:cNvPr id="8" name="Picture 7"/>
          <p:cNvPicPr>
            <a:picLocks noChangeAspect="1"/>
          </p:cNvPicPr>
          <p:nvPr/>
        </p:nvPicPr>
        <p:blipFill>
          <a:blip r:embed="rId6"/>
          <a:stretch>
            <a:fillRect/>
          </a:stretch>
        </p:blipFill>
        <p:spPr>
          <a:xfrm>
            <a:off x="11436528" y="1456779"/>
            <a:ext cx="962737" cy="1013405"/>
          </a:xfrm>
          <a:prstGeom prst="rect">
            <a:avLst/>
          </a:prstGeom>
        </p:spPr>
      </p:pic>
    </p:spTree>
    <p:extLst>
      <p:ext uri="{BB962C8B-B14F-4D97-AF65-F5344CB8AC3E}">
        <p14:creationId xmlns:p14="http://schemas.microsoft.com/office/powerpoint/2010/main" val="4036404246"/>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grpSp>
        <p:nvGrpSpPr>
          <p:cNvPr id="237" name="Google Shape;237;p24"/>
          <p:cNvGrpSpPr/>
          <p:nvPr/>
        </p:nvGrpSpPr>
        <p:grpSpPr>
          <a:xfrm>
            <a:off x="1540105" y="1776785"/>
            <a:ext cx="1068329" cy="1004009"/>
            <a:chOff x="1966500" y="1018650"/>
            <a:chExt cx="1422050" cy="1422000"/>
          </a:xfrm>
        </p:grpSpPr>
        <p:sp>
          <p:nvSpPr>
            <p:cNvPr id="238" name="Google Shape;238;p24"/>
            <p:cNvSpPr/>
            <p:nvPr/>
          </p:nvSpPr>
          <p:spPr>
            <a:xfrm>
              <a:off x="1966500" y="1094850"/>
              <a:ext cx="1345800" cy="1345800"/>
            </a:xfrm>
            <a:prstGeom prst="ellipse">
              <a:avLst/>
            </a:prstGeom>
            <a:solidFill>
              <a:schemeClr val="dk2"/>
            </a:solidFill>
            <a:ln>
              <a:noFill/>
            </a:ln>
          </p:spPr>
          <p:txBody>
            <a:bodyPr spcFirstLastPara="1" wrap="square" lIns="121900" tIns="121900" rIns="121900" bIns="121900" anchor="ctr" anchorCtr="0">
              <a:noAutofit/>
            </a:bodyPr>
            <a:lstStyle/>
            <a:p>
              <a:endParaRPr sz="2933"/>
            </a:p>
          </p:txBody>
        </p:sp>
        <p:sp>
          <p:nvSpPr>
            <p:cNvPr id="239" name="Google Shape;239;p24"/>
            <p:cNvSpPr/>
            <p:nvPr/>
          </p:nvSpPr>
          <p:spPr>
            <a:xfrm>
              <a:off x="2042750" y="1018650"/>
              <a:ext cx="1345800" cy="1345800"/>
            </a:xfrm>
            <a:prstGeom prst="ellipse">
              <a:avLst/>
            </a:prstGeom>
            <a:noFill/>
            <a:ln w="2857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endParaRPr sz="2933"/>
            </a:p>
          </p:txBody>
        </p:sp>
      </p:grpSp>
      <p:sp>
        <p:nvSpPr>
          <p:cNvPr id="241" name="Google Shape;241;p24"/>
          <p:cNvSpPr txBox="1">
            <a:spLocks noGrp="1"/>
          </p:cNvSpPr>
          <p:nvPr>
            <p:ph type="title"/>
          </p:nvPr>
        </p:nvSpPr>
        <p:spPr>
          <a:xfrm>
            <a:off x="1729911" y="1919888"/>
            <a:ext cx="746000" cy="664000"/>
          </a:xfrm>
          <a:prstGeom prst="rect">
            <a:avLst/>
          </a:prstGeom>
        </p:spPr>
        <p:txBody>
          <a:bodyPr spcFirstLastPara="1" vert="horz" wrap="square" lIns="121900" tIns="121900" rIns="121900" bIns="121900" rtlCol="0" anchor="ctr" anchorCtr="0">
            <a:noAutofit/>
          </a:bodyPr>
          <a:lstStyle/>
          <a:p>
            <a:r>
              <a:rPr lang="en" sz="3333" dirty="0">
                <a:latin typeface="+mn-lt"/>
              </a:rPr>
              <a:t>01</a:t>
            </a:r>
            <a:endParaRPr sz="3333" dirty="0">
              <a:latin typeface="+mn-lt"/>
            </a:endParaRPr>
          </a:p>
        </p:txBody>
      </p:sp>
      <p:sp>
        <p:nvSpPr>
          <p:cNvPr id="242" name="Google Shape;242;p24"/>
          <p:cNvSpPr txBox="1">
            <a:spLocks noGrp="1"/>
          </p:cNvSpPr>
          <p:nvPr>
            <p:ph type="subTitle" idx="1"/>
          </p:nvPr>
        </p:nvSpPr>
        <p:spPr>
          <a:xfrm>
            <a:off x="2811640" y="1915757"/>
            <a:ext cx="6158000" cy="664000"/>
          </a:xfrm>
          <a:prstGeom prst="rect">
            <a:avLst/>
          </a:prstGeom>
        </p:spPr>
        <p:txBody>
          <a:bodyPr spcFirstLastPara="1" vert="horz" wrap="square" lIns="121900" tIns="121900" rIns="121900" bIns="121900" rtlCol="0" anchor="ctr" anchorCtr="0">
            <a:noAutofit/>
          </a:bodyPr>
          <a:lstStyle/>
          <a:p>
            <a:pPr marL="0" indent="0"/>
            <a:r>
              <a:rPr lang="en-US" sz="3333" dirty="0"/>
              <a:t>ĐỊNH NGHĨA</a:t>
            </a:r>
            <a:endParaRPr sz="3333" dirty="0"/>
          </a:p>
        </p:txBody>
      </p:sp>
      <p:sp>
        <p:nvSpPr>
          <p:cNvPr id="244" name="Google Shape;244;p24"/>
          <p:cNvSpPr txBox="1">
            <a:spLocks noGrp="1"/>
          </p:cNvSpPr>
          <p:nvPr>
            <p:ph type="subTitle" idx="4"/>
          </p:nvPr>
        </p:nvSpPr>
        <p:spPr>
          <a:xfrm>
            <a:off x="2810669" y="3367779"/>
            <a:ext cx="6158000" cy="664000"/>
          </a:xfrm>
          <a:prstGeom prst="rect">
            <a:avLst/>
          </a:prstGeom>
        </p:spPr>
        <p:txBody>
          <a:bodyPr spcFirstLastPara="1" vert="horz" wrap="square" lIns="121900" tIns="121900" rIns="121900" bIns="121900" rtlCol="0" anchor="ctr" anchorCtr="0">
            <a:noAutofit/>
          </a:bodyPr>
          <a:lstStyle/>
          <a:p>
            <a:pPr marL="0" indent="0"/>
            <a:r>
              <a:rPr lang="en-US" sz="3333"/>
              <a:t>TÍNH CHẤT</a:t>
            </a:r>
            <a:endParaRPr sz="3333" dirty="0"/>
          </a:p>
        </p:txBody>
      </p:sp>
      <p:grpSp>
        <p:nvGrpSpPr>
          <p:cNvPr id="247" name="Google Shape;247;p24"/>
          <p:cNvGrpSpPr/>
          <p:nvPr/>
        </p:nvGrpSpPr>
        <p:grpSpPr>
          <a:xfrm rot="8854967">
            <a:off x="214989" y="5337812"/>
            <a:ext cx="776895" cy="1240795"/>
            <a:chOff x="824413" y="1506275"/>
            <a:chExt cx="218800" cy="349450"/>
          </a:xfrm>
        </p:grpSpPr>
        <p:sp>
          <p:nvSpPr>
            <p:cNvPr id="248" name="Google Shape;248;p24"/>
            <p:cNvSpPr/>
            <p:nvPr/>
          </p:nvSpPr>
          <p:spPr>
            <a:xfrm>
              <a:off x="824963" y="1538675"/>
              <a:ext cx="189850" cy="264175"/>
            </a:xfrm>
            <a:custGeom>
              <a:avLst/>
              <a:gdLst/>
              <a:ahLst/>
              <a:cxnLst/>
              <a:rect l="l" t="t" r="r" b="b"/>
              <a:pathLst>
                <a:path w="7594" h="10567" extrusionOk="0">
                  <a:moveTo>
                    <a:pt x="5665" y="1"/>
                  </a:moveTo>
                  <a:lnTo>
                    <a:pt x="1" y="9707"/>
                  </a:lnTo>
                  <a:lnTo>
                    <a:pt x="410" y="9933"/>
                  </a:lnTo>
                  <a:lnTo>
                    <a:pt x="1017" y="9915"/>
                  </a:lnTo>
                  <a:lnTo>
                    <a:pt x="1322" y="10566"/>
                  </a:lnTo>
                  <a:lnTo>
                    <a:pt x="2093" y="10551"/>
                  </a:lnTo>
                  <a:lnTo>
                    <a:pt x="7593" y="1126"/>
                  </a:lnTo>
                  <a:lnTo>
                    <a:pt x="5665" y="1"/>
                  </a:ln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249" name="Google Shape;249;p24"/>
            <p:cNvSpPr/>
            <p:nvPr/>
          </p:nvSpPr>
          <p:spPr>
            <a:xfrm>
              <a:off x="824413" y="1832650"/>
              <a:ext cx="19525" cy="23075"/>
            </a:xfrm>
            <a:custGeom>
              <a:avLst/>
              <a:gdLst/>
              <a:ahLst/>
              <a:cxnLst/>
              <a:rect l="l" t="t" r="r" b="b"/>
              <a:pathLst>
                <a:path w="781" h="923" extrusionOk="0">
                  <a:moveTo>
                    <a:pt x="48" y="0"/>
                  </a:moveTo>
                  <a:lnTo>
                    <a:pt x="0" y="923"/>
                  </a:lnTo>
                  <a:lnTo>
                    <a:pt x="781" y="428"/>
                  </a:lnTo>
                  <a:lnTo>
                    <a:pt x="48" y="0"/>
                  </a:ln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250" name="Google Shape;250;p24"/>
            <p:cNvSpPr/>
            <p:nvPr/>
          </p:nvSpPr>
          <p:spPr>
            <a:xfrm>
              <a:off x="824488" y="1537400"/>
              <a:ext cx="204450" cy="310300"/>
            </a:xfrm>
            <a:custGeom>
              <a:avLst/>
              <a:gdLst/>
              <a:ahLst/>
              <a:cxnLst/>
              <a:rect l="l" t="t" r="r" b="b"/>
              <a:pathLst>
                <a:path w="8178" h="12412" extrusionOk="0">
                  <a:moveTo>
                    <a:pt x="6026" y="436"/>
                  </a:moveTo>
                  <a:lnTo>
                    <a:pt x="7741" y="1437"/>
                  </a:lnTo>
                  <a:lnTo>
                    <a:pt x="2217" y="10903"/>
                  </a:lnTo>
                  <a:lnTo>
                    <a:pt x="553" y="12036"/>
                  </a:lnTo>
                  <a:lnTo>
                    <a:pt x="335" y="11907"/>
                  </a:lnTo>
                  <a:lnTo>
                    <a:pt x="502" y="9901"/>
                  </a:lnTo>
                  <a:lnTo>
                    <a:pt x="6026" y="436"/>
                  </a:lnTo>
                  <a:close/>
                  <a:moveTo>
                    <a:pt x="5912" y="1"/>
                  </a:moveTo>
                  <a:lnTo>
                    <a:pt x="192" y="9804"/>
                  </a:lnTo>
                  <a:lnTo>
                    <a:pt x="0" y="12081"/>
                  </a:lnTo>
                  <a:lnTo>
                    <a:pt x="567" y="12411"/>
                  </a:lnTo>
                  <a:lnTo>
                    <a:pt x="2456" y="11126"/>
                  </a:lnTo>
                  <a:lnTo>
                    <a:pt x="8177" y="1322"/>
                  </a:lnTo>
                  <a:lnTo>
                    <a:pt x="5912"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51" name="Google Shape;251;p24"/>
            <p:cNvSpPr/>
            <p:nvPr/>
          </p:nvSpPr>
          <p:spPr>
            <a:xfrm>
              <a:off x="976663" y="1506275"/>
              <a:ext cx="66550" cy="56675"/>
            </a:xfrm>
            <a:custGeom>
              <a:avLst/>
              <a:gdLst/>
              <a:ahLst/>
              <a:cxnLst/>
              <a:rect l="l" t="t" r="r" b="b"/>
              <a:pathLst>
                <a:path w="2662" h="2267" extrusionOk="0">
                  <a:moveTo>
                    <a:pt x="1307" y="319"/>
                  </a:moveTo>
                  <a:cubicBezTo>
                    <a:pt x="1477" y="319"/>
                    <a:pt x="1649" y="362"/>
                    <a:pt x="1806" y="454"/>
                  </a:cubicBezTo>
                  <a:cubicBezTo>
                    <a:pt x="2035" y="588"/>
                    <a:pt x="2198" y="802"/>
                    <a:pt x="2265" y="1059"/>
                  </a:cubicBezTo>
                  <a:cubicBezTo>
                    <a:pt x="2332" y="1315"/>
                    <a:pt x="2296" y="1582"/>
                    <a:pt x="2162" y="1811"/>
                  </a:cubicBezTo>
                  <a:lnTo>
                    <a:pt x="2151" y="1832"/>
                  </a:lnTo>
                  <a:lnTo>
                    <a:pt x="435" y="830"/>
                  </a:lnTo>
                  <a:lnTo>
                    <a:pt x="437" y="830"/>
                  </a:lnTo>
                  <a:lnTo>
                    <a:pt x="447" y="811"/>
                  </a:lnTo>
                  <a:cubicBezTo>
                    <a:pt x="632" y="495"/>
                    <a:pt x="965" y="319"/>
                    <a:pt x="1307" y="319"/>
                  </a:cubicBezTo>
                  <a:close/>
                  <a:moveTo>
                    <a:pt x="1308" y="1"/>
                  </a:moveTo>
                  <a:cubicBezTo>
                    <a:pt x="856" y="1"/>
                    <a:pt x="416" y="233"/>
                    <a:pt x="172" y="651"/>
                  </a:cubicBezTo>
                  <a:lnTo>
                    <a:pt x="0" y="945"/>
                  </a:lnTo>
                  <a:lnTo>
                    <a:pt x="2265" y="2267"/>
                  </a:lnTo>
                  <a:lnTo>
                    <a:pt x="2437" y="1972"/>
                  </a:lnTo>
                  <a:cubicBezTo>
                    <a:pt x="2613" y="1669"/>
                    <a:pt x="2661" y="1316"/>
                    <a:pt x="2573" y="978"/>
                  </a:cubicBezTo>
                  <a:cubicBezTo>
                    <a:pt x="2483" y="639"/>
                    <a:pt x="2268" y="355"/>
                    <a:pt x="1966" y="179"/>
                  </a:cubicBezTo>
                  <a:cubicBezTo>
                    <a:pt x="1759" y="58"/>
                    <a:pt x="1532" y="1"/>
                    <a:pt x="1308" y="1"/>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52" name="Google Shape;252;p24"/>
            <p:cNvSpPr/>
            <p:nvPr/>
          </p:nvSpPr>
          <p:spPr>
            <a:xfrm>
              <a:off x="832563" y="1781400"/>
              <a:ext cx="49525" cy="35950"/>
            </a:xfrm>
            <a:custGeom>
              <a:avLst/>
              <a:gdLst/>
              <a:ahLst/>
              <a:cxnLst/>
              <a:rect l="l" t="t" r="r" b="b"/>
              <a:pathLst>
                <a:path w="1981" h="1438" extrusionOk="0">
                  <a:moveTo>
                    <a:pt x="837" y="1"/>
                  </a:moveTo>
                  <a:lnTo>
                    <a:pt x="0" y="191"/>
                  </a:lnTo>
                  <a:lnTo>
                    <a:pt x="70" y="500"/>
                  </a:lnTo>
                  <a:lnTo>
                    <a:pt x="619" y="376"/>
                  </a:lnTo>
                  <a:lnTo>
                    <a:pt x="822" y="1058"/>
                  </a:lnTo>
                  <a:lnTo>
                    <a:pt x="1514" y="899"/>
                  </a:lnTo>
                  <a:lnTo>
                    <a:pt x="1676" y="1437"/>
                  </a:lnTo>
                  <a:lnTo>
                    <a:pt x="1981" y="1346"/>
                  </a:lnTo>
                  <a:lnTo>
                    <a:pt x="1734" y="523"/>
                  </a:lnTo>
                  <a:lnTo>
                    <a:pt x="1042" y="681"/>
                  </a:lnTo>
                  <a:lnTo>
                    <a:pt x="837"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53" name="Google Shape;253;p24"/>
            <p:cNvSpPr/>
            <p:nvPr/>
          </p:nvSpPr>
          <p:spPr>
            <a:xfrm>
              <a:off x="874563" y="1569025"/>
              <a:ext cx="131875" cy="218325"/>
            </a:xfrm>
            <a:custGeom>
              <a:avLst/>
              <a:gdLst/>
              <a:ahLst/>
              <a:cxnLst/>
              <a:rect l="l" t="t" r="r" b="b"/>
              <a:pathLst>
                <a:path w="5275" h="8733" extrusionOk="0">
                  <a:moveTo>
                    <a:pt x="5001" y="1"/>
                  </a:moveTo>
                  <a:lnTo>
                    <a:pt x="0" y="8572"/>
                  </a:lnTo>
                  <a:lnTo>
                    <a:pt x="275" y="8732"/>
                  </a:lnTo>
                  <a:lnTo>
                    <a:pt x="5274" y="162"/>
                  </a:lnTo>
                  <a:lnTo>
                    <a:pt x="5001"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54" name="Google Shape;254;p24"/>
            <p:cNvSpPr/>
            <p:nvPr/>
          </p:nvSpPr>
          <p:spPr>
            <a:xfrm>
              <a:off x="856063" y="1558275"/>
              <a:ext cx="131900" cy="218275"/>
            </a:xfrm>
            <a:custGeom>
              <a:avLst/>
              <a:gdLst/>
              <a:ahLst/>
              <a:cxnLst/>
              <a:rect l="l" t="t" r="r" b="b"/>
              <a:pathLst>
                <a:path w="5276" h="8731" extrusionOk="0">
                  <a:moveTo>
                    <a:pt x="5001" y="0"/>
                  </a:moveTo>
                  <a:lnTo>
                    <a:pt x="0" y="8570"/>
                  </a:lnTo>
                  <a:lnTo>
                    <a:pt x="275" y="8730"/>
                  </a:lnTo>
                  <a:lnTo>
                    <a:pt x="5276" y="160"/>
                  </a:lnTo>
                  <a:lnTo>
                    <a:pt x="5001"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grpSp>
        <p:nvGrpSpPr>
          <p:cNvPr id="255" name="Google Shape;255;p24"/>
          <p:cNvGrpSpPr/>
          <p:nvPr/>
        </p:nvGrpSpPr>
        <p:grpSpPr>
          <a:xfrm rot="-899976">
            <a:off x="10775633" y="3533926"/>
            <a:ext cx="1674984" cy="1793573"/>
            <a:chOff x="863425" y="2507500"/>
            <a:chExt cx="471750" cy="505150"/>
          </a:xfrm>
        </p:grpSpPr>
        <p:sp>
          <p:nvSpPr>
            <p:cNvPr id="256" name="Google Shape;256;p24"/>
            <p:cNvSpPr/>
            <p:nvPr/>
          </p:nvSpPr>
          <p:spPr>
            <a:xfrm>
              <a:off x="885950" y="2524875"/>
              <a:ext cx="449225" cy="487775"/>
            </a:xfrm>
            <a:custGeom>
              <a:avLst/>
              <a:gdLst/>
              <a:ahLst/>
              <a:cxnLst/>
              <a:rect l="l" t="t" r="r" b="b"/>
              <a:pathLst>
                <a:path w="17969" h="19511" extrusionOk="0">
                  <a:moveTo>
                    <a:pt x="14409" y="0"/>
                  </a:moveTo>
                  <a:cubicBezTo>
                    <a:pt x="14406" y="0"/>
                    <a:pt x="14403" y="0"/>
                    <a:pt x="14401" y="1"/>
                  </a:cubicBezTo>
                  <a:lnTo>
                    <a:pt x="41" y="3088"/>
                  </a:lnTo>
                  <a:cubicBezTo>
                    <a:pt x="17" y="3092"/>
                    <a:pt x="1" y="3116"/>
                    <a:pt x="7" y="3142"/>
                  </a:cubicBezTo>
                  <a:lnTo>
                    <a:pt x="3516" y="19475"/>
                  </a:lnTo>
                  <a:cubicBezTo>
                    <a:pt x="3522" y="19495"/>
                    <a:pt x="3540" y="19510"/>
                    <a:pt x="3560" y="19510"/>
                  </a:cubicBezTo>
                  <a:cubicBezTo>
                    <a:pt x="3564" y="19510"/>
                    <a:pt x="3567" y="19510"/>
                    <a:pt x="3570" y="19509"/>
                  </a:cubicBezTo>
                  <a:lnTo>
                    <a:pt x="17930" y="16422"/>
                  </a:lnTo>
                  <a:cubicBezTo>
                    <a:pt x="17954" y="16418"/>
                    <a:pt x="17969" y="16394"/>
                    <a:pt x="17964" y="16370"/>
                  </a:cubicBezTo>
                  <a:lnTo>
                    <a:pt x="14453" y="35"/>
                  </a:lnTo>
                  <a:cubicBezTo>
                    <a:pt x="14449" y="14"/>
                    <a:pt x="14430" y="0"/>
                    <a:pt x="14409" y="0"/>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257" name="Google Shape;257;p24"/>
            <p:cNvSpPr/>
            <p:nvPr/>
          </p:nvSpPr>
          <p:spPr>
            <a:xfrm>
              <a:off x="863425" y="2507500"/>
              <a:ext cx="457100" cy="497675"/>
            </a:xfrm>
            <a:custGeom>
              <a:avLst/>
              <a:gdLst/>
              <a:ahLst/>
              <a:cxnLst/>
              <a:rect l="l" t="t" r="r" b="b"/>
              <a:pathLst>
                <a:path w="18284" h="19907" extrusionOk="0">
                  <a:moveTo>
                    <a:pt x="14442" y="379"/>
                  </a:moveTo>
                  <a:lnTo>
                    <a:pt x="17906" y="16489"/>
                  </a:lnTo>
                  <a:lnTo>
                    <a:pt x="3770" y="19528"/>
                  </a:lnTo>
                  <a:lnTo>
                    <a:pt x="338" y="3563"/>
                  </a:lnTo>
                  <a:cubicBezTo>
                    <a:pt x="329" y="3526"/>
                    <a:pt x="336" y="3485"/>
                    <a:pt x="359" y="3453"/>
                  </a:cubicBezTo>
                  <a:cubicBezTo>
                    <a:pt x="380" y="3420"/>
                    <a:pt x="413" y="3396"/>
                    <a:pt x="452" y="3388"/>
                  </a:cubicBezTo>
                  <a:lnTo>
                    <a:pt x="14442" y="379"/>
                  </a:lnTo>
                  <a:close/>
                  <a:moveTo>
                    <a:pt x="14687" y="1"/>
                  </a:moveTo>
                  <a:lnTo>
                    <a:pt x="384" y="3076"/>
                  </a:lnTo>
                  <a:cubicBezTo>
                    <a:pt x="263" y="3103"/>
                    <a:pt x="159" y="3174"/>
                    <a:pt x="91" y="3279"/>
                  </a:cubicBezTo>
                  <a:cubicBezTo>
                    <a:pt x="24" y="3384"/>
                    <a:pt x="0" y="3509"/>
                    <a:pt x="27" y="3630"/>
                  </a:cubicBezTo>
                  <a:lnTo>
                    <a:pt x="3527" y="19906"/>
                  </a:lnTo>
                  <a:lnTo>
                    <a:pt x="18284" y="16734"/>
                  </a:lnTo>
                  <a:lnTo>
                    <a:pt x="14687"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58" name="Google Shape;258;p24"/>
            <p:cNvSpPr/>
            <p:nvPr/>
          </p:nvSpPr>
          <p:spPr>
            <a:xfrm>
              <a:off x="927125" y="2578225"/>
              <a:ext cx="320650" cy="188325"/>
            </a:xfrm>
            <a:custGeom>
              <a:avLst/>
              <a:gdLst/>
              <a:ahLst/>
              <a:cxnLst/>
              <a:rect l="l" t="t" r="r" b="b"/>
              <a:pathLst>
                <a:path w="12826" h="7533" extrusionOk="0">
                  <a:moveTo>
                    <a:pt x="11749" y="0"/>
                  </a:moveTo>
                  <a:lnTo>
                    <a:pt x="1" y="2525"/>
                  </a:lnTo>
                  <a:lnTo>
                    <a:pt x="1077" y="7533"/>
                  </a:lnTo>
                  <a:lnTo>
                    <a:pt x="12825" y="5008"/>
                  </a:lnTo>
                  <a:lnTo>
                    <a:pt x="11749"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259" name="Google Shape;259;p24"/>
            <p:cNvSpPr/>
            <p:nvPr/>
          </p:nvSpPr>
          <p:spPr>
            <a:xfrm>
              <a:off x="905975" y="2564125"/>
              <a:ext cx="330100" cy="197800"/>
            </a:xfrm>
            <a:custGeom>
              <a:avLst/>
              <a:gdLst/>
              <a:ahLst/>
              <a:cxnLst/>
              <a:rect l="l" t="t" r="r" b="b"/>
              <a:pathLst>
                <a:path w="13204" h="7912" extrusionOk="0">
                  <a:moveTo>
                    <a:pt x="11815" y="377"/>
                  </a:moveTo>
                  <a:lnTo>
                    <a:pt x="12825" y="5074"/>
                  </a:lnTo>
                  <a:lnTo>
                    <a:pt x="1388" y="7533"/>
                  </a:lnTo>
                  <a:lnTo>
                    <a:pt x="379" y="2836"/>
                  </a:lnTo>
                  <a:lnTo>
                    <a:pt x="11815" y="377"/>
                  </a:lnTo>
                  <a:close/>
                  <a:moveTo>
                    <a:pt x="12060" y="1"/>
                  </a:moveTo>
                  <a:lnTo>
                    <a:pt x="1" y="2593"/>
                  </a:lnTo>
                  <a:lnTo>
                    <a:pt x="1144" y="7911"/>
                  </a:lnTo>
                  <a:lnTo>
                    <a:pt x="13203" y="5318"/>
                  </a:lnTo>
                  <a:lnTo>
                    <a:pt x="12060"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60" name="Google Shape;260;p24"/>
            <p:cNvSpPr/>
            <p:nvPr/>
          </p:nvSpPr>
          <p:spPr>
            <a:xfrm>
              <a:off x="944225" y="2792625"/>
              <a:ext cx="79650" cy="79700"/>
            </a:xfrm>
            <a:custGeom>
              <a:avLst/>
              <a:gdLst/>
              <a:ahLst/>
              <a:cxnLst/>
              <a:rect l="l" t="t" r="r" b="b"/>
              <a:pathLst>
                <a:path w="3186" h="3188" extrusionOk="0">
                  <a:moveTo>
                    <a:pt x="2378" y="378"/>
                  </a:moveTo>
                  <a:lnTo>
                    <a:pt x="2807" y="2378"/>
                  </a:lnTo>
                  <a:lnTo>
                    <a:pt x="807" y="2809"/>
                  </a:lnTo>
                  <a:lnTo>
                    <a:pt x="378" y="809"/>
                  </a:lnTo>
                  <a:lnTo>
                    <a:pt x="2378" y="378"/>
                  </a:lnTo>
                  <a:close/>
                  <a:moveTo>
                    <a:pt x="2622" y="0"/>
                  </a:moveTo>
                  <a:lnTo>
                    <a:pt x="0" y="564"/>
                  </a:lnTo>
                  <a:lnTo>
                    <a:pt x="564" y="3187"/>
                  </a:lnTo>
                  <a:lnTo>
                    <a:pt x="3186" y="2624"/>
                  </a:lnTo>
                  <a:lnTo>
                    <a:pt x="2622"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61" name="Google Shape;261;p24"/>
            <p:cNvSpPr/>
            <p:nvPr/>
          </p:nvSpPr>
          <p:spPr>
            <a:xfrm>
              <a:off x="1022025" y="2775900"/>
              <a:ext cx="79650" cy="79675"/>
            </a:xfrm>
            <a:custGeom>
              <a:avLst/>
              <a:gdLst/>
              <a:ahLst/>
              <a:cxnLst/>
              <a:rect l="l" t="t" r="r" b="b"/>
              <a:pathLst>
                <a:path w="3186" h="3187" extrusionOk="0">
                  <a:moveTo>
                    <a:pt x="2379" y="378"/>
                  </a:moveTo>
                  <a:lnTo>
                    <a:pt x="2809" y="2379"/>
                  </a:lnTo>
                  <a:lnTo>
                    <a:pt x="808" y="2808"/>
                  </a:lnTo>
                  <a:lnTo>
                    <a:pt x="379" y="808"/>
                  </a:lnTo>
                  <a:lnTo>
                    <a:pt x="2379" y="378"/>
                  </a:lnTo>
                  <a:close/>
                  <a:moveTo>
                    <a:pt x="2622" y="1"/>
                  </a:moveTo>
                  <a:lnTo>
                    <a:pt x="0" y="565"/>
                  </a:lnTo>
                  <a:lnTo>
                    <a:pt x="564" y="3187"/>
                  </a:lnTo>
                  <a:lnTo>
                    <a:pt x="3186" y="2623"/>
                  </a:lnTo>
                  <a:lnTo>
                    <a:pt x="2622"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62" name="Google Shape;262;p24"/>
            <p:cNvSpPr/>
            <p:nvPr/>
          </p:nvSpPr>
          <p:spPr>
            <a:xfrm>
              <a:off x="1099825" y="2759175"/>
              <a:ext cx="79700" cy="79700"/>
            </a:xfrm>
            <a:custGeom>
              <a:avLst/>
              <a:gdLst/>
              <a:ahLst/>
              <a:cxnLst/>
              <a:rect l="l" t="t" r="r" b="b"/>
              <a:pathLst>
                <a:path w="3188" h="3188" extrusionOk="0">
                  <a:moveTo>
                    <a:pt x="2379" y="378"/>
                  </a:moveTo>
                  <a:lnTo>
                    <a:pt x="2810" y="2379"/>
                  </a:lnTo>
                  <a:lnTo>
                    <a:pt x="809" y="2809"/>
                  </a:lnTo>
                  <a:lnTo>
                    <a:pt x="379" y="807"/>
                  </a:lnTo>
                  <a:lnTo>
                    <a:pt x="2379" y="378"/>
                  </a:lnTo>
                  <a:close/>
                  <a:moveTo>
                    <a:pt x="2623" y="0"/>
                  </a:moveTo>
                  <a:lnTo>
                    <a:pt x="1" y="564"/>
                  </a:lnTo>
                  <a:lnTo>
                    <a:pt x="564" y="3187"/>
                  </a:lnTo>
                  <a:lnTo>
                    <a:pt x="3188" y="2622"/>
                  </a:lnTo>
                  <a:lnTo>
                    <a:pt x="2623"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63" name="Google Shape;263;p24"/>
            <p:cNvSpPr/>
            <p:nvPr/>
          </p:nvSpPr>
          <p:spPr>
            <a:xfrm>
              <a:off x="960625" y="2868925"/>
              <a:ext cx="79650" cy="79675"/>
            </a:xfrm>
            <a:custGeom>
              <a:avLst/>
              <a:gdLst/>
              <a:ahLst/>
              <a:cxnLst/>
              <a:rect l="l" t="t" r="r" b="b"/>
              <a:pathLst>
                <a:path w="3186" h="3187" extrusionOk="0">
                  <a:moveTo>
                    <a:pt x="2379" y="379"/>
                  </a:moveTo>
                  <a:lnTo>
                    <a:pt x="2808" y="2379"/>
                  </a:lnTo>
                  <a:lnTo>
                    <a:pt x="808" y="2808"/>
                  </a:lnTo>
                  <a:lnTo>
                    <a:pt x="378" y="808"/>
                  </a:lnTo>
                  <a:lnTo>
                    <a:pt x="2379" y="379"/>
                  </a:lnTo>
                  <a:close/>
                  <a:moveTo>
                    <a:pt x="2622" y="1"/>
                  </a:moveTo>
                  <a:lnTo>
                    <a:pt x="0" y="564"/>
                  </a:lnTo>
                  <a:lnTo>
                    <a:pt x="564" y="3186"/>
                  </a:lnTo>
                  <a:lnTo>
                    <a:pt x="3186" y="2623"/>
                  </a:lnTo>
                  <a:lnTo>
                    <a:pt x="2622"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64" name="Google Shape;264;p24"/>
            <p:cNvSpPr/>
            <p:nvPr/>
          </p:nvSpPr>
          <p:spPr>
            <a:xfrm>
              <a:off x="1038425" y="2852175"/>
              <a:ext cx="79675" cy="79725"/>
            </a:xfrm>
            <a:custGeom>
              <a:avLst/>
              <a:gdLst/>
              <a:ahLst/>
              <a:cxnLst/>
              <a:rect l="l" t="t" r="r" b="b"/>
              <a:pathLst>
                <a:path w="3187" h="3189" extrusionOk="0">
                  <a:moveTo>
                    <a:pt x="2379" y="379"/>
                  </a:moveTo>
                  <a:lnTo>
                    <a:pt x="2808" y="2379"/>
                  </a:lnTo>
                  <a:lnTo>
                    <a:pt x="808" y="2810"/>
                  </a:lnTo>
                  <a:lnTo>
                    <a:pt x="379" y="808"/>
                  </a:lnTo>
                  <a:lnTo>
                    <a:pt x="2379" y="379"/>
                  </a:lnTo>
                  <a:close/>
                  <a:moveTo>
                    <a:pt x="2623" y="1"/>
                  </a:moveTo>
                  <a:lnTo>
                    <a:pt x="1" y="565"/>
                  </a:lnTo>
                  <a:lnTo>
                    <a:pt x="564" y="3188"/>
                  </a:lnTo>
                  <a:lnTo>
                    <a:pt x="3186" y="2623"/>
                  </a:lnTo>
                  <a:lnTo>
                    <a:pt x="2623"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65" name="Google Shape;265;p24"/>
            <p:cNvSpPr/>
            <p:nvPr/>
          </p:nvSpPr>
          <p:spPr>
            <a:xfrm>
              <a:off x="1116225" y="2835450"/>
              <a:ext cx="79675" cy="79700"/>
            </a:xfrm>
            <a:custGeom>
              <a:avLst/>
              <a:gdLst/>
              <a:ahLst/>
              <a:cxnLst/>
              <a:rect l="l" t="t" r="r" b="b"/>
              <a:pathLst>
                <a:path w="3187" h="3188" extrusionOk="0">
                  <a:moveTo>
                    <a:pt x="2379" y="378"/>
                  </a:moveTo>
                  <a:lnTo>
                    <a:pt x="2810" y="2379"/>
                  </a:lnTo>
                  <a:lnTo>
                    <a:pt x="810" y="2809"/>
                  </a:lnTo>
                  <a:lnTo>
                    <a:pt x="379" y="809"/>
                  </a:lnTo>
                  <a:lnTo>
                    <a:pt x="2379" y="378"/>
                  </a:lnTo>
                  <a:close/>
                  <a:moveTo>
                    <a:pt x="2623" y="0"/>
                  </a:moveTo>
                  <a:lnTo>
                    <a:pt x="1" y="565"/>
                  </a:lnTo>
                  <a:lnTo>
                    <a:pt x="564" y="3187"/>
                  </a:lnTo>
                  <a:lnTo>
                    <a:pt x="3186" y="2624"/>
                  </a:lnTo>
                  <a:lnTo>
                    <a:pt x="2623"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66" name="Google Shape;266;p24"/>
            <p:cNvSpPr/>
            <p:nvPr/>
          </p:nvSpPr>
          <p:spPr>
            <a:xfrm>
              <a:off x="1177625" y="2741900"/>
              <a:ext cx="98575" cy="156500"/>
            </a:xfrm>
            <a:custGeom>
              <a:avLst/>
              <a:gdLst/>
              <a:ahLst/>
              <a:cxnLst/>
              <a:rect l="l" t="t" r="r" b="b"/>
              <a:pathLst>
                <a:path w="3943" h="6260" extrusionOk="0">
                  <a:moveTo>
                    <a:pt x="2478" y="379"/>
                  </a:moveTo>
                  <a:lnTo>
                    <a:pt x="3565" y="5431"/>
                  </a:lnTo>
                  <a:lnTo>
                    <a:pt x="1466" y="5881"/>
                  </a:lnTo>
                  <a:lnTo>
                    <a:pt x="379" y="830"/>
                  </a:lnTo>
                  <a:lnTo>
                    <a:pt x="2478" y="379"/>
                  </a:lnTo>
                  <a:close/>
                  <a:moveTo>
                    <a:pt x="2723" y="1"/>
                  </a:moveTo>
                  <a:lnTo>
                    <a:pt x="1" y="587"/>
                  </a:lnTo>
                  <a:lnTo>
                    <a:pt x="1221" y="6260"/>
                  </a:lnTo>
                  <a:lnTo>
                    <a:pt x="3943" y="5675"/>
                  </a:lnTo>
                  <a:lnTo>
                    <a:pt x="2723"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grpSp>
        <p:nvGrpSpPr>
          <p:cNvPr id="267" name="Google Shape;267;p24"/>
          <p:cNvGrpSpPr/>
          <p:nvPr/>
        </p:nvGrpSpPr>
        <p:grpSpPr>
          <a:xfrm>
            <a:off x="9381375" y="5394562"/>
            <a:ext cx="1580431" cy="1789647"/>
            <a:chOff x="443025" y="893050"/>
            <a:chExt cx="445125" cy="504050"/>
          </a:xfrm>
        </p:grpSpPr>
        <p:sp>
          <p:nvSpPr>
            <p:cNvPr id="268" name="Google Shape;268;p24"/>
            <p:cNvSpPr/>
            <p:nvPr/>
          </p:nvSpPr>
          <p:spPr>
            <a:xfrm>
              <a:off x="476775" y="957400"/>
              <a:ext cx="409350" cy="439700"/>
            </a:xfrm>
            <a:custGeom>
              <a:avLst/>
              <a:gdLst/>
              <a:ahLst/>
              <a:cxnLst/>
              <a:rect l="l" t="t" r="r" b="b"/>
              <a:pathLst>
                <a:path w="16374" h="17588" extrusionOk="0">
                  <a:moveTo>
                    <a:pt x="3378" y="0"/>
                  </a:moveTo>
                  <a:lnTo>
                    <a:pt x="0" y="15639"/>
                  </a:lnTo>
                  <a:lnTo>
                    <a:pt x="8536" y="17484"/>
                  </a:lnTo>
                  <a:cubicBezTo>
                    <a:pt x="8860" y="17554"/>
                    <a:pt x="9184" y="17588"/>
                    <a:pt x="9504" y="17588"/>
                  </a:cubicBezTo>
                  <a:cubicBezTo>
                    <a:pt x="11605" y="17588"/>
                    <a:pt x="13496" y="16127"/>
                    <a:pt x="13958" y="13989"/>
                  </a:cubicBezTo>
                  <a:lnTo>
                    <a:pt x="16373" y="2808"/>
                  </a:lnTo>
                  <a:lnTo>
                    <a:pt x="3378" y="0"/>
                  </a:ln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269" name="Google Shape;269;p24"/>
            <p:cNvSpPr/>
            <p:nvPr/>
          </p:nvSpPr>
          <p:spPr>
            <a:xfrm>
              <a:off x="671800" y="1266075"/>
              <a:ext cx="146375" cy="105150"/>
            </a:xfrm>
            <a:custGeom>
              <a:avLst/>
              <a:gdLst/>
              <a:ahLst/>
              <a:cxnLst/>
              <a:rect l="l" t="t" r="r" b="b"/>
              <a:pathLst>
                <a:path w="5855" h="4206" extrusionOk="0">
                  <a:moveTo>
                    <a:pt x="1505" y="1"/>
                  </a:moveTo>
                  <a:lnTo>
                    <a:pt x="1497" y="134"/>
                  </a:lnTo>
                  <a:cubicBezTo>
                    <a:pt x="1425" y="1395"/>
                    <a:pt x="1010" y="2614"/>
                    <a:pt x="298" y="3659"/>
                  </a:cubicBezTo>
                  <a:lnTo>
                    <a:pt x="1" y="4094"/>
                  </a:lnTo>
                  <a:cubicBezTo>
                    <a:pt x="351" y="4169"/>
                    <a:pt x="701" y="4206"/>
                    <a:pt x="1045" y="4206"/>
                  </a:cubicBezTo>
                  <a:cubicBezTo>
                    <a:pt x="3314" y="4206"/>
                    <a:pt x="5356" y="2628"/>
                    <a:pt x="5855" y="319"/>
                  </a:cubicBezTo>
                  <a:lnTo>
                    <a:pt x="5855" y="319"/>
                  </a:lnTo>
                  <a:lnTo>
                    <a:pt x="5248" y="419"/>
                  </a:lnTo>
                  <a:cubicBezTo>
                    <a:pt x="4874" y="481"/>
                    <a:pt x="4498" y="511"/>
                    <a:pt x="4123" y="511"/>
                  </a:cubicBezTo>
                  <a:cubicBezTo>
                    <a:pt x="3628" y="511"/>
                    <a:pt x="3135" y="458"/>
                    <a:pt x="2651" y="354"/>
                  </a:cubicBezTo>
                  <a:cubicBezTo>
                    <a:pt x="2263" y="270"/>
                    <a:pt x="1878" y="152"/>
                    <a:pt x="1505" y="1"/>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270" name="Google Shape;270;p24"/>
            <p:cNvSpPr/>
            <p:nvPr/>
          </p:nvSpPr>
          <p:spPr>
            <a:xfrm>
              <a:off x="665650" y="1260700"/>
              <a:ext cx="157325" cy="114275"/>
            </a:xfrm>
            <a:custGeom>
              <a:avLst/>
              <a:gdLst/>
              <a:ahLst/>
              <a:cxnLst/>
              <a:rect l="l" t="t" r="r" b="b"/>
              <a:pathLst>
                <a:path w="6293" h="4571" extrusionOk="0">
                  <a:moveTo>
                    <a:pt x="1887" y="427"/>
                  </a:moveTo>
                  <a:cubicBezTo>
                    <a:pt x="2205" y="545"/>
                    <a:pt x="2534" y="642"/>
                    <a:pt x="2866" y="714"/>
                  </a:cubicBezTo>
                  <a:cubicBezTo>
                    <a:pt x="3364" y="821"/>
                    <a:pt x="3868" y="875"/>
                    <a:pt x="4371" y="875"/>
                  </a:cubicBezTo>
                  <a:cubicBezTo>
                    <a:pt x="4754" y="875"/>
                    <a:pt x="5136" y="843"/>
                    <a:pt x="5518" y="781"/>
                  </a:cubicBezTo>
                  <a:lnTo>
                    <a:pt x="5905" y="717"/>
                  </a:lnTo>
                  <a:lnTo>
                    <a:pt x="5905" y="717"/>
                  </a:lnTo>
                  <a:cubicBezTo>
                    <a:pt x="5346" y="2836"/>
                    <a:pt x="3418" y="4272"/>
                    <a:pt x="1287" y="4272"/>
                  </a:cubicBezTo>
                  <a:cubicBezTo>
                    <a:pt x="1026" y="4272"/>
                    <a:pt x="762" y="4250"/>
                    <a:pt x="496" y="4206"/>
                  </a:cubicBezTo>
                  <a:lnTo>
                    <a:pt x="667" y="3957"/>
                  </a:lnTo>
                  <a:cubicBezTo>
                    <a:pt x="1380" y="2910"/>
                    <a:pt x="1801" y="1691"/>
                    <a:pt x="1887" y="427"/>
                  </a:cubicBezTo>
                  <a:close/>
                  <a:moveTo>
                    <a:pt x="1615" y="0"/>
                  </a:moveTo>
                  <a:lnTo>
                    <a:pt x="1595" y="340"/>
                  </a:lnTo>
                  <a:cubicBezTo>
                    <a:pt x="1525" y="1575"/>
                    <a:pt x="1118" y="2767"/>
                    <a:pt x="422" y="3790"/>
                  </a:cubicBezTo>
                  <a:lnTo>
                    <a:pt x="0" y="4407"/>
                  </a:lnTo>
                  <a:lnTo>
                    <a:pt x="215" y="4454"/>
                  </a:lnTo>
                  <a:cubicBezTo>
                    <a:pt x="576" y="4531"/>
                    <a:pt x="937" y="4570"/>
                    <a:pt x="1296" y="4570"/>
                  </a:cubicBezTo>
                  <a:lnTo>
                    <a:pt x="1296" y="4569"/>
                  </a:lnTo>
                  <a:cubicBezTo>
                    <a:pt x="2260" y="4569"/>
                    <a:pt x="3205" y="4294"/>
                    <a:pt x="4035" y="3759"/>
                  </a:cubicBezTo>
                  <a:cubicBezTo>
                    <a:pt x="5174" y="3025"/>
                    <a:pt x="5960" y="1890"/>
                    <a:pt x="6246" y="566"/>
                  </a:cubicBezTo>
                  <a:lnTo>
                    <a:pt x="6292" y="353"/>
                  </a:lnTo>
                  <a:lnTo>
                    <a:pt x="5468" y="488"/>
                  </a:lnTo>
                  <a:cubicBezTo>
                    <a:pt x="5103" y="548"/>
                    <a:pt x="4736" y="578"/>
                    <a:pt x="4369" y="578"/>
                  </a:cubicBezTo>
                  <a:cubicBezTo>
                    <a:pt x="3887" y="578"/>
                    <a:pt x="3406" y="526"/>
                    <a:pt x="2929" y="424"/>
                  </a:cubicBezTo>
                  <a:cubicBezTo>
                    <a:pt x="2546" y="340"/>
                    <a:pt x="2168" y="225"/>
                    <a:pt x="1806" y="78"/>
                  </a:cubicBezTo>
                  <a:lnTo>
                    <a:pt x="1615"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71" name="Google Shape;271;p24"/>
            <p:cNvSpPr/>
            <p:nvPr/>
          </p:nvSpPr>
          <p:spPr>
            <a:xfrm>
              <a:off x="443025" y="893050"/>
              <a:ext cx="445125" cy="482150"/>
            </a:xfrm>
            <a:custGeom>
              <a:avLst/>
              <a:gdLst/>
              <a:ahLst/>
              <a:cxnLst/>
              <a:rect l="l" t="t" r="r" b="b"/>
              <a:pathLst>
                <a:path w="17805" h="19286" extrusionOk="0">
                  <a:moveTo>
                    <a:pt x="3960" y="377"/>
                  </a:moveTo>
                  <a:lnTo>
                    <a:pt x="4380" y="468"/>
                  </a:lnTo>
                  <a:cubicBezTo>
                    <a:pt x="4367" y="688"/>
                    <a:pt x="4424" y="906"/>
                    <a:pt x="4546" y="1096"/>
                  </a:cubicBezTo>
                  <a:cubicBezTo>
                    <a:pt x="4697" y="1329"/>
                    <a:pt x="4930" y="1490"/>
                    <a:pt x="5202" y="1550"/>
                  </a:cubicBezTo>
                  <a:cubicBezTo>
                    <a:pt x="5276" y="1566"/>
                    <a:pt x="5350" y="1574"/>
                    <a:pt x="5424" y="1574"/>
                  </a:cubicBezTo>
                  <a:cubicBezTo>
                    <a:pt x="5623" y="1574"/>
                    <a:pt x="5817" y="1517"/>
                    <a:pt x="5989" y="1407"/>
                  </a:cubicBezTo>
                  <a:cubicBezTo>
                    <a:pt x="6177" y="1286"/>
                    <a:pt x="6319" y="1109"/>
                    <a:pt x="6398" y="903"/>
                  </a:cubicBezTo>
                  <a:lnTo>
                    <a:pt x="7044" y="1043"/>
                  </a:lnTo>
                  <a:cubicBezTo>
                    <a:pt x="7013" y="1549"/>
                    <a:pt x="7355" y="2015"/>
                    <a:pt x="7865" y="2126"/>
                  </a:cubicBezTo>
                  <a:cubicBezTo>
                    <a:pt x="7939" y="2141"/>
                    <a:pt x="8013" y="2149"/>
                    <a:pt x="8086" y="2149"/>
                  </a:cubicBezTo>
                  <a:cubicBezTo>
                    <a:pt x="8285" y="2149"/>
                    <a:pt x="8480" y="2092"/>
                    <a:pt x="8651" y="1982"/>
                  </a:cubicBezTo>
                  <a:cubicBezTo>
                    <a:pt x="8839" y="1861"/>
                    <a:pt x="8981" y="1685"/>
                    <a:pt x="9061" y="1478"/>
                  </a:cubicBezTo>
                  <a:lnTo>
                    <a:pt x="9705" y="1617"/>
                  </a:lnTo>
                  <a:cubicBezTo>
                    <a:pt x="9691" y="1839"/>
                    <a:pt x="9748" y="2057"/>
                    <a:pt x="9871" y="2247"/>
                  </a:cubicBezTo>
                  <a:cubicBezTo>
                    <a:pt x="10022" y="2480"/>
                    <a:pt x="10255" y="2641"/>
                    <a:pt x="10527" y="2701"/>
                  </a:cubicBezTo>
                  <a:cubicBezTo>
                    <a:pt x="10601" y="2717"/>
                    <a:pt x="10675" y="2725"/>
                    <a:pt x="10749" y="2725"/>
                  </a:cubicBezTo>
                  <a:cubicBezTo>
                    <a:pt x="10948" y="2725"/>
                    <a:pt x="11142" y="2668"/>
                    <a:pt x="11313" y="2558"/>
                  </a:cubicBezTo>
                  <a:cubicBezTo>
                    <a:pt x="11502" y="2437"/>
                    <a:pt x="11644" y="2260"/>
                    <a:pt x="11723" y="2054"/>
                  </a:cubicBezTo>
                  <a:lnTo>
                    <a:pt x="12367" y="2193"/>
                  </a:lnTo>
                  <a:cubicBezTo>
                    <a:pt x="12354" y="2414"/>
                    <a:pt x="12411" y="2633"/>
                    <a:pt x="12533" y="2821"/>
                  </a:cubicBezTo>
                  <a:cubicBezTo>
                    <a:pt x="12684" y="3056"/>
                    <a:pt x="12917" y="3217"/>
                    <a:pt x="13189" y="3277"/>
                  </a:cubicBezTo>
                  <a:cubicBezTo>
                    <a:pt x="13263" y="3293"/>
                    <a:pt x="13337" y="3300"/>
                    <a:pt x="13411" y="3300"/>
                  </a:cubicBezTo>
                  <a:cubicBezTo>
                    <a:pt x="13609" y="3300"/>
                    <a:pt x="13804" y="3243"/>
                    <a:pt x="13976" y="3133"/>
                  </a:cubicBezTo>
                  <a:cubicBezTo>
                    <a:pt x="14164" y="3011"/>
                    <a:pt x="14306" y="2836"/>
                    <a:pt x="14385" y="2630"/>
                  </a:cubicBezTo>
                  <a:lnTo>
                    <a:pt x="15031" y="2769"/>
                  </a:lnTo>
                  <a:cubicBezTo>
                    <a:pt x="15000" y="3274"/>
                    <a:pt x="15342" y="3742"/>
                    <a:pt x="15852" y="3851"/>
                  </a:cubicBezTo>
                  <a:cubicBezTo>
                    <a:pt x="15926" y="3867"/>
                    <a:pt x="16000" y="3875"/>
                    <a:pt x="16073" y="3875"/>
                  </a:cubicBezTo>
                  <a:cubicBezTo>
                    <a:pt x="16502" y="3875"/>
                    <a:pt x="16893" y="3609"/>
                    <a:pt x="17048" y="3205"/>
                  </a:cubicBezTo>
                  <a:lnTo>
                    <a:pt x="17426" y="3287"/>
                  </a:lnTo>
                  <a:lnTo>
                    <a:pt x="14850" y="15207"/>
                  </a:lnTo>
                  <a:cubicBezTo>
                    <a:pt x="14369" y="17438"/>
                    <a:pt x="12388" y="18967"/>
                    <a:pt x="10192" y="18967"/>
                  </a:cubicBezTo>
                  <a:cubicBezTo>
                    <a:pt x="9860" y="18967"/>
                    <a:pt x="9522" y="18932"/>
                    <a:pt x="9185" y="18859"/>
                  </a:cubicBezTo>
                  <a:lnTo>
                    <a:pt x="378" y="16956"/>
                  </a:lnTo>
                  <a:lnTo>
                    <a:pt x="3960" y="377"/>
                  </a:lnTo>
                  <a:close/>
                  <a:moveTo>
                    <a:pt x="3716" y="0"/>
                  </a:moveTo>
                  <a:lnTo>
                    <a:pt x="0" y="17200"/>
                  </a:lnTo>
                  <a:lnTo>
                    <a:pt x="9117" y="19170"/>
                  </a:lnTo>
                  <a:cubicBezTo>
                    <a:pt x="9479" y="19248"/>
                    <a:pt x="9838" y="19285"/>
                    <a:pt x="10192" y="19285"/>
                  </a:cubicBezTo>
                  <a:lnTo>
                    <a:pt x="10194" y="19285"/>
                  </a:lnTo>
                  <a:cubicBezTo>
                    <a:pt x="12535" y="19285"/>
                    <a:pt x="14648" y="17654"/>
                    <a:pt x="15163" y="15275"/>
                  </a:cubicBezTo>
                  <a:lnTo>
                    <a:pt x="17804" y="3042"/>
                  </a:lnTo>
                  <a:lnTo>
                    <a:pt x="16816" y="2828"/>
                  </a:lnTo>
                  <a:lnTo>
                    <a:pt x="16782" y="2984"/>
                  </a:lnTo>
                  <a:cubicBezTo>
                    <a:pt x="16709" y="3324"/>
                    <a:pt x="16407" y="3556"/>
                    <a:pt x="16073" y="3556"/>
                  </a:cubicBezTo>
                  <a:cubicBezTo>
                    <a:pt x="16023" y="3556"/>
                    <a:pt x="15972" y="3551"/>
                    <a:pt x="15921" y="3540"/>
                  </a:cubicBezTo>
                  <a:cubicBezTo>
                    <a:pt x="15529" y="3456"/>
                    <a:pt x="15279" y="3069"/>
                    <a:pt x="15364" y="2677"/>
                  </a:cubicBezTo>
                  <a:lnTo>
                    <a:pt x="15397" y="2522"/>
                  </a:lnTo>
                  <a:lnTo>
                    <a:pt x="14154" y="2253"/>
                  </a:lnTo>
                  <a:lnTo>
                    <a:pt x="14119" y="2410"/>
                  </a:lnTo>
                  <a:cubicBezTo>
                    <a:pt x="14079" y="2598"/>
                    <a:pt x="13967" y="2761"/>
                    <a:pt x="13804" y="2866"/>
                  </a:cubicBezTo>
                  <a:cubicBezTo>
                    <a:pt x="13685" y="2942"/>
                    <a:pt x="13551" y="2981"/>
                    <a:pt x="13413" y="2981"/>
                  </a:cubicBezTo>
                  <a:cubicBezTo>
                    <a:pt x="13361" y="2981"/>
                    <a:pt x="13309" y="2976"/>
                    <a:pt x="13257" y="2964"/>
                  </a:cubicBezTo>
                  <a:cubicBezTo>
                    <a:pt x="13068" y="2924"/>
                    <a:pt x="12905" y="2812"/>
                    <a:pt x="12801" y="2649"/>
                  </a:cubicBezTo>
                  <a:cubicBezTo>
                    <a:pt x="12696" y="2486"/>
                    <a:pt x="12660" y="2292"/>
                    <a:pt x="12702" y="2103"/>
                  </a:cubicBezTo>
                  <a:lnTo>
                    <a:pt x="12735" y="1948"/>
                  </a:lnTo>
                  <a:lnTo>
                    <a:pt x="11491" y="1679"/>
                  </a:lnTo>
                  <a:lnTo>
                    <a:pt x="11457" y="1834"/>
                  </a:lnTo>
                  <a:cubicBezTo>
                    <a:pt x="11417" y="2024"/>
                    <a:pt x="11304" y="2186"/>
                    <a:pt x="11141" y="2290"/>
                  </a:cubicBezTo>
                  <a:cubicBezTo>
                    <a:pt x="11022" y="2367"/>
                    <a:pt x="10886" y="2407"/>
                    <a:pt x="10747" y="2407"/>
                  </a:cubicBezTo>
                  <a:cubicBezTo>
                    <a:pt x="10697" y="2407"/>
                    <a:pt x="10645" y="2401"/>
                    <a:pt x="10594" y="2390"/>
                  </a:cubicBezTo>
                  <a:cubicBezTo>
                    <a:pt x="10204" y="2305"/>
                    <a:pt x="9955" y="1918"/>
                    <a:pt x="10040" y="1528"/>
                  </a:cubicBezTo>
                  <a:lnTo>
                    <a:pt x="10073" y="1372"/>
                  </a:lnTo>
                  <a:lnTo>
                    <a:pt x="8829" y="1103"/>
                  </a:lnTo>
                  <a:lnTo>
                    <a:pt x="8795" y="1259"/>
                  </a:lnTo>
                  <a:cubicBezTo>
                    <a:pt x="8754" y="1449"/>
                    <a:pt x="8642" y="1610"/>
                    <a:pt x="8479" y="1715"/>
                  </a:cubicBezTo>
                  <a:cubicBezTo>
                    <a:pt x="8360" y="1792"/>
                    <a:pt x="8225" y="1831"/>
                    <a:pt x="8087" y="1831"/>
                  </a:cubicBezTo>
                  <a:cubicBezTo>
                    <a:pt x="8035" y="1831"/>
                    <a:pt x="7984" y="1826"/>
                    <a:pt x="7932" y="1815"/>
                  </a:cubicBezTo>
                  <a:cubicBezTo>
                    <a:pt x="7542" y="1731"/>
                    <a:pt x="7292" y="1344"/>
                    <a:pt x="7376" y="952"/>
                  </a:cubicBezTo>
                  <a:lnTo>
                    <a:pt x="7410" y="797"/>
                  </a:lnTo>
                  <a:lnTo>
                    <a:pt x="6165" y="529"/>
                  </a:lnTo>
                  <a:lnTo>
                    <a:pt x="6132" y="685"/>
                  </a:lnTo>
                  <a:cubicBezTo>
                    <a:pt x="6092" y="873"/>
                    <a:pt x="5978" y="1036"/>
                    <a:pt x="5817" y="1141"/>
                  </a:cubicBezTo>
                  <a:cubicBezTo>
                    <a:pt x="5698" y="1217"/>
                    <a:pt x="5563" y="1256"/>
                    <a:pt x="5426" y="1256"/>
                  </a:cubicBezTo>
                  <a:cubicBezTo>
                    <a:pt x="5374" y="1256"/>
                    <a:pt x="5322" y="1251"/>
                    <a:pt x="5270" y="1239"/>
                  </a:cubicBezTo>
                  <a:cubicBezTo>
                    <a:pt x="5080" y="1199"/>
                    <a:pt x="4918" y="1087"/>
                    <a:pt x="4814" y="924"/>
                  </a:cubicBezTo>
                  <a:cubicBezTo>
                    <a:pt x="4709" y="761"/>
                    <a:pt x="4673" y="567"/>
                    <a:pt x="4714" y="378"/>
                  </a:cubicBezTo>
                  <a:lnTo>
                    <a:pt x="4748" y="223"/>
                  </a:lnTo>
                  <a:lnTo>
                    <a:pt x="3716"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72" name="Google Shape;272;p24"/>
            <p:cNvSpPr/>
            <p:nvPr/>
          </p:nvSpPr>
          <p:spPr>
            <a:xfrm>
              <a:off x="592800" y="1047200"/>
              <a:ext cx="184450" cy="47300"/>
            </a:xfrm>
            <a:custGeom>
              <a:avLst/>
              <a:gdLst/>
              <a:ahLst/>
              <a:cxnLst/>
              <a:rect l="l" t="t" r="r" b="b"/>
              <a:pathLst>
                <a:path w="7378" h="1892" extrusionOk="0">
                  <a:moveTo>
                    <a:pt x="66" y="0"/>
                  </a:moveTo>
                  <a:lnTo>
                    <a:pt x="1" y="311"/>
                  </a:lnTo>
                  <a:lnTo>
                    <a:pt x="7311" y="1891"/>
                  </a:lnTo>
                  <a:lnTo>
                    <a:pt x="7378" y="1580"/>
                  </a:lnTo>
                  <a:lnTo>
                    <a:pt x="66"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73" name="Google Shape;273;p24"/>
            <p:cNvSpPr/>
            <p:nvPr/>
          </p:nvSpPr>
          <p:spPr>
            <a:xfrm>
              <a:off x="583300" y="1091175"/>
              <a:ext cx="184500" cy="47275"/>
            </a:xfrm>
            <a:custGeom>
              <a:avLst/>
              <a:gdLst/>
              <a:ahLst/>
              <a:cxnLst/>
              <a:rect l="l" t="t" r="r" b="b"/>
              <a:pathLst>
                <a:path w="7380" h="1891" extrusionOk="0">
                  <a:moveTo>
                    <a:pt x="68" y="1"/>
                  </a:moveTo>
                  <a:lnTo>
                    <a:pt x="1" y="312"/>
                  </a:lnTo>
                  <a:lnTo>
                    <a:pt x="7312" y="1890"/>
                  </a:lnTo>
                  <a:lnTo>
                    <a:pt x="7380" y="1579"/>
                  </a:lnTo>
                  <a:lnTo>
                    <a:pt x="68"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74" name="Google Shape;274;p24"/>
            <p:cNvSpPr/>
            <p:nvPr/>
          </p:nvSpPr>
          <p:spPr>
            <a:xfrm>
              <a:off x="573825" y="1135125"/>
              <a:ext cx="184475" cy="47275"/>
            </a:xfrm>
            <a:custGeom>
              <a:avLst/>
              <a:gdLst/>
              <a:ahLst/>
              <a:cxnLst/>
              <a:rect l="l" t="t" r="r" b="b"/>
              <a:pathLst>
                <a:path w="7379" h="1891" extrusionOk="0">
                  <a:moveTo>
                    <a:pt x="68" y="1"/>
                  </a:moveTo>
                  <a:lnTo>
                    <a:pt x="0" y="312"/>
                  </a:lnTo>
                  <a:lnTo>
                    <a:pt x="7312" y="1890"/>
                  </a:lnTo>
                  <a:lnTo>
                    <a:pt x="7379" y="1579"/>
                  </a:lnTo>
                  <a:lnTo>
                    <a:pt x="68"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75" name="Google Shape;275;p24"/>
            <p:cNvSpPr/>
            <p:nvPr/>
          </p:nvSpPr>
          <p:spPr>
            <a:xfrm>
              <a:off x="564325" y="1179075"/>
              <a:ext cx="125225" cy="34475"/>
            </a:xfrm>
            <a:custGeom>
              <a:avLst/>
              <a:gdLst/>
              <a:ahLst/>
              <a:cxnLst/>
              <a:rect l="l" t="t" r="r" b="b"/>
              <a:pathLst>
                <a:path w="5009" h="1379" extrusionOk="0">
                  <a:moveTo>
                    <a:pt x="68" y="1"/>
                  </a:moveTo>
                  <a:lnTo>
                    <a:pt x="1" y="312"/>
                  </a:lnTo>
                  <a:lnTo>
                    <a:pt x="4941" y="1379"/>
                  </a:lnTo>
                  <a:lnTo>
                    <a:pt x="5008" y="1068"/>
                  </a:lnTo>
                  <a:lnTo>
                    <a:pt x="68"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sp>
        <p:nvSpPr>
          <p:cNvPr id="276" name="Google Shape;276;p24"/>
          <p:cNvSpPr/>
          <p:nvPr/>
        </p:nvSpPr>
        <p:spPr>
          <a:xfrm>
            <a:off x="10316847" y="1173842"/>
            <a:ext cx="244359" cy="244500"/>
          </a:xfrm>
          <a:custGeom>
            <a:avLst/>
            <a:gdLst/>
            <a:ahLst/>
            <a:cxnLst/>
            <a:rect l="l" t="t" r="r" b="b"/>
            <a:pathLst>
              <a:path w="3227" h="3229" extrusionOk="0">
                <a:moveTo>
                  <a:pt x="1613" y="319"/>
                </a:moveTo>
                <a:cubicBezTo>
                  <a:pt x="1721" y="319"/>
                  <a:pt x="1808" y="407"/>
                  <a:pt x="1808" y="513"/>
                </a:cubicBezTo>
                <a:lnTo>
                  <a:pt x="1808" y="1419"/>
                </a:lnTo>
                <a:lnTo>
                  <a:pt x="2713" y="1419"/>
                </a:lnTo>
                <a:cubicBezTo>
                  <a:pt x="2821" y="1419"/>
                  <a:pt x="2909" y="1508"/>
                  <a:pt x="2909" y="1615"/>
                </a:cubicBezTo>
                <a:cubicBezTo>
                  <a:pt x="2909" y="1721"/>
                  <a:pt x="2821" y="1810"/>
                  <a:pt x="2713" y="1810"/>
                </a:cubicBezTo>
                <a:lnTo>
                  <a:pt x="1808" y="1810"/>
                </a:lnTo>
                <a:lnTo>
                  <a:pt x="1808" y="2715"/>
                </a:lnTo>
                <a:cubicBezTo>
                  <a:pt x="1808" y="2822"/>
                  <a:pt x="1721" y="2910"/>
                  <a:pt x="1613" y="2910"/>
                </a:cubicBezTo>
                <a:cubicBezTo>
                  <a:pt x="1507" y="2910"/>
                  <a:pt x="1419" y="2822"/>
                  <a:pt x="1419" y="2715"/>
                </a:cubicBezTo>
                <a:lnTo>
                  <a:pt x="1419" y="1810"/>
                </a:lnTo>
                <a:lnTo>
                  <a:pt x="513" y="1810"/>
                </a:lnTo>
                <a:cubicBezTo>
                  <a:pt x="405" y="1810"/>
                  <a:pt x="319" y="1721"/>
                  <a:pt x="319" y="1615"/>
                </a:cubicBezTo>
                <a:cubicBezTo>
                  <a:pt x="319" y="1508"/>
                  <a:pt x="405" y="1421"/>
                  <a:pt x="513" y="1421"/>
                </a:cubicBezTo>
                <a:lnTo>
                  <a:pt x="1419" y="1419"/>
                </a:lnTo>
                <a:lnTo>
                  <a:pt x="1419" y="513"/>
                </a:lnTo>
                <a:cubicBezTo>
                  <a:pt x="1419" y="407"/>
                  <a:pt x="1507" y="319"/>
                  <a:pt x="1613" y="319"/>
                </a:cubicBezTo>
                <a:close/>
                <a:moveTo>
                  <a:pt x="1613" y="1"/>
                </a:moveTo>
                <a:cubicBezTo>
                  <a:pt x="1331" y="1"/>
                  <a:pt x="1101" y="231"/>
                  <a:pt x="1101" y="513"/>
                </a:cubicBezTo>
                <a:lnTo>
                  <a:pt x="1101" y="1101"/>
                </a:lnTo>
                <a:lnTo>
                  <a:pt x="513" y="1101"/>
                </a:lnTo>
                <a:cubicBezTo>
                  <a:pt x="231" y="1101"/>
                  <a:pt x="0" y="1331"/>
                  <a:pt x="0" y="1615"/>
                </a:cubicBezTo>
                <a:cubicBezTo>
                  <a:pt x="0" y="1898"/>
                  <a:pt x="231" y="2128"/>
                  <a:pt x="513" y="2128"/>
                </a:cubicBezTo>
                <a:lnTo>
                  <a:pt x="1101" y="2128"/>
                </a:lnTo>
                <a:lnTo>
                  <a:pt x="1101" y="2715"/>
                </a:lnTo>
                <a:cubicBezTo>
                  <a:pt x="1101" y="2998"/>
                  <a:pt x="1331" y="3228"/>
                  <a:pt x="1613" y="3228"/>
                </a:cubicBezTo>
                <a:cubicBezTo>
                  <a:pt x="1896" y="3228"/>
                  <a:pt x="2126" y="2998"/>
                  <a:pt x="2126" y="2715"/>
                </a:cubicBezTo>
                <a:lnTo>
                  <a:pt x="2126" y="2128"/>
                </a:lnTo>
                <a:lnTo>
                  <a:pt x="2713" y="2128"/>
                </a:lnTo>
                <a:cubicBezTo>
                  <a:pt x="2998" y="2128"/>
                  <a:pt x="3226" y="1898"/>
                  <a:pt x="3226" y="1615"/>
                </a:cubicBezTo>
                <a:cubicBezTo>
                  <a:pt x="3226" y="1331"/>
                  <a:pt x="2998" y="1101"/>
                  <a:pt x="2713" y="1101"/>
                </a:cubicBezTo>
                <a:lnTo>
                  <a:pt x="2126" y="1101"/>
                </a:lnTo>
                <a:lnTo>
                  <a:pt x="2126" y="513"/>
                </a:lnTo>
                <a:cubicBezTo>
                  <a:pt x="2126" y="231"/>
                  <a:pt x="1896" y="1"/>
                  <a:pt x="1613" y="1"/>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50" name="Title 2"/>
          <p:cNvSpPr>
            <a:spLocks noGrp="1"/>
          </p:cNvSpPr>
          <p:nvPr>
            <p:ph type="title"/>
          </p:nvPr>
        </p:nvSpPr>
        <p:spPr>
          <a:xfrm>
            <a:off x="642691" y="591972"/>
            <a:ext cx="5882709" cy="501200"/>
          </a:xfrm>
        </p:spPr>
        <p:txBody>
          <a:bodyPr/>
          <a:lstStyle/>
          <a:p>
            <a:r>
              <a:rPr lang="en-US" sz="4267" dirty="0" smtClean="0">
                <a:solidFill>
                  <a:schemeClr val="bg1">
                    <a:lumMod val="50000"/>
                  </a:schemeClr>
                </a:solidFill>
                <a:latin typeface="Times New Roman" panose="02020603050405020304" pitchFamily="18" charset="0"/>
                <a:cs typeface="Times New Roman" panose="02020603050405020304" pitchFamily="18" charset="0"/>
              </a:rPr>
              <a:t>NỘI</a:t>
            </a:r>
            <a:r>
              <a:rPr lang="en-US" sz="4267" dirty="0" smtClean="0">
                <a:solidFill>
                  <a:schemeClr val="bg1">
                    <a:lumMod val="50000"/>
                  </a:schemeClr>
                </a:solidFill>
                <a:latin typeface="+mn-lt"/>
              </a:rPr>
              <a:t> </a:t>
            </a:r>
            <a:r>
              <a:rPr lang="en-US" sz="4267" dirty="0">
                <a:solidFill>
                  <a:schemeClr val="bg1">
                    <a:lumMod val="50000"/>
                  </a:schemeClr>
                </a:solidFill>
                <a:latin typeface="+mn-lt"/>
              </a:rPr>
              <a:t>DUNG BÀI HỌC</a:t>
            </a:r>
            <a:endParaRPr lang="en-US" sz="4267" b="1" dirty="0">
              <a:solidFill>
                <a:schemeClr val="bg1">
                  <a:lumMod val="50000"/>
                </a:schemeClr>
              </a:solidFill>
              <a:latin typeface="+mn-lt"/>
            </a:endParaRPr>
          </a:p>
        </p:txBody>
      </p:sp>
      <p:grpSp>
        <p:nvGrpSpPr>
          <p:cNvPr id="54" name="Google Shape;237;p24"/>
          <p:cNvGrpSpPr/>
          <p:nvPr/>
        </p:nvGrpSpPr>
        <p:grpSpPr>
          <a:xfrm>
            <a:off x="1540105" y="3203473"/>
            <a:ext cx="1068329" cy="1004009"/>
            <a:chOff x="1966500" y="1018650"/>
            <a:chExt cx="1422050" cy="1422000"/>
          </a:xfrm>
        </p:grpSpPr>
        <p:sp>
          <p:nvSpPr>
            <p:cNvPr id="55" name="Google Shape;238;p24"/>
            <p:cNvSpPr/>
            <p:nvPr/>
          </p:nvSpPr>
          <p:spPr>
            <a:xfrm>
              <a:off x="1966500" y="1094850"/>
              <a:ext cx="1345800" cy="1345800"/>
            </a:xfrm>
            <a:prstGeom prst="ellipse">
              <a:avLst/>
            </a:prstGeom>
            <a:solidFill>
              <a:schemeClr val="dk2"/>
            </a:solidFill>
            <a:ln>
              <a:noFill/>
            </a:ln>
          </p:spPr>
          <p:txBody>
            <a:bodyPr spcFirstLastPara="1" wrap="square" lIns="121900" tIns="121900" rIns="121900" bIns="121900" anchor="ctr" anchorCtr="0">
              <a:noAutofit/>
            </a:bodyPr>
            <a:lstStyle/>
            <a:p>
              <a:endParaRPr sz="2933"/>
            </a:p>
          </p:txBody>
        </p:sp>
        <p:sp>
          <p:nvSpPr>
            <p:cNvPr id="56" name="Google Shape;239;p24"/>
            <p:cNvSpPr/>
            <p:nvPr/>
          </p:nvSpPr>
          <p:spPr>
            <a:xfrm>
              <a:off x="2042750" y="1018650"/>
              <a:ext cx="1345800" cy="1345800"/>
            </a:xfrm>
            <a:prstGeom prst="ellipse">
              <a:avLst/>
            </a:prstGeom>
            <a:noFill/>
            <a:ln w="2857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endParaRPr sz="2933"/>
            </a:p>
          </p:txBody>
        </p:sp>
      </p:grpSp>
      <p:sp>
        <p:nvSpPr>
          <p:cNvPr id="57" name="Google Shape;241;p24"/>
          <p:cNvSpPr txBox="1">
            <a:spLocks noGrp="1"/>
          </p:cNvSpPr>
          <p:nvPr>
            <p:ph type="title"/>
          </p:nvPr>
        </p:nvSpPr>
        <p:spPr>
          <a:xfrm>
            <a:off x="1729911" y="3335975"/>
            <a:ext cx="746000" cy="664000"/>
          </a:xfrm>
          <a:prstGeom prst="rect">
            <a:avLst/>
          </a:prstGeom>
        </p:spPr>
        <p:txBody>
          <a:bodyPr spcFirstLastPara="1" vert="horz" wrap="square" lIns="121900" tIns="121900" rIns="121900" bIns="121900" rtlCol="0" anchor="ctr" anchorCtr="0">
            <a:noAutofit/>
          </a:bodyPr>
          <a:lstStyle/>
          <a:p>
            <a:r>
              <a:rPr lang="en" sz="3333" dirty="0">
                <a:latin typeface="+mn-lt"/>
              </a:rPr>
              <a:t>02</a:t>
            </a:r>
            <a:endParaRPr sz="3333" dirty="0">
              <a:latin typeface="+mn-lt"/>
            </a:endParaRPr>
          </a:p>
        </p:txBody>
      </p:sp>
      <p:sp>
        <p:nvSpPr>
          <p:cNvPr id="43" name="Google Shape;244;p24"/>
          <p:cNvSpPr txBox="1">
            <a:spLocks noGrp="1"/>
          </p:cNvSpPr>
          <p:nvPr>
            <p:ph type="subTitle" idx="4"/>
          </p:nvPr>
        </p:nvSpPr>
        <p:spPr>
          <a:xfrm>
            <a:off x="2867953" y="4798597"/>
            <a:ext cx="6158000" cy="664000"/>
          </a:xfrm>
          <a:prstGeom prst="rect">
            <a:avLst/>
          </a:prstGeom>
        </p:spPr>
        <p:txBody>
          <a:bodyPr spcFirstLastPara="1" vert="horz" wrap="square" lIns="121900" tIns="121900" rIns="121900" bIns="121900" rtlCol="0" anchor="ctr" anchorCtr="0">
            <a:noAutofit/>
          </a:bodyPr>
          <a:lstStyle/>
          <a:p>
            <a:pPr marL="0" indent="0"/>
            <a:r>
              <a:rPr lang="en-US" sz="3333"/>
              <a:t>DẤU HIỆU NHẬN BIẾT</a:t>
            </a:r>
            <a:endParaRPr sz="3333" dirty="0"/>
          </a:p>
        </p:txBody>
      </p:sp>
      <p:grpSp>
        <p:nvGrpSpPr>
          <p:cNvPr id="44" name="Google Shape;237;p24"/>
          <p:cNvGrpSpPr/>
          <p:nvPr/>
        </p:nvGrpSpPr>
        <p:grpSpPr>
          <a:xfrm>
            <a:off x="1597389" y="4676697"/>
            <a:ext cx="1068329" cy="1004009"/>
            <a:chOff x="1966500" y="1018650"/>
            <a:chExt cx="1422050" cy="1422000"/>
          </a:xfrm>
        </p:grpSpPr>
        <p:sp>
          <p:nvSpPr>
            <p:cNvPr id="45" name="Google Shape;238;p24"/>
            <p:cNvSpPr/>
            <p:nvPr/>
          </p:nvSpPr>
          <p:spPr>
            <a:xfrm>
              <a:off x="1966500" y="1094850"/>
              <a:ext cx="1345800" cy="1345800"/>
            </a:xfrm>
            <a:prstGeom prst="ellipse">
              <a:avLst/>
            </a:prstGeom>
            <a:solidFill>
              <a:schemeClr val="dk2"/>
            </a:solidFill>
            <a:ln>
              <a:noFill/>
            </a:ln>
          </p:spPr>
          <p:txBody>
            <a:bodyPr spcFirstLastPara="1" wrap="square" lIns="121900" tIns="121900" rIns="121900" bIns="121900" anchor="ctr" anchorCtr="0">
              <a:noAutofit/>
            </a:bodyPr>
            <a:lstStyle/>
            <a:p>
              <a:endParaRPr sz="2933"/>
            </a:p>
          </p:txBody>
        </p:sp>
        <p:sp>
          <p:nvSpPr>
            <p:cNvPr id="46" name="Google Shape;239;p24"/>
            <p:cNvSpPr/>
            <p:nvPr/>
          </p:nvSpPr>
          <p:spPr>
            <a:xfrm>
              <a:off x="2042750" y="1018650"/>
              <a:ext cx="1345800" cy="1345800"/>
            </a:xfrm>
            <a:prstGeom prst="ellipse">
              <a:avLst/>
            </a:prstGeom>
            <a:noFill/>
            <a:ln w="2857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endParaRPr sz="2933"/>
            </a:p>
          </p:txBody>
        </p:sp>
      </p:grpSp>
      <p:sp>
        <p:nvSpPr>
          <p:cNvPr id="47" name="Google Shape;241;p24"/>
          <p:cNvSpPr txBox="1">
            <a:spLocks noGrp="1"/>
          </p:cNvSpPr>
          <p:nvPr>
            <p:ph type="title"/>
          </p:nvPr>
        </p:nvSpPr>
        <p:spPr>
          <a:xfrm>
            <a:off x="1782309" y="4824060"/>
            <a:ext cx="746000" cy="664000"/>
          </a:xfrm>
          <a:prstGeom prst="rect">
            <a:avLst/>
          </a:prstGeom>
        </p:spPr>
        <p:txBody>
          <a:bodyPr spcFirstLastPara="1" vert="horz" wrap="square" lIns="121900" tIns="121900" rIns="121900" bIns="121900" rtlCol="0" anchor="ctr" anchorCtr="0">
            <a:noAutofit/>
          </a:bodyPr>
          <a:lstStyle/>
          <a:p>
            <a:r>
              <a:rPr lang="en" sz="3333" dirty="0">
                <a:latin typeface="+mn-lt"/>
              </a:rPr>
              <a:t>03</a:t>
            </a:r>
            <a:endParaRPr sz="3333" dirty="0">
              <a:latin typeface="+mn-lt"/>
            </a:endParaRPr>
          </a:p>
        </p:txBody>
      </p:sp>
    </p:spTree>
    <p:extLst>
      <p:ext uri="{BB962C8B-B14F-4D97-AF65-F5344CB8AC3E}">
        <p14:creationId xmlns:p14="http://schemas.microsoft.com/office/powerpoint/2010/main" val="3097129437"/>
      </p:ext>
    </p:extLst>
  </p:cSld>
  <p:clrMapOvr>
    <a:masterClrMapping/>
  </p:clrMapOvr>
  <mc:AlternateContent xmlns:mc="http://schemas.openxmlformats.org/markup-compatibility/2006" xmlns:p14="http://schemas.microsoft.com/office/powerpoint/2010/main">
    <mc:Choice Requires="p14">
      <p:transition spd="med" p14:dur="700">
        <p:split orient="vert"/>
      </p:transition>
    </mc:Choice>
    <mc:Fallback xmlns="">
      <p:transition spd="med">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inVertical)">
                                      <p:cBhvr>
                                        <p:cTn id="7" dur="500"/>
                                        <p:tgtEl>
                                          <p:spTgt spid="5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1"/>
                                        </p:tgtEl>
                                        <p:attrNameLst>
                                          <p:attrName>style.visibility</p:attrName>
                                        </p:attrNameLst>
                                      </p:cBhvr>
                                      <p:to>
                                        <p:strVal val="visible"/>
                                      </p:to>
                                    </p:set>
                                    <p:animEffect transition="in" filter="wipe(down)">
                                      <p:cBhvr>
                                        <p:cTn id="11" dur="500"/>
                                        <p:tgtEl>
                                          <p:spTgt spid="241"/>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42">
                                            <p:txEl>
                                              <p:pRg st="0" end="0"/>
                                            </p:txEl>
                                          </p:spTgt>
                                        </p:tgtEl>
                                        <p:attrNameLst>
                                          <p:attrName>style.visibility</p:attrName>
                                        </p:attrNameLst>
                                      </p:cBhvr>
                                      <p:to>
                                        <p:strVal val="visible"/>
                                      </p:to>
                                    </p:set>
                                    <p:animEffect transition="in" filter="wipe(down)">
                                      <p:cBhvr>
                                        <p:cTn id="14" dur="500"/>
                                        <p:tgtEl>
                                          <p:spTgt spid="242">
                                            <p:txEl>
                                              <p:pRg st="0" end="0"/>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237"/>
                                        </p:tgtEl>
                                        <p:attrNameLst>
                                          <p:attrName>style.visibility</p:attrName>
                                        </p:attrNameLst>
                                      </p:cBhvr>
                                      <p:to>
                                        <p:strVal val="visible"/>
                                      </p:to>
                                    </p:set>
                                    <p:animEffect transition="in" filter="wipe(down)">
                                      <p:cBhvr>
                                        <p:cTn id="17" dur="500"/>
                                        <p:tgtEl>
                                          <p:spTgt spid="23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500"/>
                                        <p:tgtEl>
                                          <p:spTgt spid="57"/>
                                        </p:tgtEl>
                                      </p:cBhvr>
                                    </p:animEffect>
                                  </p:childTnLst>
                                </p:cTn>
                              </p:par>
                              <p:par>
                                <p:cTn id="22" presetID="10" presetClass="entr" presetSubtype="0"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4">
                                            <p:txEl>
                                              <p:pRg st="0" end="0"/>
                                            </p:txEl>
                                          </p:spTgt>
                                        </p:tgtEl>
                                        <p:attrNameLst>
                                          <p:attrName>style.visibility</p:attrName>
                                        </p:attrNameLst>
                                      </p:cBhvr>
                                      <p:to>
                                        <p:strVal val="visible"/>
                                      </p:to>
                                    </p:set>
                                    <p:animEffect transition="in" filter="fade">
                                      <p:cBhvr>
                                        <p:cTn id="27" dur="500"/>
                                        <p:tgtEl>
                                          <p:spTgt spid="244">
                                            <p:txEl>
                                              <p:pRg st="0" end="0"/>
                                            </p:txEl>
                                          </p:spTgt>
                                        </p:tgtEl>
                                      </p:cBhvr>
                                    </p:animEffect>
                                  </p:childTnLst>
                                </p:cTn>
                              </p:par>
                            </p:childTnLst>
                          </p:cTn>
                        </p:par>
                        <p:par>
                          <p:cTn id="28" fill="hold">
                            <p:stCondLst>
                              <p:cond delay="1500"/>
                            </p:stCondLst>
                            <p:childTnLst>
                              <p:par>
                                <p:cTn id="29" presetID="14" presetClass="entr" presetSubtype="1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randombar(horizontal)">
                                      <p:cBhvr>
                                        <p:cTn id="31" dur="500"/>
                                        <p:tgtEl>
                                          <p:spTgt spid="44"/>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43">
                                            <p:txEl>
                                              <p:pRg st="0" end="0"/>
                                            </p:txEl>
                                          </p:spTgt>
                                        </p:tgtEl>
                                        <p:attrNameLst>
                                          <p:attrName>style.visibility</p:attrName>
                                        </p:attrNameLst>
                                      </p:cBhvr>
                                      <p:to>
                                        <p:strVal val="visible"/>
                                      </p:to>
                                    </p:set>
                                    <p:animEffect transition="in" filter="randombar(horizontal)">
                                      <p:cBhvr>
                                        <p:cTn id="34" dur="500"/>
                                        <p:tgtEl>
                                          <p:spTgt spid="43">
                                            <p:txEl>
                                              <p:pRg st="0" end="0"/>
                                            </p:txEl>
                                          </p:spTgt>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randombar(horizontal)">
                                      <p:cBhvr>
                                        <p:cTn id="3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p:bldP spid="242" grpId="0" build="p"/>
      <p:bldP spid="244" grpId="0" build="p"/>
      <p:bldP spid="50" grpId="0"/>
      <p:bldP spid="57" grpId="0"/>
      <p:bldP spid="43" grpId="0" build="p"/>
      <p:bldP spid="4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37" name="Rectangle 36"/>
          <p:cNvSpPr/>
          <p:nvPr/>
        </p:nvSpPr>
        <p:spPr>
          <a:xfrm>
            <a:off x="-12192" y="-67832"/>
            <a:ext cx="12192000" cy="3046603"/>
          </a:xfrm>
          <a:prstGeom prst="rect">
            <a:avLst/>
          </a:prstGeom>
        </p:spPr>
        <p:txBody>
          <a:bodyPr wrap="square">
            <a:spAutoFit/>
          </a:bodyPr>
          <a:lstStyle/>
          <a:p>
            <a:pPr algn="just" defTabSz="609585">
              <a:lnSpc>
                <a:spcPct val="150000"/>
              </a:lnSpc>
              <a:tabLst>
                <a:tab pos="240025" algn="l"/>
                <a:tab pos="480048" algn="l"/>
              </a:tabLst>
              <a:defRPr/>
            </a:pPr>
            <a:r>
              <a:rPr lang="nl-NL" sz="2133" b="1">
                <a:solidFill>
                  <a:srgbClr val="1F497D"/>
                </a:solidFill>
                <a:latin typeface="Arial" panose="020B0604020202020204" pitchFamily="34" charset="0"/>
                <a:ea typeface="Calibri" panose="020F0502020204030204" pitchFamily="34" charset="0"/>
                <a:cs typeface="Arial" panose="020B0604020202020204" pitchFamily="34" charset="0"/>
              </a:rPr>
              <a:t>Bài </a:t>
            </a:r>
            <a:r>
              <a:rPr lang="nl-NL" sz="2133" b="1">
                <a:solidFill>
                  <a:srgbClr val="1F497D"/>
                </a:solidFill>
                <a:latin typeface="Arial" panose="020B0604020202020204" pitchFamily="34" charset="0"/>
                <a:ea typeface="Calibri" panose="020F0502020204030204" pitchFamily="34" charset="0"/>
                <a:cs typeface="Arial" panose="020B0604020202020204" pitchFamily="34" charset="0"/>
              </a:rPr>
              <a:t>tập 5 (SGK – </a:t>
            </a:r>
            <a:r>
              <a:rPr lang="nl-NL" sz="2133" b="1">
                <a:solidFill>
                  <a:srgbClr val="1F497D"/>
                </a:solidFill>
                <a:latin typeface="Arial" panose="020B0604020202020204" pitchFamily="34" charset="0"/>
                <a:ea typeface="Calibri" panose="020F0502020204030204" pitchFamily="34" charset="0"/>
                <a:cs typeface="Arial" panose="020B0604020202020204" pitchFamily="34" charset="0"/>
              </a:rPr>
              <a:t>tr119)</a:t>
            </a:r>
            <a:r>
              <a:rPr lang="en-US" sz="2133">
                <a:solidFill>
                  <a:srgbClr val="1F497D"/>
                </a:solidFill>
                <a:latin typeface="Arial" panose="020B0604020202020204" pitchFamily="34" charset="0"/>
                <a:ea typeface="Calibri" panose="020F0502020204030204" pitchFamily="34" charset="0"/>
                <a:cs typeface="Arial" panose="020B0604020202020204" pitchFamily="34" charset="0"/>
              </a:rPr>
              <a:t> </a:t>
            </a:r>
            <a:r>
              <a:rPr lang="vi-VN" sz="2133">
                <a:latin typeface="Arial" panose="020B0604020202020204" pitchFamily="34" charset="0"/>
                <a:cs typeface="Arial" panose="020B0604020202020204" pitchFamily="34" charset="0"/>
              </a:rPr>
              <a:t>Bạn </a:t>
            </a:r>
            <a:r>
              <a:rPr lang="vi-VN" sz="2133">
                <a:latin typeface="Arial" panose="020B0604020202020204" pitchFamily="34" charset="0"/>
                <a:cs typeface="Arial" panose="020B0604020202020204" pitchFamily="34" charset="0"/>
              </a:rPr>
              <a:t>Thảo có một mảnh giấy có dạng hình tròn. Bạn Thảo đố bạn Minh: Không dùng thước thẳng và compa, làm thế nào có thể xác định tâm của hình tròn và chọn ra 4 vị trí trên đường tròn đó để chúng là 4 đỉnh của một hình vuông</a:t>
            </a:r>
            <a:r>
              <a:rPr lang="vi-VN" sz="2133">
                <a:latin typeface="Arial" panose="020B0604020202020204" pitchFamily="34" charset="0"/>
                <a:cs typeface="Arial" panose="020B0604020202020204" pitchFamily="34" charset="0"/>
              </a:rPr>
              <a:t>?</a:t>
            </a:r>
            <a:endParaRPr lang="vi-VN" sz="2133">
              <a:latin typeface="Arial" panose="020B0604020202020204" pitchFamily="34" charset="0"/>
              <a:cs typeface="Arial" panose="020B0604020202020204" pitchFamily="34" charset="0"/>
            </a:endParaRPr>
          </a:p>
          <a:p>
            <a:pPr lvl="0" algn="just">
              <a:lnSpc>
                <a:spcPct val="150000"/>
              </a:lnSpc>
            </a:pPr>
            <a:r>
              <a:rPr lang="vi-VN" sz="2133">
                <a:latin typeface="Arial" panose="020B0604020202020204" pitchFamily="34" charset="0"/>
                <a:cs typeface="Arial" panose="020B0604020202020204" pitchFamily="34" charset="0"/>
              </a:rPr>
              <a:t>Bạn Minh đã làm như sau</a:t>
            </a:r>
            <a:r>
              <a:rPr lang="vi-VN" sz="2133">
                <a:latin typeface="Arial" panose="020B0604020202020204" pitchFamily="34" charset="0"/>
                <a:cs typeface="Arial" panose="020B0604020202020204" pitchFamily="34" charset="0"/>
              </a:rPr>
              <a:t>:</a:t>
            </a:r>
            <a:endParaRPr lang="en-US" sz="2133">
              <a:latin typeface="Arial" panose="020B0604020202020204" pitchFamily="34" charset="0"/>
              <a:cs typeface="Arial" panose="020B0604020202020204" pitchFamily="34" charset="0"/>
            </a:endParaRPr>
          </a:p>
          <a:p>
            <a:pPr lvl="0" algn="just">
              <a:lnSpc>
                <a:spcPct val="150000"/>
              </a:lnSpc>
            </a:pPr>
            <a:r>
              <a:rPr lang="vi-VN" sz="2133">
                <a:cs typeface="Arial" panose="020B0604020202020204" pitchFamily="34" charset="0"/>
              </a:rPr>
              <a:t>Bước 1. Gấp mảnh giấy sao cho hai nửa hình tròn trùng khít nhau. Nét gấp thẳng tạo thành đường kính của hình tròn. Ta đánh dấu hai đầu mút của đường kính đó là hai điểm A, C</a:t>
            </a:r>
            <a:r>
              <a:rPr lang="vi-VN" sz="2133">
                <a:cs typeface="Arial" panose="020B0604020202020204" pitchFamily="34" charset="0"/>
              </a:rPr>
              <a:t>.</a:t>
            </a:r>
            <a:endParaRPr lang="vi-VN" sz="2133">
              <a:cs typeface="Arial" panose="020B0604020202020204" pitchFamily="34" charset="0"/>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9297227" y="3149539"/>
            <a:ext cx="2661141" cy="2800157"/>
          </a:xfrm>
          <a:prstGeom prst="rect">
            <a:avLst/>
          </a:prstGeom>
        </p:spPr>
      </p:pic>
      <p:sp>
        <p:nvSpPr>
          <p:cNvPr id="5" name="Rectangle 4"/>
          <p:cNvSpPr/>
          <p:nvPr/>
        </p:nvSpPr>
        <p:spPr>
          <a:xfrm>
            <a:off x="-12192" y="2867013"/>
            <a:ext cx="9087979" cy="4031360"/>
          </a:xfrm>
          <a:prstGeom prst="rect">
            <a:avLst/>
          </a:prstGeom>
        </p:spPr>
        <p:txBody>
          <a:bodyPr wrap="square">
            <a:spAutoFit/>
          </a:bodyPr>
          <a:lstStyle/>
          <a:p>
            <a:pPr lvl="0" algn="just">
              <a:lnSpc>
                <a:spcPct val="150000"/>
              </a:lnSpc>
            </a:pPr>
            <a:r>
              <a:rPr lang="vi-VN" sz="2133">
                <a:cs typeface="Arial" panose="020B0604020202020204" pitchFamily="34" charset="0"/>
              </a:rPr>
              <a:t>Bước 2. Tiếp tục gấp mảnh giấy (có dạng nửa hình tròn) ở Bước 1 sao cho hai nửa mới của nửa hình tròn đó lại trùng khít nhau. Trải miếng bìa về dạng hình tròn ban đầu, ta được nét gấp mới là một đường kính khác của hình tròn.</a:t>
            </a:r>
            <a:endParaRPr lang="en-US" sz="2133">
              <a:cs typeface="Arial" panose="020B0604020202020204" pitchFamily="34" charset="0"/>
            </a:endParaRPr>
          </a:p>
          <a:p>
            <a:pPr lvl="0" algn="just">
              <a:lnSpc>
                <a:spcPct val="150000"/>
              </a:lnSpc>
            </a:pPr>
            <a:r>
              <a:rPr lang="vi-VN" sz="2133">
                <a:cs typeface="Arial" panose="020B0604020202020204" pitchFamily="34" charset="0"/>
              </a:rPr>
              <a:t>Bước 3. Ta đánh dấu giao điểm của hai đường kính là O và hai đầu mút của đường kính mới là hai điểm B, D. Khi đó O là tâm của hình tròn và tứ giác ABCD là hình vuông (Hình 71).</a:t>
            </a:r>
            <a:endParaRPr lang="en-US" sz="2133">
              <a:cs typeface="Arial" panose="020B0604020202020204" pitchFamily="34" charset="0"/>
            </a:endParaRPr>
          </a:p>
          <a:p>
            <a:pPr lvl="0" algn="just">
              <a:lnSpc>
                <a:spcPct val="150000"/>
              </a:lnSpc>
            </a:pPr>
            <a:r>
              <a:rPr lang="en-US" sz="2133">
                <a:cs typeface="Arial" panose="020B0604020202020204" pitchFamily="34" charset="0"/>
              </a:rPr>
              <a:t>Em hãy giải thích cách làm của bạn Minh.</a:t>
            </a:r>
          </a:p>
        </p:txBody>
      </p:sp>
    </p:spTree>
    <p:extLst>
      <p:ext uri="{BB962C8B-B14F-4D97-AF65-F5344CB8AC3E}">
        <p14:creationId xmlns:p14="http://schemas.microsoft.com/office/powerpoint/2010/main" val="11787869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409259" y="1479235"/>
            <a:ext cx="2661141" cy="2800157"/>
          </a:xfrm>
          <a:prstGeom prst="rect">
            <a:avLst/>
          </a:prstGeom>
        </p:spPr>
      </p:pic>
      <p:sp>
        <p:nvSpPr>
          <p:cNvPr id="6" name="Rectangle 5"/>
          <p:cNvSpPr/>
          <p:nvPr/>
        </p:nvSpPr>
        <p:spPr>
          <a:xfrm>
            <a:off x="440571" y="493565"/>
            <a:ext cx="867545" cy="461665"/>
          </a:xfrm>
          <a:prstGeom prst="rect">
            <a:avLst/>
          </a:prstGeom>
        </p:spPr>
        <p:txBody>
          <a:bodyPr wrap="none">
            <a:spAutoFit/>
          </a:bodyPr>
          <a:lstStyle/>
          <a:p>
            <a:pPr algn="ctr" defTabSz="609585">
              <a:defRPr/>
            </a:pPr>
            <a:r>
              <a:rPr lang="vi-VN" sz="2400" b="1" i="1" u="sng">
                <a:solidFill>
                  <a:srgbClr val="C00000"/>
                </a:solidFill>
                <a:latin typeface="Arial" panose="020B0604020202020204" pitchFamily="34" charset="0"/>
                <a:cs typeface="Arial"/>
                <a:sym typeface="Arial"/>
              </a:rPr>
              <a:t>Giải</a:t>
            </a:r>
            <a:r>
              <a:rPr lang="en-US" sz="2400" b="1" i="1" u="sng">
                <a:solidFill>
                  <a:srgbClr val="C00000"/>
                </a:solidFill>
                <a:latin typeface="Arial" panose="020B0604020202020204" pitchFamily="34" charset="0"/>
                <a:cs typeface="Arial"/>
                <a:sym typeface="Arial"/>
              </a:rPr>
              <a:t>:</a:t>
            </a:r>
            <a:endParaRPr lang="en-US" sz="2400" b="1" i="1" u="sng" dirty="0">
              <a:solidFill>
                <a:srgbClr val="C00000"/>
              </a:solidFill>
              <a:latin typeface="Calibri"/>
              <a:cs typeface="Arial"/>
              <a:sym typeface="Arial"/>
            </a:endParaRPr>
          </a:p>
        </p:txBody>
      </p:sp>
      <mc:AlternateContent xmlns:mc="http://schemas.openxmlformats.org/markup-compatibility/2006">
        <mc:Choice xmlns:a14="http://schemas.microsoft.com/office/drawing/2010/main" Requires="a14">
          <p:sp>
            <p:nvSpPr>
              <p:cNvPr id="2" name="Rectangle 1"/>
              <p:cNvSpPr/>
              <p:nvPr/>
            </p:nvSpPr>
            <p:spPr>
              <a:xfrm>
                <a:off x="3425952" y="1247587"/>
                <a:ext cx="8314944" cy="5155257"/>
              </a:xfrm>
              <a:prstGeom prst="rect">
                <a:avLst/>
              </a:prstGeom>
            </p:spPr>
            <p:txBody>
              <a:bodyPr wrap="square">
                <a:spAutoFit/>
              </a:bodyPr>
              <a:lstStyle/>
              <a:p>
                <a:pPr algn="just">
                  <a:lnSpc>
                    <a:spcPct val="150000"/>
                  </a:lnSpc>
                  <a:spcBef>
                    <a:spcPts val="133"/>
                  </a:spcBef>
                  <a:spcAft>
                    <a:spcPts val="133"/>
                  </a:spcAft>
                </a:pPr>
                <a:r>
                  <a:rPr lang="fr-FR" sz="2400" kern="100">
                    <a:latin typeface="+mj-lt"/>
                    <a:ea typeface="Calibri" panose="020F0502020204030204" pitchFamily="34" charset="0"/>
                    <a:cs typeface="Times New Roman" panose="02020603050405020304" pitchFamily="18" charset="0"/>
                  </a:rPr>
                  <a:t>Do bạn Minh đã gấp mảnh giấy (có dạng nửa hình tròn) sao cho hai nửa mới của nửa hình tròn đó lại trùng khít nhau nên hai đường kính </a:t>
                </a:r>
                <a14:m>
                  <m:oMath xmlns:m="http://schemas.openxmlformats.org/officeDocument/2006/math">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AC</m:t>
                    </m:r>
                  </m:oMath>
                </a14:m>
                <a:r>
                  <a:rPr lang="fr-FR" sz="2400" kern="100">
                    <a:latin typeface="+mj-lt"/>
                    <a:ea typeface="Calibri" panose="020F0502020204030204" pitchFamily="34" charset="0"/>
                    <a:cs typeface="Times New Roman" panose="02020603050405020304" pitchFamily="18" charset="0"/>
                  </a:rPr>
                  <a:t> và </a:t>
                </a:r>
                <a14:m>
                  <m:oMath xmlns:m="http://schemas.openxmlformats.org/officeDocument/2006/math">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BD</m:t>
                    </m:r>
                  </m:oMath>
                </a14:m>
                <a:r>
                  <a:rPr lang="fr-FR" sz="2400" kern="100">
                    <a:latin typeface="+mj-lt"/>
                    <a:ea typeface="Calibri" panose="020F0502020204030204" pitchFamily="34" charset="0"/>
                    <a:cs typeface="Times New Roman" panose="02020603050405020304" pitchFamily="18" charset="0"/>
                  </a:rPr>
                  <a:t> vuông góc với nhau tại </a:t>
                </a:r>
                <a14:m>
                  <m:oMath xmlns:m="http://schemas.openxmlformats.org/officeDocument/2006/math">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O</m:t>
                    </m:r>
                  </m:oMath>
                </a14:m>
                <a:r>
                  <a:rPr lang="fr-FR" sz="2400" kern="100">
                    <a:latin typeface="+mj-lt"/>
                    <a:ea typeface="Calibri" panose="020F0502020204030204" pitchFamily="34" charset="0"/>
                    <a:cs typeface="Times New Roman" panose="02020603050405020304" pitchFamily="18" charset="0"/>
                  </a:rPr>
                  <a:t> và </a:t>
                </a:r>
                <a14:m>
                  <m:oMath xmlns:m="http://schemas.openxmlformats.org/officeDocument/2006/math">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OA</m:t>
                    </m:r>
                    <m:r>
                      <a:rPr lang="fr-FR" sz="2400" kern="100">
                        <a:latin typeface="Cambria Math" panose="02040503050406030204" pitchFamily="18" charset="0"/>
                        <a:ea typeface="Calibri" panose="020F0502020204030204" pitchFamily="34" charset="0"/>
                        <a:cs typeface="Times New Roman" panose="02020603050405020304" pitchFamily="18" charset="0"/>
                      </a:rPr>
                      <m:t> = </m:t>
                    </m:r>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OB</m:t>
                    </m:r>
                    <m:r>
                      <a:rPr lang="fr-FR" sz="2400" kern="100">
                        <a:latin typeface="Cambria Math" panose="02040503050406030204" pitchFamily="18" charset="0"/>
                        <a:ea typeface="Calibri" panose="020F0502020204030204" pitchFamily="34" charset="0"/>
                        <a:cs typeface="Times New Roman" panose="02020603050405020304" pitchFamily="18" charset="0"/>
                      </a:rPr>
                      <m:t> = </m:t>
                    </m:r>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OC</m:t>
                    </m:r>
                    <m:r>
                      <a:rPr lang="fr-FR" sz="2400" kern="100">
                        <a:latin typeface="Cambria Math" panose="02040503050406030204" pitchFamily="18" charset="0"/>
                        <a:ea typeface="Calibri" panose="020F0502020204030204" pitchFamily="34" charset="0"/>
                        <a:cs typeface="Times New Roman" panose="02020603050405020304" pitchFamily="18" charset="0"/>
                      </a:rPr>
                      <m:t> = </m:t>
                    </m:r>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OD</m:t>
                    </m:r>
                    <m:r>
                      <a:rPr lang="fr-FR" sz="2400" kern="100">
                        <a:latin typeface="Cambria Math" panose="02040503050406030204" pitchFamily="18" charset="0"/>
                        <a:ea typeface="Calibri" panose="020F0502020204030204" pitchFamily="34" charset="0"/>
                        <a:cs typeface="Times New Roman" panose="02020603050405020304" pitchFamily="18" charset="0"/>
                      </a:rPr>
                      <m:t>.</m:t>
                    </m:r>
                  </m:oMath>
                </a14:m>
                <a:endParaRPr lang="en-US" sz="2400" kern="100">
                  <a:latin typeface="+mj-lt"/>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r>
                  <a:rPr lang="fr-FR" sz="2400" kern="100">
                    <a:latin typeface="+mj-lt"/>
                    <a:ea typeface="Calibri" panose="020F0502020204030204" pitchFamily="34" charset="0"/>
                    <a:cs typeface="Times New Roman" panose="02020603050405020304" pitchFamily="18" charset="0"/>
                  </a:rPr>
                  <a:t>Do đó </a:t>
                </a:r>
                <a14:m>
                  <m:oMath xmlns:m="http://schemas.openxmlformats.org/officeDocument/2006/math">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AC</m:t>
                    </m:r>
                    <m:r>
                      <a:rPr lang="fr-FR" sz="2400" kern="100">
                        <a:latin typeface="Cambria Math" panose="02040503050406030204" pitchFamily="18" charset="0"/>
                        <a:ea typeface="Calibri" panose="020F0502020204030204" pitchFamily="34" charset="0"/>
                        <a:cs typeface="Times New Roman" panose="02020603050405020304" pitchFamily="18" charset="0"/>
                      </a:rPr>
                      <m:t> ⊥ </m:t>
                    </m:r>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BD</m:t>
                    </m:r>
                  </m:oMath>
                </a14:m>
                <a:r>
                  <a:rPr lang="fr-FR" sz="2400" kern="100">
                    <a:latin typeface="+mj-lt"/>
                    <a:ea typeface="Calibri" panose="020F0502020204030204" pitchFamily="34" charset="0"/>
                    <a:cs typeface="Times New Roman" panose="02020603050405020304" pitchFamily="18" charset="0"/>
                  </a:rPr>
                  <a:t> tại trung điểm </a:t>
                </a:r>
                <a14:m>
                  <m:oMath xmlns:m="http://schemas.openxmlformats.org/officeDocument/2006/math">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O</m:t>
                    </m:r>
                  </m:oMath>
                </a14:m>
                <a:r>
                  <a:rPr lang="fr-FR" sz="2400" kern="100">
                    <a:latin typeface="+mj-lt"/>
                    <a:ea typeface="Calibri" panose="020F0502020204030204" pitchFamily="34" charset="0"/>
                    <a:cs typeface="Times New Roman" panose="02020603050405020304" pitchFamily="18" charset="0"/>
                  </a:rPr>
                  <a:t> của mỗi đường.</a:t>
                </a:r>
                <a:endParaRPr lang="en-US" sz="2400" kern="100">
                  <a:latin typeface="+mj-lt"/>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r>
                  <a:rPr lang="fr-FR" sz="2400" kern="100">
                    <a:latin typeface="+mj-lt"/>
                    <a:ea typeface="Calibri" panose="020F0502020204030204" pitchFamily="34" charset="0"/>
                    <a:cs typeface="Times New Roman" panose="02020603050405020304" pitchFamily="18" charset="0"/>
                  </a:rPr>
                  <a:t>Khi đó tứ giác </a:t>
                </a:r>
                <a14:m>
                  <m:oMath xmlns:m="http://schemas.openxmlformats.org/officeDocument/2006/math">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ABCD</m:t>
                    </m:r>
                  </m:oMath>
                </a14:m>
                <a:r>
                  <a:rPr lang="fr-FR" sz="2400" kern="100">
                    <a:latin typeface="+mj-lt"/>
                    <a:ea typeface="Calibri" panose="020F0502020204030204" pitchFamily="34" charset="0"/>
                    <a:cs typeface="Times New Roman" panose="02020603050405020304" pitchFamily="18" charset="0"/>
                  </a:rPr>
                  <a:t> là hình thoi.</a:t>
                </a:r>
                <a:endParaRPr lang="en-US" sz="2400" kern="100">
                  <a:latin typeface="+mj-lt"/>
                  <a:ea typeface="Calibri" panose="020F0502020204030204" pitchFamily="34" charset="0"/>
                  <a:cs typeface="Times New Roman" panose="02020603050405020304" pitchFamily="18" charset="0"/>
                </a:endParaRPr>
              </a:p>
              <a:p>
                <a:pPr algn="just">
                  <a:lnSpc>
                    <a:spcPct val="150000"/>
                  </a:lnSpc>
                  <a:spcBef>
                    <a:spcPts val="133"/>
                  </a:spcBef>
                  <a:spcAft>
                    <a:spcPts val="133"/>
                  </a:spcAft>
                </a:pPr>
                <a:r>
                  <a:rPr lang="fr-FR" sz="2400" kern="100">
                    <a:latin typeface="+mj-lt"/>
                    <a:ea typeface="Calibri" panose="020F0502020204030204" pitchFamily="34" charset="0"/>
                    <a:cs typeface="Times New Roman" panose="02020603050405020304" pitchFamily="18" charset="0"/>
                  </a:rPr>
                  <a:t>Mặt khác, hai đường chéo </a:t>
                </a:r>
                <a14:m>
                  <m:oMath xmlns:m="http://schemas.openxmlformats.org/officeDocument/2006/math">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AC</m:t>
                    </m:r>
                    <m:r>
                      <a:rPr lang="fr-FR" sz="2400" kern="100">
                        <a:latin typeface="Cambria Math" panose="02040503050406030204" pitchFamily="18" charset="0"/>
                        <a:ea typeface="Calibri" panose="020F0502020204030204" pitchFamily="34" charset="0"/>
                        <a:cs typeface="Times New Roman" panose="02020603050405020304" pitchFamily="18" charset="0"/>
                      </a:rPr>
                      <m:t> </m:t>
                    </m:r>
                  </m:oMath>
                </a14:m>
                <a:r>
                  <a:rPr lang="fr-FR" sz="2400" kern="100">
                    <a:latin typeface="+mj-lt"/>
                    <a:ea typeface="Calibri" panose="020F0502020204030204" pitchFamily="34" charset="0"/>
                    <a:cs typeface="Times New Roman" panose="02020603050405020304" pitchFamily="18" charset="0"/>
                  </a:rPr>
                  <a:t>và </a:t>
                </a:r>
                <a14:m>
                  <m:oMath xmlns:m="http://schemas.openxmlformats.org/officeDocument/2006/math">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BD</m:t>
                    </m:r>
                  </m:oMath>
                </a14:m>
                <a:r>
                  <a:rPr lang="fr-FR" sz="2400" kern="100">
                    <a:latin typeface="+mj-lt"/>
                    <a:ea typeface="Calibri" panose="020F0502020204030204" pitchFamily="34" charset="0"/>
                    <a:cs typeface="Times New Roman" panose="02020603050405020304" pitchFamily="18" charset="0"/>
                  </a:rPr>
                  <a:t> của hình thoi </a:t>
                </a:r>
                <a14:m>
                  <m:oMath xmlns:m="http://schemas.openxmlformats.org/officeDocument/2006/math">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ABCD</m:t>
                    </m:r>
                  </m:oMath>
                </a14:m>
                <a:r>
                  <a:rPr lang="fr-FR" sz="2400" kern="100">
                    <a:latin typeface="+mj-lt"/>
                    <a:ea typeface="Calibri" panose="020F0502020204030204" pitchFamily="34" charset="0"/>
                    <a:cs typeface="Times New Roman" panose="02020603050405020304" pitchFamily="18" charset="0"/>
                  </a:rPr>
                  <a:t> bằng nhau (do cùng là đường kính của hình tròn) nên </a:t>
                </a:r>
                <a14:m>
                  <m:oMath xmlns:m="http://schemas.openxmlformats.org/officeDocument/2006/math">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ABCD</m:t>
                    </m:r>
                  </m:oMath>
                </a14:m>
                <a:r>
                  <a:rPr lang="fr-FR" sz="2400" kern="100">
                    <a:latin typeface="+mj-lt"/>
                    <a:ea typeface="Calibri" panose="020F0502020204030204" pitchFamily="34" charset="0"/>
                    <a:cs typeface="Times New Roman" panose="02020603050405020304" pitchFamily="18" charset="0"/>
                  </a:rPr>
                  <a:t> là hình vuông có tâm là </a:t>
                </a:r>
                <a14:m>
                  <m:oMath xmlns:m="http://schemas.openxmlformats.org/officeDocument/2006/math">
                    <m:r>
                      <m:rPr>
                        <m:sty m:val="p"/>
                      </m:rPr>
                      <a:rPr lang="fr-FR" sz="2400" kern="100">
                        <a:latin typeface="Cambria Math" panose="02040503050406030204" pitchFamily="18" charset="0"/>
                        <a:ea typeface="Calibri" panose="020F0502020204030204" pitchFamily="34" charset="0"/>
                        <a:cs typeface="Times New Roman" panose="02020603050405020304" pitchFamily="18" charset="0"/>
                      </a:rPr>
                      <m:t>O</m:t>
                    </m:r>
                  </m:oMath>
                </a14:m>
                <a:r>
                  <a:rPr lang="fr-FR" sz="2400" kern="100">
                    <a:latin typeface="+mj-lt"/>
                    <a:ea typeface="Calibri" panose="020F0502020204030204" pitchFamily="34" charset="0"/>
                    <a:cs typeface="Times New Roman" panose="02020603050405020304" pitchFamily="18" charset="0"/>
                  </a:rPr>
                  <a:t>.</a:t>
                </a:r>
                <a:endParaRPr lang="en-US" sz="2400" kern="100">
                  <a:latin typeface="+mj-lt"/>
                  <a:ea typeface="Calibri" panose="020F0502020204030204" pitchFamily="34" charset="0"/>
                  <a:cs typeface="Times New Roman" panose="02020603050405020304" pitchFamily="18" charset="0"/>
                </a:endParaRPr>
              </a:p>
            </p:txBody>
          </p:sp>
        </mc:Choice>
        <mc:Fallback>
          <p:sp>
            <p:nvSpPr>
              <p:cNvPr id="2" name="Rectangle 1"/>
              <p:cNvSpPr>
                <a:spLocks noRot="1" noChangeAspect="1" noMove="1" noResize="1" noEditPoints="1" noAdjustHandles="1" noChangeArrowheads="1" noChangeShapeType="1" noTextEdit="1"/>
              </p:cNvSpPr>
              <p:nvPr/>
            </p:nvSpPr>
            <p:spPr>
              <a:xfrm>
                <a:off x="3425952" y="1247587"/>
                <a:ext cx="8314944" cy="5155257"/>
              </a:xfrm>
              <a:prstGeom prst="rect">
                <a:avLst/>
              </a:prstGeom>
              <a:blipFill>
                <a:blip r:embed="rId5"/>
                <a:stretch>
                  <a:fillRect l="-1100" r="-1100" b="-710"/>
                </a:stretch>
              </a:blipFill>
            </p:spPr>
            <p:txBody>
              <a:bodyPr/>
              <a:lstStyle/>
              <a:p>
                <a:r>
                  <a:rPr lang="en-US">
                    <a:noFill/>
                  </a:rPr>
                  <a:t> </a:t>
                </a:r>
              </a:p>
            </p:txBody>
          </p:sp>
        </mc:Fallback>
      </mc:AlternateContent>
    </p:spTree>
    <p:extLst>
      <p:ext uri="{BB962C8B-B14F-4D97-AF65-F5344CB8AC3E}">
        <p14:creationId xmlns:p14="http://schemas.microsoft.com/office/powerpoint/2010/main" val="207498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26" name="Title 2"/>
          <p:cNvSpPr>
            <a:spLocks noGrp="1"/>
          </p:cNvSpPr>
          <p:nvPr>
            <p:ph type="title"/>
          </p:nvPr>
        </p:nvSpPr>
        <p:spPr>
          <a:xfrm>
            <a:off x="201099" y="569439"/>
            <a:ext cx="6833685" cy="501200"/>
          </a:xfrm>
        </p:spPr>
        <p:txBody>
          <a:bodyPr>
            <a:normAutofit fontScale="90000"/>
          </a:bodyPr>
          <a:lstStyle/>
          <a:p>
            <a:r>
              <a:rPr lang="vi-VN">
                <a:solidFill>
                  <a:schemeClr val="bg1">
                    <a:lumMod val="50000"/>
                  </a:schemeClr>
                </a:solidFill>
                <a:latin typeface="+mn-lt"/>
              </a:rPr>
              <a:t>HƯỚNG DẪN VỀ NHÀ</a:t>
            </a:r>
          </a:p>
        </p:txBody>
      </p:sp>
      <p:grpSp>
        <p:nvGrpSpPr>
          <p:cNvPr id="27" name="Group 26"/>
          <p:cNvGrpSpPr/>
          <p:nvPr/>
        </p:nvGrpSpPr>
        <p:grpSpPr>
          <a:xfrm>
            <a:off x="294037" y="1865376"/>
            <a:ext cx="3689665" cy="2753164"/>
            <a:chOff x="918432" y="3568797"/>
            <a:chExt cx="5422223" cy="4239967"/>
          </a:xfrm>
          <a:solidFill>
            <a:srgbClr val="C7EBF0"/>
          </a:solidFill>
        </p:grpSpPr>
        <p:grpSp>
          <p:nvGrpSpPr>
            <p:cNvPr id="28" name="Group 3"/>
            <p:cNvGrpSpPr/>
            <p:nvPr/>
          </p:nvGrpSpPr>
          <p:grpSpPr>
            <a:xfrm>
              <a:off x="918432" y="3568797"/>
              <a:ext cx="5422223" cy="4239967"/>
              <a:chOff x="-3810" y="0"/>
              <a:chExt cx="3189543" cy="3100688"/>
            </a:xfrm>
            <a:grpFill/>
          </p:grpSpPr>
          <p:sp>
            <p:nvSpPr>
              <p:cNvPr id="30" name="Freeform 4"/>
              <p:cNvSpPr/>
              <p:nvPr/>
            </p:nvSpPr>
            <p:spPr>
              <a:xfrm>
                <a:off x="10161" y="16510"/>
                <a:ext cx="3160332" cy="3074018"/>
              </a:xfrm>
              <a:custGeom>
                <a:avLst/>
                <a:gdLst/>
                <a:ahLst/>
                <a:cxnLst/>
                <a:rect l="l" t="t" r="r" b="b"/>
                <a:pathLst>
                  <a:path w="3160333" h="3074018">
                    <a:moveTo>
                      <a:pt x="3160333" y="3074018"/>
                    </a:moveTo>
                    <a:lnTo>
                      <a:pt x="0" y="3066398"/>
                    </a:lnTo>
                    <a:lnTo>
                      <a:pt x="0" y="1079377"/>
                    </a:lnTo>
                    <a:lnTo>
                      <a:pt x="17780" y="19050"/>
                    </a:lnTo>
                    <a:lnTo>
                      <a:pt x="1573825" y="0"/>
                    </a:lnTo>
                    <a:lnTo>
                      <a:pt x="3141283" y="5080"/>
                    </a:lnTo>
                    <a:close/>
                  </a:path>
                </a:pathLst>
              </a:custGeom>
              <a:grpFill/>
            </p:spPr>
          </p:sp>
          <p:sp>
            <p:nvSpPr>
              <p:cNvPr id="31" name="Freeform 5"/>
              <p:cNvSpPr/>
              <p:nvPr/>
            </p:nvSpPr>
            <p:spPr>
              <a:xfrm>
                <a:off x="-3810" y="0"/>
                <a:ext cx="3189543" cy="3100688"/>
              </a:xfrm>
              <a:custGeom>
                <a:avLst/>
                <a:gdLst/>
                <a:ahLst/>
                <a:cxnLst/>
                <a:rect l="l" t="t" r="r" b="b"/>
                <a:pathLst>
                  <a:path w="3189543" h="3100688">
                    <a:moveTo>
                      <a:pt x="3155253" y="21590"/>
                    </a:moveTo>
                    <a:cubicBezTo>
                      <a:pt x="3156523" y="34290"/>
                      <a:pt x="3156523" y="44450"/>
                      <a:pt x="3157793" y="54610"/>
                    </a:cubicBezTo>
                    <a:cubicBezTo>
                      <a:pt x="3160333" y="110368"/>
                      <a:pt x="3161603" y="177021"/>
                      <a:pt x="3164143" y="241294"/>
                    </a:cubicBezTo>
                    <a:cubicBezTo>
                      <a:pt x="3164143" y="334133"/>
                      <a:pt x="3176843" y="2164722"/>
                      <a:pt x="3183193" y="2257561"/>
                    </a:cubicBezTo>
                    <a:cubicBezTo>
                      <a:pt x="3189543" y="2398009"/>
                      <a:pt x="3185733" y="2540838"/>
                      <a:pt x="3185733" y="2681286"/>
                    </a:cubicBezTo>
                    <a:cubicBezTo>
                      <a:pt x="3185733" y="2805071"/>
                      <a:pt x="3187003" y="2919334"/>
                      <a:pt x="3188273" y="3039728"/>
                    </a:cubicBezTo>
                    <a:cubicBezTo>
                      <a:pt x="3188273" y="3061318"/>
                      <a:pt x="3188273" y="3075288"/>
                      <a:pt x="3188273" y="3099418"/>
                    </a:cubicBezTo>
                    <a:cubicBezTo>
                      <a:pt x="3165413" y="3099418"/>
                      <a:pt x="3145093" y="3100688"/>
                      <a:pt x="3119988" y="3099418"/>
                    </a:cubicBezTo>
                    <a:cubicBezTo>
                      <a:pt x="2961402" y="3094338"/>
                      <a:pt x="2800375" y="3100688"/>
                      <a:pt x="2641788" y="3095608"/>
                    </a:cubicBezTo>
                    <a:cubicBezTo>
                      <a:pt x="2546636" y="3091798"/>
                      <a:pt x="2453923" y="3094338"/>
                      <a:pt x="2358771" y="3091798"/>
                    </a:cubicBezTo>
                    <a:cubicBezTo>
                      <a:pt x="2314855" y="3090528"/>
                      <a:pt x="2270938" y="3089258"/>
                      <a:pt x="2227022" y="3087988"/>
                    </a:cubicBezTo>
                    <a:cubicBezTo>
                      <a:pt x="2200184" y="3087988"/>
                      <a:pt x="2175786" y="3089258"/>
                      <a:pt x="2148949" y="3089258"/>
                    </a:cubicBezTo>
                    <a:cubicBezTo>
                      <a:pt x="2080634" y="3087988"/>
                      <a:pt x="1892770" y="3089258"/>
                      <a:pt x="1824455" y="3087988"/>
                    </a:cubicBezTo>
                    <a:cubicBezTo>
                      <a:pt x="1775659" y="3086718"/>
                      <a:pt x="799740" y="3095608"/>
                      <a:pt x="750944" y="3094338"/>
                    </a:cubicBezTo>
                    <a:cubicBezTo>
                      <a:pt x="738745" y="3094338"/>
                      <a:pt x="724106" y="3095608"/>
                      <a:pt x="711907" y="3095608"/>
                    </a:cubicBezTo>
                    <a:cubicBezTo>
                      <a:pt x="682630" y="3095608"/>
                      <a:pt x="655792" y="3096878"/>
                      <a:pt x="626514" y="3096878"/>
                    </a:cubicBezTo>
                    <a:cubicBezTo>
                      <a:pt x="553320" y="3096878"/>
                      <a:pt x="482566" y="3095608"/>
                      <a:pt x="409372" y="3094338"/>
                    </a:cubicBezTo>
                    <a:cubicBezTo>
                      <a:pt x="365456" y="3093068"/>
                      <a:pt x="321540" y="3091798"/>
                      <a:pt x="280063" y="3090528"/>
                    </a:cubicBezTo>
                    <a:cubicBezTo>
                      <a:pt x="201989" y="3089258"/>
                      <a:pt x="123916" y="3087988"/>
                      <a:pt x="48260" y="3087988"/>
                    </a:cubicBezTo>
                    <a:cubicBezTo>
                      <a:pt x="38100" y="3087988"/>
                      <a:pt x="29210" y="3087988"/>
                      <a:pt x="19050" y="3086718"/>
                    </a:cubicBezTo>
                    <a:cubicBezTo>
                      <a:pt x="10160" y="3085448"/>
                      <a:pt x="5080" y="3079098"/>
                      <a:pt x="7620" y="3070208"/>
                    </a:cubicBezTo>
                    <a:cubicBezTo>
                      <a:pt x="16510" y="3038358"/>
                      <a:pt x="12700" y="2978846"/>
                      <a:pt x="11430" y="2916954"/>
                    </a:cubicBezTo>
                    <a:cubicBezTo>
                      <a:pt x="10160" y="2790788"/>
                      <a:pt x="6350" y="2667003"/>
                      <a:pt x="7620" y="2540838"/>
                    </a:cubicBezTo>
                    <a:cubicBezTo>
                      <a:pt x="5080" y="2383726"/>
                      <a:pt x="0" y="438874"/>
                      <a:pt x="7620" y="279382"/>
                    </a:cubicBezTo>
                    <a:cubicBezTo>
                      <a:pt x="8890" y="248436"/>
                      <a:pt x="7620" y="215109"/>
                      <a:pt x="8890" y="184163"/>
                    </a:cubicBezTo>
                    <a:cubicBezTo>
                      <a:pt x="10160" y="134173"/>
                      <a:pt x="12700" y="79422"/>
                      <a:pt x="13970" y="44450"/>
                    </a:cubicBezTo>
                    <a:cubicBezTo>
                      <a:pt x="13970" y="41910"/>
                      <a:pt x="15240" y="39370"/>
                      <a:pt x="16510" y="38100"/>
                    </a:cubicBezTo>
                    <a:cubicBezTo>
                      <a:pt x="38100" y="35560"/>
                      <a:pt x="62921" y="30480"/>
                      <a:pt x="101958" y="29210"/>
                    </a:cubicBezTo>
                    <a:cubicBezTo>
                      <a:pt x="167832" y="25400"/>
                      <a:pt x="233707" y="22860"/>
                      <a:pt x="302021" y="20320"/>
                    </a:cubicBezTo>
                    <a:cubicBezTo>
                      <a:pt x="348377" y="17780"/>
                      <a:pt x="394733" y="16510"/>
                      <a:pt x="438650" y="13970"/>
                    </a:cubicBezTo>
                    <a:cubicBezTo>
                      <a:pt x="482566" y="11430"/>
                      <a:pt x="528922" y="8890"/>
                      <a:pt x="572839" y="8890"/>
                    </a:cubicBezTo>
                    <a:cubicBezTo>
                      <a:pt x="621635" y="7620"/>
                      <a:pt x="670431" y="10160"/>
                      <a:pt x="719227" y="8890"/>
                    </a:cubicBezTo>
                    <a:cubicBezTo>
                      <a:pt x="780222" y="8890"/>
                      <a:pt x="1885450" y="6350"/>
                      <a:pt x="1946445" y="5080"/>
                    </a:cubicBezTo>
                    <a:cubicBezTo>
                      <a:pt x="2005000" y="3810"/>
                      <a:pt x="2063556" y="2540"/>
                      <a:pt x="2124551" y="2540"/>
                    </a:cubicBezTo>
                    <a:cubicBezTo>
                      <a:pt x="2224582" y="1270"/>
                      <a:pt x="2322174" y="0"/>
                      <a:pt x="2422206" y="0"/>
                    </a:cubicBezTo>
                    <a:cubicBezTo>
                      <a:pt x="2463683" y="0"/>
                      <a:pt x="2507599" y="2540"/>
                      <a:pt x="2549076" y="2540"/>
                    </a:cubicBezTo>
                    <a:cubicBezTo>
                      <a:pt x="2663746" y="3810"/>
                      <a:pt x="2780856" y="5080"/>
                      <a:pt x="2895527" y="7620"/>
                    </a:cubicBezTo>
                    <a:cubicBezTo>
                      <a:pt x="2956522" y="8890"/>
                      <a:pt x="3017517" y="12700"/>
                      <a:pt x="3078512" y="16510"/>
                    </a:cubicBezTo>
                    <a:cubicBezTo>
                      <a:pt x="3093151" y="16510"/>
                      <a:pt x="3107789" y="16510"/>
                      <a:pt x="3119988" y="16510"/>
                    </a:cubicBezTo>
                    <a:cubicBezTo>
                      <a:pt x="3136203" y="17780"/>
                      <a:pt x="3145093" y="20320"/>
                      <a:pt x="3155253" y="21590"/>
                    </a:cubicBezTo>
                    <a:close/>
                    <a:moveTo>
                      <a:pt x="3165413" y="3082908"/>
                    </a:moveTo>
                    <a:cubicBezTo>
                      <a:pt x="3166683" y="3066398"/>
                      <a:pt x="3167953" y="3053698"/>
                      <a:pt x="3167953" y="3040998"/>
                    </a:cubicBezTo>
                    <a:cubicBezTo>
                      <a:pt x="3166683" y="2907432"/>
                      <a:pt x="3165413" y="2781266"/>
                      <a:pt x="3165413" y="2645579"/>
                    </a:cubicBezTo>
                    <a:cubicBezTo>
                      <a:pt x="3165413" y="2583686"/>
                      <a:pt x="3167953" y="2521794"/>
                      <a:pt x="3166683" y="2459901"/>
                    </a:cubicBezTo>
                    <a:cubicBezTo>
                      <a:pt x="3166683" y="2402770"/>
                      <a:pt x="3165413" y="2343258"/>
                      <a:pt x="3164143" y="2286126"/>
                    </a:cubicBezTo>
                    <a:cubicBezTo>
                      <a:pt x="3159063" y="2198049"/>
                      <a:pt x="3147633" y="374601"/>
                      <a:pt x="3147633" y="286523"/>
                    </a:cubicBezTo>
                    <a:cubicBezTo>
                      <a:pt x="3145093" y="212729"/>
                      <a:pt x="3142553" y="136553"/>
                      <a:pt x="3140013" y="63500"/>
                    </a:cubicBezTo>
                    <a:cubicBezTo>
                      <a:pt x="3138743" y="44450"/>
                      <a:pt x="3137473" y="43180"/>
                      <a:pt x="3112669" y="41910"/>
                    </a:cubicBezTo>
                    <a:cubicBezTo>
                      <a:pt x="3105350" y="41910"/>
                      <a:pt x="3100470" y="41910"/>
                      <a:pt x="3093151" y="40640"/>
                    </a:cubicBezTo>
                    <a:cubicBezTo>
                      <a:pt x="3032156" y="36830"/>
                      <a:pt x="2968721" y="31750"/>
                      <a:pt x="2907726" y="30480"/>
                    </a:cubicBezTo>
                    <a:cubicBezTo>
                      <a:pt x="2758898" y="26670"/>
                      <a:pt x="2607631" y="25400"/>
                      <a:pt x="2458803" y="22860"/>
                    </a:cubicBezTo>
                    <a:cubicBezTo>
                      <a:pt x="2436845" y="22860"/>
                      <a:pt x="2412447" y="22860"/>
                      <a:pt x="2390489" y="22860"/>
                    </a:cubicBezTo>
                    <a:cubicBezTo>
                      <a:pt x="2353892" y="22860"/>
                      <a:pt x="2317295" y="22860"/>
                      <a:pt x="2283138" y="22860"/>
                    </a:cubicBezTo>
                    <a:cubicBezTo>
                      <a:pt x="2205064" y="22860"/>
                      <a:pt x="2126990" y="22860"/>
                      <a:pt x="2051357" y="24130"/>
                    </a:cubicBezTo>
                    <a:cubicBezTo>
                      <a:pt x="1985482" y="25400"/>
                      <a:pt x="875374" y="29210"/>
                      <a:pt x="809499" y="29210"/>
                    </a:cubicBezTo>
                    <a:cubicBezTo>
                      <a:pt x="702148" y="29210"/>
                      <a:pt x="594797" y="26670"/>
                      <a:pt x="487446" y="33020"/>
                    </a:cubicBezTo>
                    <a:cubicBezTo>
                      <a:pt x="431330" y="36830"/>
                      <a:pt x="377655" y="36830"/>
                      <a:pt x="323979" y="38100"/>
                    </a:cubicBezTo>
                    <a:cubicBezTo>
                      <a:pt x="231267" y="41910"/>
                      <a:pt x="138555" y="45720"/>
                      <a:pt x="49530" y="50800"/>
                    </a:cubicBezTo>
                    <a:cubicBezTo>
                      <a:pt x="36830" y="50800"/>
                      <a:pt x="34290" y="53340"/>
                      <a:pt x="33020" y="72280"/>
                    </a:cubicBezTo>
                    <a:cubicBezTo>
                      <a:pt x="31750" y="115129"/>
                      <a:pt x="31750" y="157978"/>
                      <a:pt x="30480" y="200826"/>
                    </a:cubicBezTo>
                    <a:cubicBezTo>
                      <a:pt x="29210" y="272241"/>
                      <a:pt x="26670" y="341275"/>
                      <a:pt x="25400" y="412689"/>
                    </a:cubicBezTo>
                    <a:cubicBezTo>
                      <a:pt x="20320" y="488864"/>
                      <a:pt x="26670" y="2350399"/>
                      <a:pt x="29210" y="2426575"/>
                    </a:cubicBezTo>
                    <a:cubicBezTo>
                      <a:pt x="29210" y="2507511"/>
                      <a:pt x="29210" y="2590828"/>
                      <a:pt x="30480" y="2671764"/>
                    </a:cubicBezTo>
                    <a:cubicBezTo>
                      <a:pt x="30480" y="2731276"/>
                      <a:pt x="33020" y="2790788"/>
                      <a:pt x="33020" y="2850300"/>
                    </a:cubicBezTo>
                    <a:cubicBezTo>
                      <a:pt x="33020" y="2914573"/>
                      <a:pt x="33020" y="2978846"/>
                      <a:pt x="31750" y="3040998"/>
                    </a:cubicBezTo>
                    <a:cubicBezTo>
                      <a:pt x="31750" y="3044808"/>
                      <a:pt x="31750" y="3047348"/>
                      <a:pt x="31750" y="3051158"/>
                    </a:cubicBezTo>
                    <a:cubicBezTo>
                      <a:pt x="31750" y="3061318"/>
                      <a:pt x="35560" y="3065128"/>
                      <a:pt x="44450" y="3065128"/>
                    </a:cubicBezTo>
                    <a:cubicBezTo>
                      <a:pt x="67801" y="3065128"/>
                      <a:pt x="101958" y="3066398"/>
                      <a:pt x="133675" y="3066398"/>
                    </a:cubicBezTo>
                    <a:cubicBezTo>
                      <a:pt x="180031" y="3066398"/>
                      <a:pt x="228827" y="3063858"/>
                      <a:pt x="275183" y="3066398"/>
                    </a:cubicBezTo>
                    <a:cubicBezTo>
                      <a:pt x="350817" y="3070208"/>
                      <a:pt x="426451" y="3072748"/>
                      <a:pt x="502085" y="3071478"/>
                    </a:cubicBezTo>
                    <a:cubicBezTo>
                      <a:pt x="550881" y="3070208"/>
                      <a:pt x="597237" y="3072748"/>
                      <a:pt x="646033" y="3072748"/>
                    </a:cubicBezTo>
                    <a:cubicBezTo>
                      <a:pt x="716787" y="3072748"/>
                      <a:pt x="787541" y="3071478"/>
                      <a:pt x="858295" y="3072748"/>
                    </a:cubicBezTo>
                    <a:cubicBezTo>
                      <a:pt x="963207" y="3074018"/>
                      <a:pt x="2114791" y="3063858"/>
                      <a:pt x="2222143" y="3066398"/>
                    </a:cubicBezTo>
                    <a:cubicBezTo>
                      <a:pt x="2268499" y="3067668"/>
                      <a:pt x="2314855" y="3068938"/>
                      <a:pt x="2358771" y="3068938"/>
                    </a:cubicBezTo>
                    <a:cubicBezTo>
                      <a:pt x="2439285" y="3071478"/>
                      <a:pt x="2517358" y="3067668"/>
                      <a:pt x="2597872" y="3071478"/>
                    </a:cubicBezTo>
                    <a:cubicBezTo>
                      <a:pt x="2663746" y="3074018"/>
                      <a:pt x="2729621" y="3074018"/>
                      <a:pt x="2795495" y="3076558"/>
                    </a:cubicBezTo>
                    <a:cubicBezTo>
                      <a:pt x="2893087" y="3080368"/>
                      <a:pt x="2990679" y="3082908"/>
                      <a:pt x="3088271" y="3084178"/>
                    </a:cubicBezTo>
                    <a:cubicBezTo>
                      <a:pt x="3124868" y="3084178"/>
                      <a:pt x="3145093" y="3082908"/>
                      <a:pt x="3165413" y="3082908"/>
                    </a:cubicBezTo>
                    <a:close/>
                  </a:path>
                </a:pathLst>
              </a:custGeom>
              <a:grpFill/>
            </p:spPr>
          </p:sp>
        </p:grpSp>
        <p:sp>
          <p:nvSpPr>
            <p:cNvPr id="29" name="Rectangle 28"/>
            <p:cNvSpPr/>
            <p:nvPr/>
          </p:nvSpPr>
          <p:spPr>
            <a:xfrm>
              <a:off x="942182" y="4461042"/>
              <a:ext cx="5309727" cy="2038537"/>
            </a:xfrm>
            <a:prstGeom prst="rect">
              <a:avLst/>
            </a:prstGeom>
            <a:grpFill/>
          </p:spPr>
          <p:txBody>
            <a:bodyPr wrap="square">
              <a:spAutoFit/>
            </a:bodyPr>
            <a:lstStyle/>
            <a:p>
              <a:pPr algn="ctr" defTabSz="609585">
                <a:lnSpc>
                  <a:spcPct val="150000"/>
                </a:lnSpc>
              </a:pPr>
              <a:r>
                <a:rPr lang="pt-BR" sz="2667">
                  <a:solidFill>
                    <a:prstClr val="black"/>
                  </a:solidFill>
                  <a:ea typeface="Calibri" panose="020F0502020204030204" pitchFamily="34" charset="0"/>
                  <a:cs typeface="Times New Roman" panose="02020603050405020304" pitchFamily="18" charset="0"/>
                </a:rPr>
                <a:t> </a:t>
              </a:r>
              <a:r>
                <a:rPr lang="pt-BR" sz="2667" dirty="0">
                  <a:solidFill>
                    <a:prstClr val="black"/>
                  </a:solidFill>
                  <a:ea typeface="Calibri" panose="020F0502020204030204" pitchFamily="34" charset="0"/>
                  <a:cs typeface="Times New Roman" panose="02020603050405020304" pitchFamily="18" charset="0"/>
                </a:rPr>
                <a:t>Ghi nhớ </a:t>
              </a:r>
            </a:p>
            <a:p>
              <a:pPr algn="ctr" defTabSz="609585">
                <a:lnSpc>
                  <a:spcPct val="150000"/>
                </a:lnSpc>
              </a:pPr>
              <a:r>
                <a:rPr lang="pt-BR" sz="2667" dirty="0">
                  <a:solidFill>
                    <a:prstClr val="black"/>
                  </a:solidFill>
                  <a:ea typeface="Calibri" panose="020F0502020204030204" pitchFamily="34" charset="0"/>
                  <a:cs typeface="Times New Roman" panose="02020603050405020304" pitchFamily="18" charset="0"/>
                </a:rPr>
                <a:t>kiến thức </a:t>
              </a:r>
              <a:r>
                <a:rPr lang="pt-BR" sz="2667">
                  <a:solidFill>
                    <a:prstClr val="black"/>
                  </a:solidFill>
                  <a:ea typeface="Calibri" panose="020F0502020204030204" pitchFamily="34" charset="0"/>
                  <a:cs typeface="Times New Roman" panose="02020603050405020304" pitchFamily="18" charset="0"/>
                </a:rPr>
                <a:t>trong </a:t>
              </a:r>
              <a:r>
                <a:rPr lang="pt-BR" sz="2667">
                  <a:solidFill>
                    <a:prstClr val="black"/>
                  </a:solidFill>
                  <a:ea typeface="Calibri" panose="020F0502020204030204" pitchFamily="34" charset="0"/>
                  <a:cs typeface="Times New Roman" panose="02020603050405020304" pitchFamily="18" charset="0"/>
                </a:rPr>
                <a:t>bài </a:t>
              </a:r>
              <a:endParaRPr lang="pt-BR" sz="2667" dirty="0">
                <a:solidFill>
                  <a:prstClr val="black"/>
                </a:solidFill>
                <a:ea typeface="Calibri" panose="020F0502020204030204" pitchFamily="34" charset="0"/>
                <a:cs typeface="Times New Roman" panose="02020603050405020304" pitchFamily="18" charset="0"/>
              </a:endParaRPr>
            </a:p>
          </p:txBody>
        </p:sp>
      </p:grpSp>
      <p:grpSp>
        <p:nvGrpSpPr>
          <p:cNvPr id="32" name="Group 31"/>
          <p:cNvGrpSpPr/>
          <p:nvPr/>
        </p:nvGrpSpPr>
        <p:grpSpPr>
          <a:xfrm>
            <a:off x="4264478" y="1824280"/>
            <a:ext cx="3689665" cy="2741917"/>
            <a:chOff x="6840639" y="3553166"/>
            <a:chExt cx="5422223" cy="5001862"/>
          </a:xfrm>
          <a:solidFill>
            <a:srgbClr val="C7EBF0"/>
          </a:solidFill>
        </p:grpSpPr>
        <p:grpSp>
          <p:nvGrpSpPr>
            <p:cNvPr id="33" name="Group 3"/>
            <p:cNvGrpSpPr/>
            <p:nvPr/>
          </p:nvGrpSpPr>
          <p:grpSpPr>
            <a:xfrm>
              <a:off x="6840639" y="3553166"/>
              <a:ext cx="5422223" cy="5001862"/>
              <a:chOff x="-3810" y="-1"/>
              <a:chExt cx="3189543" cy="3657863"/>
            </a:xfrm>
            <a:grpFill/>
          </p:grpSpPr>
          <p:sp>
            <p:nvSpPr>
              <p:cNvPr id="35" name="Freeform 4"/>
              <p:cNvSpPr/>
              <p:nvPr/>
            </p:nvSpPr>
            <p:spPr>
              <a:xfrm>
                <a:off x="10160" y="16510"/>
                <a:ext cx="3160333" cy="3641352"/>
              </a:xfrm>
              <a:custGeom>
                <a:avLst/>
                <a:gdLst/>
                <a:ahLst/>
                <a:cxnLst/>
                <a:rect l="l" t="t" r="r" b="b"/>
                <a:pathLst>
                  <a:path w="3160333" h="3074018">
                    <a:moveTo>
                      <a:pt x="3160333" y="3074018"/>
                    </a:moveTo>
                    <a:lnTo>
                      <a:pt x="0" y="3066398"/>
                    </a:lnTo>
                    <a:lnTo>
                      <a:pt x="0" y="1079377"/>
                    </a:lnTo>
                    <a:lnTo>
                      <a:pt x="17780" y="19050"/>
                    </a:lnTo>
                    <a:lnTo>
                      <a:pt x="1573825" y="0"/>
                    </a:lnTo>
                    <a:lnTo>
                      <a:pt x="3141283" y="5080"/>
                    </a:lnTo>
                    <a:close/>
                  </a:path>
                </a:pathLst>
              </a:custGeom>
              <a:grpFill/>
            </p:spPr>
          </p:sp>
          <p:sp>
            <p:nvSpPr>
              <p:cNvPr id="36" name="Freeform 5"/>
              <p:cNvSpPr/>
              <p:nvPr/>
            </p:nvSpPr>
            <p:spPr>
              <a:xfrm>
                <a:off x="-3810" y="-1"/>
                <a:ext cx="3189543" cy="3657862"/>
              </a:xfrm>
              <a:custGeom>
                <a:avLst/>
                <a:gdLst/>
                <a:ahLst/>
                <a:cxnLst/>
                <a:rect l="l" t="t" r="r" b="b"/>
                <a:pathLst>
                  <a:path w="3189543" h="3100688">
                    <a:moveTo>
                      <a:pt x="3155253" y="21590"/>
                    </a:moveTo>
                    <a:cubicBezTo>
                      <a:pt x="3156523" y="34290"/>
                      <a:pt x="3156523" y="44450"/>
                      <a:pt x="3157793" y="54610"/>
                    </a:cubicBezTo>
                    <a:cubicBezTo>
                      <a:pt x="3160333" y="110368"/>
                      <a:pt x="3161603" y="177021"/>
                      <a:pt x="3164143" y="241294"/>
                    </a:cubicBezTo>
                    <a:cubicBezTo>
                      <a:pt x="3164143" y="334133"/>
                      <a:pt x="3176843" y="2164722"/>
                      <a:pt x="3183193" y="2257561"/>
                    </a:cubicBezTo>
                    <a:cubicBezTo>
                      <a:pt x="3189543" y="2398009"/>
                      <a:pt x="3185733" y="2540838"/>
                      <a:pt x="3185733" y="2681286"/>
                    </a:cubicBezTo>
                    <a:cubicBezTo>
                      <a:pt x="3185733" y="2805071"/>
                      <a:pt x="3187003" y="2919334"/>
                      <a:pt x="3188273" y="3039728"/>
                    </a:cubicBezTo>
                    <a:cubicBezTo>
                      <a:pt x="3188273" y="3061318"/>
                      <a:pt x="3188273" y="3075288"/>
                      <a:pt x="3188273" y="3099418"/>
                    </a:cubicBezTo>
                    <a:cubicBezTo>
                      <a:pt x="3165413" y="3099418"/>
                      <a:pt x="3145093" y="3100688"/>
                      <a:pt x="3119988" y="3099418"/>
                    </a:cubicBezTo>
                    <a:cubicBezTo>
                      <a:pt x="2961402" y="3094338"/>
                      <a:pt x="2800375" y="3100688"/>
                      <a:pt x="2641788" y="3095608"/>
                    </a:cubicBezTo>
                    <a:cubicBezTo>
                      <a:pt x="2546636" y="3091798"/>
                      <a:pt x="2453923" y="3094338"/>
                      <a:pt x="2358771" y="3091798"/>
                    </a:cubicBezTo>
                    <a:cubicBezTo>
                      <a:pt x="2314855" y="3090528"/>
                      <a:pt x="2270938" y="3089258"/>
                      <a:pt x="2227022" y="3087988"/>
                    </a:cubicBezTo>
                    <a:cubicBezTo>
                      <a:pt x="2200184" y="3087988"/>
                      <a:pt x="2175786" y="3089258"/>
                      <a:pt x="2148949" y="3089258"/>
                    </a:cubicBezTo>
                    <a:cubicBezTo>
                      <a:pt x="2080634" y="3087988"/>
                      <a:pt x="1892770" y="3089258"/>
                      <a:pt x="1824455" y="3087988"/>
                    </a:cubicBezTo>
                    <a:cubicBezTo>
                      <a:pt x="1775659" y="3086718"/>
                      <a:pt x="799740" y="3095608"/>
                      <a:pt x="750944" y="3094338"/>
                    </a:cubicBezTo>
                    <a:cubicBezTo>
                      <a:pt x="738745" y="3094338"/>
                      <a:pt x="724106" y="3095608"/>
                      <a:pt x="711907" y="3095608"/>
                    </a:cubicBezTo>
                    <a:cubicBezTo>
                      <a:pt x="682630" y="3095608"/>
                      <a:pt x="655792" y="3096878"/>
                      <a:pt x="626514" y="3096878"/>
                    </a:cubicBezTo>
                    <a:cubicBezTo>
                      <a:pt x="553320" y="3096878"/>
                      <a:pt x="482566" y="3095608"/>
                      <a:pt x="409372" y="3094338"/>
                    </a:cubicBezTo>
                    <a:cubicBezTo>
                      <a:pt x="365456" y="3093068"/>
                      <a:pt x="321540" y="3091798"/>
                      <a:pt x="280063" y="3090528"/>
                    </a:cubicBezTo>
                    <a:cubicBezTo>
                      <a:pt x="201989" y="3089258"/>
                      <a:pt x="123916" y="3087988"/>
                      <a:pt x="48260" y="3087988"/>
                    </a:cubicBezTo>
                    <a:cubicBezTo>
                      <a:pt x="38100" y="3087988"/>
                      <a:pt x="29210" y="3087988"/>
                      <a:pt x="19050" y="3086718"/>
                    </a:cubicBezTo>
                    <a:cubicBezTo>
                      <a:pt x="10160" y="3085448"/>
                      <a:pt x="5080" y="3079098"/>
                      <a:pt x="7620" y="3070208"/>
                    </a:cubicBezTo>
                    <a:cubicBezTo>
                      <a:pt x="16510" y="3038358"/>
                      <a:pt x="12700" y="2978846"/>
                      <a:pt x="11430" y="2916954"/>
                    </a:cubicBezTo>
                    <a:cubicBezTo>
                      <a:pt x="10160" y="2790788"/>
                      <a:pt x="6350" y="2667003"/>
                      <a:pt x="7620" y="2540838"/>
                    </a:cubicBezTo>
                    <a:cubicBezTo>
                      <a:pt x="5080" y="2383726"/>
                      <a:pt x="0" y="438874"/>
                      <a:pt x="7620" y="279382"/>
                    </a:cubicBezTo>
                    <a:cubicBezTo>
                      <a:pt x="8890" y="248436"/>
                      <a:pt x="7620" y="215109"/>
                      <a:pt x="8890" y="184163"/>
                    </a:cubicBezTo>
                    <a:cubicBezTo>
                      <a:pt x="10160" y="134173"/>
                      <a:pt x="12700" y="79422"/>
                      <a:pt x="13970" y="44450"/>
                    </a:cubicBezTo>
                    <a:cubicBezTo>
                      <a:pt x="13970" y="41910"/>
                      <a:pt x="15240" y="39370"/>
                      <a:pt x="16510" y="38100"/>
                    </a:cubicBezTo>
                    <a:cubicBezTo>
                      <a:pt x="38100" y="35560"/>
                      <a:pt x="62921" y="30480"/>
                      <a:pt x="101958" y="29210"/>
                    </a:cubicBezTo>
                    <a:cubicBezTo>
                      <a:pt x="167832" y="25400"/>
                      <a:pt x="233707" y="22860"/>
                      <a:pt x="302021" y="20320"/>
                    </a:cubicBezTo>
                    <a:cubicBezTo>
                      <a:pt x="348377" y="17780"/>
                      <a:pt x="394733" y="16510"/>
                      <a:pt x="438650" y="13970"/>
                    </a:cubicBezTo>
                    <a:cubicBezTo>
                      <a:pt x="482566" y="11430"/>
                      <a:pt x="528922" y="8890"/>
                      <a:pt x="572839" y="8890"/>
                    </a:cubicBezTo>
                    <a:cubicBezTo>
                      <a:pt x="621635" y="7620"/>
                      <a:pt x="670431" y="10160"/>
                      <a:pt x="719227" y="8890"/>
                    </a:cubicBezTo>
                    <a:cubicBezTo>
                      <a:pt x="780222" y="8890"/>
                      <a:pt x="1885450" y="6350"/>
                      <a:pt x="1946445" y="5080"/>
                    </a:cubicBezTo>
                    <a:cubicBezTo>
                      <a:pt x="2005000" y="3810"/>
                      <a:pt x="2063556" y="2540"/>
                      <a:pt x="2124551" y="2540"/>
                    </a:cubicBezTo>
                    <a:cubicBezTo>
                      <a:pt x="2224582" y="1270"/>
                      <a:pt x="2322174" y="0"/>
                      <a:pt x="2422206" y="0"/>
                    </a:cubicBezTo>
                    <a:cubicBezTo>
                      <a:pt x="2463683" y="0"/>
                      <a:pt x="2507599" y="2540"/>
                      <a:pt x="2549076" y="2540"/>
                    </a:cubicBezTo>
                    <a:cubicBezTo>
                      <a:pt x="2663746" y="3810"/>
                      <a:pt x="2780856" y="5080"/>
                      <a:pt x="2895527" y="7620"/>
                    </a:cubicBezTo>
                    <a:cubicBezTo>
                      <a:pt x="2956522" y="8890"/>
                      <a:pt x="3017517" y="12700"/>
                      <a:pt x="3078512" y="16510"/>
                    </a:cubicBezTo>
                    <a:cubicBezTo>
                      <a:pt x="3093151" y="16510"/>
                      <a:pt x="3107789" y="16510"/>
                      <a:pt x="3119988" y="16510"/>
                    </a:cubicBezTo>
                    <a:cubicBezTo>
                      <a:pt x="3136203" y="17780"/>
                      <a:pt x="3145093" y="20320"/>
                      <a:pt x="3155253" y="21590"/>
                    </a:cubicBezTo>
                    <a:close/>
                    <a:moveTo>
                      <a:pt x="3165413" y="3082908"/>
                    </a:moveTo>
                    <a:cubicBezTo>
                      <a:pt x="3166683" y="3066398"/>
                      <a:pt x="3167953" y="3053698"/>
                      <a:pt x="3167953" y="3040998"/>
                    </a:cubicBezTo>
                    <a:cubicBezTo>
                      <a:pt x="3166683" y="2907432"/>
                      <a:pt x="3165413" y="2781266"/>
                      <a:pt x="3165413" y="2645579"/>
                    </a:cubicBezTo>
                    <a:cubicBezTo>
                      <a:pt x="3165413" y="2583686"/>
                      <a:pt x="3167953" y="2521794"/>
                      <a:pt x="3166683" y="2459901"/>
                    </a:cubicBezTo>
                    <a:cubicBezTo>
                      <a:pt x="3166683" y="2402770"/>
                      <a:pt x="3165413" y="2343258"/>
                      <a:pt x="3164143" y="2286126"/>
                    </a:cubicBezTo>
                    <a:cubicBezTo>
                      <a:pt x="3159063" y="2198049"/>
                      <a:pt x="3147633" y="374601"/>
                      <a:pt x="3147633" y="286523"/>
                    </a:cubicBezTo>
                    <a:cubicBezTo>
                      <a:pt x="3145093" y="212729"/>
                      <a:pt x="3142553" y="136553"/>
                      <a:pt x="3140013" y="63500"/>
                    </a:cubicBezTo>
                    <a:cubicBezTo>
                      <a:pt x="3138743" y="44450"/>
                      <a:pt x="3137473" y="43180"/>
                      <a:pt x="3112669" y="41910"/>
                    </a:cubicBezTo>
                    <a:cubicBezTo>
                      <a:pt x="3105350" y="41910"/>
                      <a:pt x="3100470" y="41910"/>
                      <a:pt x="3093151" y="40640"/>
                    </a:cubicBezTo>
                    <a:cubicBezTo>
                      <a:pt x="3032156" y="36830"/>
                      <a:pt x="2968721" y="31750"/>
                      <a:pt x="2907726" y="30480"/>
                    </a:cubicBezTo>
                    <a:cubicBezTo>
                      <a:pt x="2758898" y="26670"/>
                      <a:pt x="2607631" y="25400"/>
                      <a:pt x="2458803" y="22860"/>
                    </a:cubicBezTo>
                    <a:cubicBezTo>
                      <a:pt x="2436845" y="22860"/>
                      <a:pt x="2412447" y="22860"/>
                      <a:pt x="2390489" y="22860"/>
                    </a:cubicBezTo>
                    <a:cubicBezTo>
                      <a:pt x="2353892" y="22860"/>
                      <a:pt x="2317295" y="22860"/>
                      <a:pt x="2283138" y="22860"/>
                    </a:cubicBezTo>
                    <a:cubicBezTo>
                      <a:pt x="2205064" y="22860"/>
                      <a:pt x="2126990" y="22860"/>
                      <a:pt x="2051357" y="24130"/>
                    </a:cubicBezTo>
                    <a:cubicBezTo>
                      <a:pt x="1985482" y="25400"/>
                      <a:pt x="875374" y="29210"/>
                      <a:pt x="809499" y="29210"/>
                    </a:cubicBezTo>
                    <a:cubicBezTo>
                      <a:pt x="702148" y="29210"/>
                      <a:pt x="594797" y="26670"/>
                      <a:pt x="487446" y="33020"/>
                    </a:cubicBezTo>
                    <a:cubicBezTo>
                      <a:pt x="431330" y="36830"/>
                      <a:pt x="377655" y="36830"/>
                      <a:pt x="323979" y="38100"/>
                    </a:cubicBezTo>
                    <a:cubicBezTo>
                      <a:pt x="231267" y="41910"/>
                      <a:pt x="138555" y="45720"/>
                      <a:pt x="49530" y="50800"/>
                    </a:cubicBezTo>
                    <a:cubicBezTo>
                      <a:pt x="36830" y="50800"/>
                      <a:pt x="34290" y="53340"/>
                      <a:pt x="33020" y="72280"/>
                    </a:cubicBezTo>
                    <a:cubicBezTo>
                      <a:pt x="31750" y="115129"/>
                      <a:pt x="31750" y="157978"/>
                      <a:pt x="30480" y="200826"/>
                    </a:cubicBezTo>
                    <a:cubicBezTo>
                      <a:pt x="29210" y="272241"/>
                      <a:pt x="26670" y="341275"/>
                      <a:pt x="25400" y="412689"/>
                    </a:cubicBezTo>
                    <a:cubicBezTo>
                      <a:pt x="20320" y="488864"/>
                      <a:pt x="26670" y="2350399"/>
                      <a:pt x="29210" y="2426575"/>
                    </a:cubicBezTo>
                    <a:cubicBezTo>
                      <a:pt x="29210" y="2507511"/>
                      <a:pt x="29210" y="2590828"/>
                      <a:pt x="30480" y="2671764"/>
                    </a:cubicBezTo>
                    <a:cubicBezTo>
                      <a:pt x="30480" y="2731276"/>
                      <a:pt x="33020" y="2790788"/>
                      <a:pt x="33020" y="2850300"/>
                    </a:cubicBezTo>
                    <a:cubicBezTo>
                      <a:pt x="33020" y="2914573"/>
                      <a:pt x="33020" y="2978846"/>
                      <a:pt x="31750" y="3040998"/>
                    </a:cubicBezTo>
                    <a:cubicBezTo>
                      <a:pt x="31750" y="3044808"/>
                      <a:pt x="31750" y="3047348"/>
                      <a:pt x="31750" y="3051158"/>
                    </a:cubicBezTo>
                    <a:cubicBezTo>
                      <a:pt x="31750" y="3061318"/>
                      <a:pt x="35560" y="3065128"/>
                      <a:pt x="44450" y="3065128"/>
                    </a:cubicBezTo>
                    <a:cubicBezTo>
                      <a:pt x="67801" y="3065128"/>
                      <a:pt x="101958" y="3066398"/>
                      <a:pt x="133675" y="3066398"/>
                    </a:cubicBezTo>
                    <a:cubicBezTo>
                      <a:pt x="180031" y="3066398"/>
                      <a:pt x="228827" y="3063858"/>
                      <a:pt x="275183" y="3066398"/>
                    </a:cubicBezTo>
                    <a:cubicBezTo>
                      <a:pt x="350817" y="3070208"/>
                      <a:pt x="426451" y="3072748"/>
                      <a:pt x="502085" y="3071478"/>
                    </a:cubicBezTo>
                    <a:cubicBezTo>
                      <a:pt x="550881" y="3070208"/>
                      <a:pt x="597237" y="3072748"/>
                      <a:pt x="646033" y="3072748"/>
                    </a:cubicBezTo>
                    <a:cubicBezTo>
                      <a:pt x="716787" y="3072748"/>
                      <a:pt x="787541" y="3071478"/>
                      <a:pt x="858295" y="3072748"/>
                    </a:cubicBezTo>
                    <a:cubicBezTo>
                      <a:pt x="963207" y="3074018"/>
                      <a:pt x="2114791" y="3063858"/>
                      <a:pt x="2222143" y="3066398"/>
                    </a:cubicBezTo>
                    <a:cubicBezTo>
                      <a:pt x="2268499" y="3067668"/>
                      <a:pt x="2314855" y="3068938"/>
                      <a:pt x="2358771" y="3068938"/>
                    </a:cubicBezTo>
                    <a:cubicBezTo>
                      <a:pt x="2439285" y="3071478"/>
                      <a:pt x="2517358" y="3067668"/>
                      <a:pt x="2597872" y="3071478"/>
                    </a:cubicBezTo>
                    <a:cubicBezTo>
                      <a:pt x="2663746" y="3074018"/>
                      <a:pt x="2729621" y="3074018"/>
                      <a:pt x="2795495" y="3076558"/>
                    </a:cubicBezTo>
                    <a:cubicBezTo>
                      <a:pt x="2893087" y="3080368"/>
                      <a:pt x="2990679" y="3082908"/>
                      <a:pt x="3088271" y="3084178"/>
                    </a:cubicBezTo>
                    <a:cubicBezTo>
                      <a:pt x="3124868" y="3084178"/>
                      <a:pt x="3145093" y="3082908"/>
                      <a:pt x="3165413" y="3082908"/>
                    </a:cubicBezTo>
                    <a:close/>
                  </a:path>
                </a:pathLst>
              </a:custGeom>
              <a:grpFill/>
            </p:spPr>
          </p:sp>
        </p:grpSp>
        <p:sp>
          <p:nvSpPr>
            <p:cNvPr id="34" name="Rectangle 33"/>
            <p:cNvSpPr/>
            <p:nvPr/>
          </p:nvSpPr>
          <p:spPr>
            <a:xfrm>
              <a:off x="7272744" y="4599979"/>
              <a:ext cx="4609605" cy="2414714"/>
            </a:xfrm>
            <a:prstGeom prst="rect">
              <a:avLst/>
            </a:prstGeom>
            <a:grpFill/>
          </p:spPr>
          <p:txBody>
            <a:bodyPr wrap="square">
              <a:spAutoFit/>
            </a:bodyPr>
            <a:lstStyle/>
            <a:p>
              <a:pPr algn="ctr" defTabSz="609585">
                <a:lnSpc>
                  <a:spcPct val="150000"/>
                </a:lnSpc>
                <a:spcBef>
                  <a:spcPts val="400"/>
                </a:spcBef>
                <a:spcAft>
                  <a:spcPts val="400"/>
                </a:spcAft>
              </a:pPr>
              <a:r>
                <a:rPr lang="pt-BR" sz="2667">
                  <a:solidFill>
                    <a:prstClr val="black"/>
                  </a:solidFill>
                  <a:ea typeface="Calibri" panose="020F0502020204030204" pitchFamily="34" charset="0"/>
                  <a:cs typeface="Times New Roman" panose="02020603050405020304" pitchFamily="18" charset="0"/>
                </a:rPr>
                <a:t>Hoàn </a:t>
              </a:r>
              <a:r>
                <a:rPr lang="pt-BR" sz="2667">
                  <a:solidFill>
                    <a:prstClr val="black"/>
                  </a:solidFill>
                  <a:ea typeface="Calibri" panose="020F0502020204030204" pitchFamily="34" charset="0"/>
                  <a:cs typeface="Times New Roman" panose="02020603050405020304" pitchFamily="18" charset="0"/>
                </a:rPr>
                <a:t>thành các bài tập trong </a:t>
              </a:r>
              <a:r>
                <a:rPr lang="pt-BR" sz="2667">
                  <a:solidFill>
                    <a:prstClr val="black"/>
                  </a:solidFill>
                  <a:ea typeface="Calibri" panose="020F0502020204030204" pitchFamily="34" charset="0"/>
                  <a:cs typeface="Times New Roman" panose="02020603050405020304" pitchFamily="18" charset="0"/>
                </a:rPr>
                <a:t>SBT </a:t>
              </a:r>
              <a:endParaRPr lang="pt-BR" sz="2667">
                <a:solidFill>
                  <a:prstClr val="black"/>
                </a:solidFill>
                <a:ea typeface="Calibri" panose="020F0502020204030204" pitchFamily="34" charset="0"/>
                <a:cs typeface="Times New Roman" panose="02020603050405020304" pitchFamily="18" charset="0"/>
              </a:endParaRPr>
            </a:p>
          </p:txBody>
        </p:sp>
      </p:grpSp>
      <p:grpSp>
        <p:nvGrpSpPr>
          <p:cNvPr id="37" name="Group 36"/>
          <p:cNvGrpSpPr/>
          <p:nvPr/>
        </p:nvGrpSpPr>
        <p:grpSpPr>
          <a:xfrm>
            <a:off x="8270026" y="1851796"/>
            <a:ext cx="3689665" cy="2748356"/>
            <a:chOff x="12644694" y="3479846"/>
            <a:chExt cx="5422223" cy="4709752"/>
          </a:xfrm>
          <a:solidFill>
            <a:srgbClr val="C7EBF0"/>
          </a:solidFill>
        </p:grpSpPr>
        <p:grpSp>
          <p:nvGrpSpPr>
            <p:cNvPr id="38" name="Group 3"/>
            <p:cNvGrpSpPr/>
            <p:nvPr/>
          </p:nvGrpSpPr>
          <p:grpSpPr>
            <a:xfrm>
              <a:off x="12644694" y="3479846"/>
              <a:ext cx="5422223" cy="4709752"/>
              <a:chOff x="-3810" y="0"/>
              <a:chExt cx="3189543" cy="3444242"/>
            </a:xfrm>
            <a:grpFill/>
          </p:grpSpPr>
          <p:sp>
            <p:nvSpPr>
              <p:cNvPr id="40" name="Freeform 4"/>
              <p:cNvSpPr/>
              <p:nvPr/>
            </p:nvSpPr>
            <p:spPr>
              <a:xfrm>
                <a:off x="10160" y="16510"/>
                <a:ext cx="3160333" cy="3427732"/>
              </a:xfrm>
              <a:custGeom>
                <a:avLst/>
                <a:gdLst/>
                <a:ahLst/>
                <a:cxnLst/>
                <a:rect l="l" t="t" r="r" b="b"/>
                <a:pathLst>
                  <a:path w="3160333" h="3074018">
                    <a:moveTo>
                      <a:pt x="3160333" y="3074018"/>
                    </a:moveTo>
                    <a:lnTo>
                      <a:pt x="0" y="3066398"/>
                    </a:lnTo>
                    <a:lnTo>
                      <a:pt x="0" y="1079377"/>
                    </a:lnTo>
                    <a:lnTo>
                      <a:pt x="17780" y="19050"/>
                    </a:lnTo>
                    <a:lnTo>
                      <a:pt x="1573825" y="0"/>
                    </a:lnTo>
                    <a:lnTo>
                      <a:pt x="3141283" y="5080"/>
                    </a:lnTo>
                    <a:close/>
                  </a:path>
                </a:pathLst>
              </a:custGeom>
              <a:grpFill/>
            </p:spPr>
          </p:sp>
          <p:sp>
            <p:nvSpPr>
              <p:cNvPr id="41" name="Freeform 5"/>
              <p:cNvSpPr/>
              <p:nvPr/>
            </p:nvSpPr>
            <p:spPr>
              <a:xfrm>
                <a:off x="-3810" y="0"/>
                <a:ext cx="3189543" cy="3444242"/>
              </a:xfrm>
              <a:custGeom>
                <a:avLst/>
                <a:gdLst/>
                <a:ahLst/>
                <a:cxnLst/>
                <a:rect l="l" t="t" r="r" b="b"/>
                <a:pathLst>
                  <a:path w="3189543" h="3100688">
                    <a:moveTo>
                      <a:pt x="3155253" y="21590"/>
                    </a:moveTo>
                    <a:cubicBezTo>
                      <a:pt x="3156523" y="34290"/>
                      <a:pt x="3156523" y="44450"/>
                      <a:pt x="3157793" y="54610"/>
                    </a:cubicBezTo>
                    <a:cubicBezTo>
                      <a:pt x="3160333" y="110368"/>
                      <a:pt x="3161603" y="177021"/>
                      <a:pt x="3164143" y="241294"/>
                    </a:cubicBezTo>
                    <a:cubicBezTo>
                      <a:pt x="3164143" y="334133"/>
                      <a:pt x="3176843" y="2164722"/>
                      <a:pt x="3183193" y="2257561"/>
                    </a:cubicBezTo>
                    <a:cubicBezTo>
                      <a:pt x="3189543" y="2398009"/>
                      <a:pt x="3185733" y="2540838"/>
                      <a:pt x="3185733" y="2681286"/>
                    </a:cubicBezTo>
                    <a:cubicBezTo>
                      <a:pt x="3185733" y="2805071"/>
                      <a:pt x="3187003" y="2919334"/>
                      <a:pt x="3188273" y="3039728"/>
                    </a:cubicBezTo>
                    <a:cubicBezTo>
                      <a:pt x="3188273" y="3061318"/>
                      <a:pt x="3188273" y="3075288"/>
                      <a:pt x="3188273" y="3099418"/>
                    </a:cubicBezTo>
                    <a:cubicBezTo>
                      <a:pt x="3165413" y="3099418"/>
                      <a:pt x="3145093" y="3100688"/>
                      <a:pt x="3119988" y="3099418"/>
                    </a:cubicBezTo>
                    <a:cubicBezTo>
                      <a:pt x="2961402" y="3094338"/>
                      <a:pt x="2800375" y="3100688"/>
                      <a:pt x="2641788" y="3095608"/>
                    </a:cubicBezTo>
                    <a:cubicBezTo>
                      <a:pt x="2546636" y="3091798"/>
                      <a:pt x="2453923" y="3094338"/>
                      <a:pt x="2358771" y="3091798"/>
                    </a:cubicBezTo>
                    <a:cubicBezTo>
                      <a:pt x="2314855" y="3090528"/>
                      <a:pt x="2270938" y="3089258"/>
                      <a:pt x="2227022" y="3087988"/>
                    </a:cubicBezTo>
                    <a:cubicBezTo>
                      <a:pt x="2200184" y="3087988"/>
                      <a:pt x="2175786" y="3089258"/>
                      <a:pt x="2148949" y="3089258"/>
                    </a:cubicBezTo>
                    <a:cubicBezTo>
                      <a:pt x="2080634" y="3087988"/>
                      <a:pt x="1892770" y="3089258"/>
                      <a:pt x="1824455" y="3087988"/>
                    </a:cubicBezTo>
                    <a:cubicBezTo>
                      <a:pt x="1775659" y="3086718"/>
                      <a:pt x="799740" y="3095608"/>
                      <a:pt x="750944" y="3094338"/>
                    </a:cubicBezTo>
                    <a:cubicBezTo>
                      <a:pt x="738745" y="3094338"/>
                      <a:pt x="724106" y="3095608"/>
                      <a:pt x="711907" y="3095608"/>
                    </a:cubicBezTo>
                    <a:cubicBezTo>
                      <a:pt x="682630" y="3095608"/>
                      <a:pt x="655792" y="3096878"/>
                      <a:pt x="626514" y="3096878"/>
                    </a:cubicBezTo>
                    <a:cubicBezTo>
                      <a:pt x="553320" y="3096878"/>
                      <a:pt x="482566" y="3095608"/>
                      <a:pt x="409372" y="3094338"/>
                    </a:cubicBezTo>
                    <a:cubicBezTo>
                      <a:pt x="365456" y="3093068"/>
                      <a:pt x="321540" y="3091798"/>
                      <a:pt x="280063" y="3090528"/>
                    </a:cubicBezTo>
                    <a:cubicBezTo>
                      <a:pt x="201989" y="3089258"/>
                      <a:pt x="123916" y="3087988"/>
                      <a:pt x="48260" y="3087988"/>
                    </a:cubicBezTo>
                    <a:cubicBezTo>
                      <a:pt x="38100" y="3087988"/>
                      <a:pt x="29210" y="3087988"/>
                      <a:pt x="19050" y="3086718"/>
                    </a:cubicBezTo>
                    <a:cubicBezTo>
                      <a:pt x="10160" y="3085448"/>
                      <a:pt x="5080" y="3079098"/>
                      <a:pt x="7620" y="3070208"/>
                    </a:cubicBezTo>
                    <a:cubicBezTo>
                      <a:pt x="16510" y="3038358"/>
                      <a:pt x="12700" y="2978846"/>
                      <a:pt x="11430" y="2916954"/>
                    </a:cubicBezTo>
                    <a:cubicBezTo>
                      <a:pt x="10160" y="2790788"/>
                      <a:pt x="6350" y="2667003"/>
                      <a:pt x="7620" y="2540838"/>
                    </a:cubicBezTo>
                    <a:cubicBezTo>
                      <a:pt x="5080" y="2383726"/>
                      <a:pt x="0" y="438874"/>
                      <a:pt x="7620" y="279382"/>
                    </a:cubicBezTo>
                    <a:cubicBezTo>
                      <a:pt x="8890" y="248436"/>
                      <a:pt x="7620" y="215109"/>
                      <a:pt x="8890" y="184163"/>
                    </a:cubicBezTo>
                    <a:cubicBezTo>
                      <a:pt x="10160" y="134173"/>
                      <a:pt x="12700" y="79422"/>
                      <a:pt x="13970" y="44450"/>
                    </a:cubicBezTo>
                    <a:cubicBezTo>
                      <a:pt x="13970" y="41910"/>
                      <a:pt x="15240" y="39370"/>
                      <a:pt x="16510" y="38100"/>
                    </a:cubicBezTo>
                    <a:cubicBezTo>
                      <a:pt x="38100" y="35560"/>
                      <a:pt x="62921" y="30480"/>
                      <a:pt x="101958" y="29210"/>
                    </a:cubicBezTo>
                    <a:cubicBezTo>
                      <a:pt x="167832" y="25400"/>
                      <a:pt x="233707" y="22860"/>
                      <a:pt x="302021" y="20320"/>
                    </a:cubicBezTo>
                    <a:cubicBezTo>
                      <a:pt x="348377" y="17780"/>
                      <a:pt x="394733" y="16510"/>
                      <a:pt x="438650" y="13970"/>
                    </a:cubicBezTo>
                    <a:cubicBezTo>
                      <a:pt x="482566" y="11430"/>
                      <a:pt x="528922" y="8890"/>
                      <a:pt x="572839" y="8890"/>
                    </a:cubicBezTo>
                    <a:cubicBezTo>
                      <a:pt x="621635" y="7620"/>
                      <a:pt x="670431" y="10160"/>
                      <a:pt x="719227" y="8890"/>
                    </a:cubicBezTo>
                    <a:cubicBezTo>
                      <a:pt x="780222" y="8890"/>
                      <a:pt x="1885450" y="6350"/>
                      <a:pt x="1946445" y="5080"/>
                    </a:cubicBezTo>
                    <a:cubicBezTo>
                      <a:pt x="2005000" y="3810"/>
                      <a:pt x="2063556" y="2540"/>
                      <a:pt x="2124551" y="2540"/>
                    </a:cubicBezTo>
                    <a:cubicBezTo>
                      <a:pt x="2224582" y="1270"/>
                      <a:pt x="2322174" y="0"/>
                      <a:pt x="2422206" y="0"/>
                    </a:cubicBezTo>
                    <a:cubicBezTo>
                      <a:pt x="2463683" y="0"/>
                      <a:pt x="2507599" y="2540"/>
                      <a:pt x="2549076" y="2540"/>
                    </a:cubicBezTo>
                    <a:cubicBezTo>
                      <a:pt x="2663746" y="3810"/>
                      <a:pt x="2780856" y="5080"/>
                      <a:pt x="2895527" y="7620"/>
                    </a:cubicBezTo>
                    <a:cubicBezTo>
                      <a:pt x="2956522" y="8890"/>
                      <a:pt x="3017517" y="12700"/>
                      <a:pt x="3078512" y="16510"/>
                    </a:cubicBezTo>
                    <a:cubicBezTo>
                      <a:pt x="3093151" y="16510"/>
                      <a:pt x="3107789" y="16510"/>
                      <a:pt x="3119988" y="16510"/>
                    </a:cubicBezTo>
                    <a:cubicBezTo>
                      <a:pt x="3136203" y="17780"/>
                      <a:pt x="3145093" y="20320"/>
                      <a:pt x="3155253" y="21590"/>
                    </a:cubicBezTo>
                    <a:close/>
                    <a:moveTo>
                      <a:pt x="3165413" y="3082908"/>
                    </a:moveTo>
                    <a:cubicBezTo>
                      <a:pt x="3166683" y="3066398"/>
                      <a:pt x="3167953" y="3053698"/>
                      <a:pt x="3167953" y="3040998"/>
                    </a:cubicBezTo>
                    <a:cubicBezTo>
                      <a:pt x="3166683" y="2907432"/>
                      <a:pt x="3165413" y="2781266"/>
                      <a:pt x="3165413" y="2645579"/>
                    </a:cubicBezTo>
                    <a:cubicBezTo>
                      <a:pt x="3165413" y="2583686"/>
                      <a:pt x="3167953" y="2521794"/>
                      <a:pt x="3166683" y="2459901"/>
                    </a:cubicBezTo>
                    <a:cubicBezTo>
                      <a:pt x="3166683" y="2402770"/>
                      <a:pt x="3165413" y="2343258"/>
                      <a:pt x="3164143" y="2286126"/>
                    </a:cubicBezTo>
                    <a:cubicBezTo>
                      <a:pt x="3159063" y="2198049"/>
                      <a:pt x="3147633" y="374601"/>
                      <a:pt x="3147633" y="286523"/>
                    </a:cubicBezTo>
                    <a:cubicBezTo>
                      <a:pt x="3145093" y="212729"/>
                      <a:pt x="3142553" y="136553"/>
                      <a:pt x="3140013" y="63500"/>
                    </a:cubicBezTo>
                    <a:cubicBezTo>
                      <a:pt x="3138743" y="44450"/>
                      <a:pt x="3137473" y="43180"/>
                      <a:pt x="3112669" y="41910"/>
                    </a:cubicBezTo>
                    <a:cubicBezTo>
                      <a:pt x="3105350" y="41910"/>
                      <a:pt x="3100470" y="41910"/>
                      <a:pt x="3093151" y="40640"/>
                    </a:cubicBezTo>
                    <a:cubicBezTo>
                      <a:pt x="3032156" y="36830"/>
                      <a:pt x="2968721" y="31750"/>
                      <a:pt x="2907726" y="30480"/>
                    </a:cubicBezTo>
                    <a:cubicBezTo>
                      <a:pt x="2758898" y="26670"/>
                      <a:pt x="2607631" y="25400"/>
                      <a:pt x="2458803" y="22860"/>
                    </a:cubicBezTo>
                    <a:cubicBezTo>
                      <a:pt x="2436845" y="22860"/>
                      <a:pt x="2412447" y="22860"/>
                      <a:pt x="2390489" y="22860"/>
                    </a:cubicBezTo>
                    <a:cubicBezTo>
                      <a:pt x="2353892" y="22860"/>
                      <a:pt x="2317295" y="22860"/>
                      <a:pt x="2283138" y="22860"/>
                    </a:cubicBezTo>
                    <a:cubicBezTo>
                      <a:pt x="2205064" y="22860"/>
                      <a:pt x="2126990" y="22860"/>
                      <a:pt x="2051357" y="24130"/>
                    </a:cubicBezTo>
                    <a:cubicBezTo>
                      <a:pt x="1985482" y="25400"/>
                      <a:pt x="875374" y="29210"/>
                      <a:pt x="809499" y="29210"/>
                    </a:cubicBezTo>
                    <a:cubicBezTo>
                      <a:pt x="702148" y="29210"/>
                      <a:pt x="594797" y="26670"/>
                      <a:pt x="487446" y="33020"/>
                    </a:cubicBezTo>
                    <a:cubicBezTo>
                      <a:pt x="431330" y="36830"/>
                      <a:pt x="377655" y="36830"/>
                      <a:pt x="323979" y="38100"/>
                    </a:cubicBezTo>
                    <a:cubicBezTo>
                      <a:pt x="231267" y="41910"/>
                      <a:pt x="138555" y="45720"/>
                      <a:pt x="49530" y="50800"/>
                    </a:cubicBezTo>
                    <a:cubicBezTo>
                      <a:pt x="36830" y="50800"/>
                      <a:pt x="34290" y="53340"/>
                      <a:pt x="33020" y="72280"/>
                    </a:cubicBezTo>
                    <a:cubicBezTo>
                      <a:pt x="31750" y="115129"/>
                      <a:pt x="31750" y="157978"/>
                      <a:pt x="30480" y="200826"/>
                    </a:cubicBezTo>
                    <a:cubicBezTo>
                      <a:pt x="29210" y="272241"/>
                      <a:pt x="26670" y="341275"/>
                      <a:pt x="25400" y="412689"/>
                    </a:cubicBezTo>
                    <a:cubicBezTo>
                      <a:pt x="20320" y="488864"/>
                      <a:pt x="26670" y="2350399"/>
                      <a:pt x="29210" y="2426575"/>
                    </a:cubicBezTo>
                    <a:cubicBezTo>
                      <a:pt x="29210" y="2507511"/>
                      <a:pt x="29210" y="2590828"/>
                      <a:pt x="30480" y="2671764"/>
                    </a:cubicBezTo>
                    <a:cubicBezTo>
                      <a:pt x="30480" y="2731276"/>
                      <a:pt x="33020" y="2790788"/>
                      <a:pt x="33020" y="2850300"/>
                    </a:cubicBezTo>
                    <a:cubicBezTo>
                      <a:pt x="33020" y="2914573"/>
                      <a:pt x="33020" y="2978846"/>
                      <a:pt x="31750" y="3040998"/>
                    </a:cubicBezTo>
                    <a:cubicBezTo>
                      <a:pt x="31750" y="3044808"/>
                      <a:pt x="31750" y="3047348"/>
                      <a:pt x="31750" y="3051158"/>
                    </a:cubicBezTo>
                    <a:cubicBezTo>
                      <a:pt x="31750" y="3061318"/>
                      <a:pt x="35560" y="3065128"/>
                      <a:pt x="44450" y="3065128"/>
                    </a:cubicBezTo>
                    <a:cubicBezTo>
                      <a:pt x="67801" y="3065128"/>
                      <a:pt x="101958" y="3066398"/>
                      <a:pt x="133675" y="3066398"/>
                    </a:cubicBezTo>
                    <a:cubicBezTo>
                      <a:pt x="180031" y="3066398"/>
                      <a:pt x="228827" y="3063858"/>
                      <a:pt x="275183" y="3066398"/>
                    </a:cubicBezTo>
                    <a:cubicBezTo>
                      <a:pt x="350817" y="3070208"/>
                      <a:pt x="426451" y="3072748"/>
                      <a:pt x="502085" y="3071478"/>
                    </a:cubicBezTo>
                    <a:cubicBezTo>
                      <a:pt x="550881" y="3070208"/>
                      <a:pt x="597237" y="3072748"/>
                      <a:pt x="646033" y="3072748"/>
                    </a:cubicBezTo>
                    <a:cubicBezTo>
                      <a:pt x="716787" y="3072748"/>
                      <a:pt x="787541" y="3071478"/>
                      <a:pt x="858295" y="3072748"/>
                    </a:cubicBezTo>
                    <a:cubicBezTo>
                      <a:pt x="963207" y="3074018"/>
                      <a:pt x="2114791" y="3063858"/>
                      <a:pt x="2222143" y="3066398"/>
                    </a:cubicBezTo>
                    <a:cubicBezTo>
                      <a:pt x="2268499" y="3067668"/>
                      <a:pt x="2314855" y="3068938"/>
                      <a:pt x="2358771" y="3068938"/>
                    </a:cubicBezTo>
                    <a:cubicBezTo>
                      <a:pt x="2439285" y="3071478"/>
                      <a:pt x="2517358" y="3067668"/>
                      <a:pt x="2597872" y="3071478"/>
                    </a:cubicBezTo>
                    <a:cubicBezTo>
                      <a:pt x="2663746" y="3074018"/>
                      <a:pt x="2729621" y="3074018"/>
                      <a:pt x="2795495" y="3076558"/>
                    </a:cubicBezTo>
                    <a:cubicBezTo>
                      <a:pt x="2893087" y="3080368"/>
                      <a:pt x="2990679" y="3082908"/>
                      <a:pt x="3088271" y="3084178"/>
                    </a:cubicBezTo>
                    <a:cubicBezTo>
                      <a:pt x="3124868" y="3084178"/>
                      <a:pt x="3145093" y="3082908"/>
                      <a:pt x="3165413" y="3082908"/>
                    </a:cubicBezTo>
                    <a:close/>
                  </a:path>
                </a:pathLst>
              </a:custGeom>
              <a:grpFill/>
            </p:spPr>
          </p:sp>
        </p:grpSp>
        <p:sp>
          <p:nvSpPr>
            <p:cNvPr id="39" name="Rectangle 38"/>
            <p:cNvSpPr/>
            <p:nvPr/>
          </p:nvSpPr>
          <p:spPr>
            <a:xfrm>
              <a:off x="12756289" y="4094290"/>
              <a:ext cx="5196869" cy="3323436"/>
            </a:xfrm>
            <a:prstGeom prst="rect">
              <a:avLst/>
            </a:prstGeom>
            <a:grpFill/>
          </p:spPr>
          <p:txBody>
            <a:bodyPr wrap="square">
              <a:spAutoFit/>
            </a:bodyPr>
            <a:lstStyle/>
            <a:p>
              <a:pPr algn="ctr" defTabSz="609585">
                <a:lnSpc>
                  <a:spcPct val="150000"/>
                </a:lnSpc>
              </a:pPr>
              <a:r>
                <a:rPr lang="vi-VN" sz="2667">
                  <a:solidFill>
                    <a:prstClr val="black"/>
                  </a:solidFill>
                  <a:ea typeface="Calibri" panose="020F0502020204030204" pitchFamily="34" charset="0"/>
                  <a:cs typeface="Times New Roman" panose="02020603050405020304" pitchFamily="18" charset="0"/>
                </a:rPr>
                <a:t>Chuẩn </a:t>
              </a:r>
              <a:r>
                <a:rPr lang="vi-VN" sz="2667" dirty="0">
                  <a:solidFill>
                    <a:prstClr val="black"/>
                  </a:solidFill>
                  <a:ea typeface="Calibri" panose="020F0502020204030204" pitchFamily="34" charset="0"/>
                  <a:cs typeface="Times New Roman" panose="02020603050405020304" pitchFamily="18" charset="0"/>
                </a:rPr>
                <a:t>bị trước </a:t>
              </a:r>
              <a:endParaRPr lang="en-US" sz="2667" dirty="0">
                <a:solidFill>
                  <a:prstClr val="black"/>
                </a:solidFill>
                <a:ea typeface="Calibri" panose="020F0502020204030204" pitchFamily="34" charset="0"/>
                <a:cs typeface="Times New Roman" panose="02020603050405020304" pitchFamily="18" charset="0"/>
              </a:endParaRPr>
            </a:p>
            <a:p>
              <a:pPr algn="ctr" defTabSz="609585">
                <a:lnSpc>
                  <a:spcPct val="150000"/>
                </a:lnSpc>
              </a:pPr>
              <a:r>
                <a:rPr lang="vi-VN" sz="2667" b="1">
                  <a:solidFill>
                    <a:prstClr val="black"/>
                  </a:solidFill>
                  <a:ea typeface="Calibri" panose="020F0502020204030204" pitchFamily="34" charset="0"/>
                  <a:cs typeface="Times New Roman" panose="02020603050405020304" pitchFamily="18" charset="0"/>
                </a:rPr>
                <a:t>Bài tập cuối chương V</a:t>
              </a:r>
              <a:endParaRPr lang="pt-BR" sz="2667" b="1" dirty="0">
                <a:solidFill>
                  <a:prstClr val="black"/>
                </a:solidFill>
                <a:ea typeface="Calibri" panose="020F0502020204030204" pitchFamily="34" charset="0"/>
                <a:cs typeface="Times New Roman" panose="02020603050405020304" pitchFamily="18" charset="0"/>
              </a:endParaRPr>
            </a:p>
          </p:txBody>
        </p:sp>
      </p:grpSp>
      <p:sp>
        <p:nvSpPr>
          <p:cNvPr id="42" name="Google Shape;391;p32"/>
          <p:cNvSpPr/>
          <p:nvPr/>
        </p:nvSpPr>
        <p:spPr>
          <a:xfrm>
            <a:off x="7482339" y="5574031"/>
            <a:ext cx="4455619" cy="199517"/>
          </a:xfrm>
          <a:prstGeom prst="roundRect">
            <a:avLst>
              <a:gd name="adj" fmla="val 0"/>
            </a:avLst>
          </a:prstGeom>
          <a:solidFill>
            <a:schemeClr val="dk1"/>
          </a:solidFill>
          <a:ln>
            <a:noFill/>
          </a:ln>
        </p:spPr>
        <p:txBody>
          <a:bodyPr spcFirstLastPara="1" wrap="square" lIns="121900" tIns="121900" rIns="121900" bIns="121900" anchor="ctr" anchorCtr="0">
            <a:noAutofit/>
          </a:bodyPr>
          <a:lstStyle/>
          <a:p>
            <a:pPr algn="ctr" defTabSz="1219170">
              <a:buClr>
                <a:srgbClr val="000000"/>
              </a:buClr>
              <a:defRPr/>
            </a:pPr>
            <a:endParaRPr sz="1600" b="1" kern="0">
              <a:solidFill>
                <a:srgbClr val="FFFFFF"/>
              </a:solidFill>
              <a:latin typeface="Arial"/>
              <a:cs typeface="Arial"/>
              <a:sym typeface="Arial"/>
            </a:endParaRPr>
          </a:p>
        </p:txBody>
      </p:sp>
      <p:pic>
        <p:nvPicPr>
          <p:cNvPr id="3" name="Picture 2"/>
          <p:cNvPicPr>
            <a:picLocks noChangeAspect="1"/>
          </p:cNvPicPr>
          <p:nvPr/>
        </p:nvPicPr>
        <p:blipFill>
          <a:blip r:embed="rId3"/>
          <a:stretch>
            <a:fillRect/>
          </a:stretch>
        </p:blipFill>
        <p:spPr>
          <a:xfrm>
            <a:off x="422515" y="5183247"/>
            <a:ext cx="1618359" cy="1363468"/>
          </a:xfrm>
          <a:prstGeom prst="rect">
            <a:avLst/>
          </a:prstGeom>
        </p:spPr>
      </p:pic>
    </p:spTree>
    <p:extLst>
      <p:ext uri="{BB962C8B-B14F-4D97-AF65-F5344CB8AC3E}">
        <p14:creationId xmlns:p14="http://schemas.microsoft.com/office/powerpoint/2010/main" val="430977689"/>
      </p:ext>
    </p:extLst>
  </p:cSld>
  <p:clrMapOvr>
    <a:masterClrMapping/>
  </p:clrMapOvr>
  <mc:AlternateContent xmlns:mc="http://schemas.openxmlformats.org/markup-compatibility/2006" xmlns:p14="http://schemas.microsoft.com/office/powerpoint/2010/main">
    <mc:Choice Requires="p14">
      <p:transition spd="med" p14:dur="700">
        <p:randomBar dir="vert"/>
      </p:transition>
    </mc:Choice>
    <mc:Fallback xmlns="">
      <p:transition spd="med">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barn(inVertical)">
                                      <p:cBhvr>
                                        <p:cTn id="15" dur="500"/>
                                        <p:tgtEl>
                                          <p:spTgt spid="32"/>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randombar(horizontal)">
                                      <p:cBhvr>
                                        <p:cTn id="1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20" name="TextBox 18">
            <a:extLst>
              <a:ext uri="{FF2B5EF4-FFF2-40B4-BE49-F238E27FC236}">
                <a16:creationId xmlns:a16="http://schemas.microsoft.com/office/drawing/2014/main" id="{8F5E62F2-E99E-4F19-B9B0-2063558D038E}"/>
              </a:ext>
            </a:extLst>
          </p:cNvPr>
          <p:cNvSpPr txBox="1"/>
          <p:nvPr/>
        </p:nvSpPr>
        <p:spPr>
          <a:xfrm>
            <a:off x="1479069" y="1953768"/>
            <a:ext cx="9255631" cy="2308324"/>
          </a:xfrm>
          <a:prstGeom prst="rect">
            <a:avLst/>
          </a:prstGeom>
        </p:spPr>
        <p:txBody>
          <a:bodyPr wrap="square" lIns="0" tIns="0" rIns="0" bIns="0" rtlCol="0" anchor="t">
            <a:spAutoFit/>
          </a:bodyPr>
          <a:lstStyle/>
          <a:p>
            <a:pPr algn="ctr" defTabSz="609585">
              <a:lnSpc>
                <a:spcPct val="150000"/>
              </a:lnSpc>
            </a:pPr>
            <a:r>
              <a:rPr lang="en-US" sz="5000" b="1" dirty="0">
                <a:solidFill>
                  <a:schemeClr val="tx1">
                    <a:lumMod val="50000"/>
                  </a:schemeClr>
                </a:solidFill>
                <a:latin typeface="Arial" panose="020B0604020202020204" pitchFamily="34" charset="0"/>
                <a:cs typeface="Arial" panose="020B0604020202020204" pitchFamily="34" charset="0"/>
              </a:rPr>
              <a:t>CẢM ƠN CÁC EM </a:t>
            </a:r>
          </a:p>
          <a:p>
            <a:pPr algn="ctr" defTabSz="609585">
              <a:lnSpc>
                <a:spcPct val="150000"/>
              </a:lnSpc>
            </a:pPr>
            <a:r>
              <a:rPr lang="en-US" sz="5000" b="1" dirty="0">
                <a:solidFill>
                  <a:schemeClr val="tx1">
                    <a:lumMod val="50000"/>
                  </a:schemeClr>
                </a:solidFill>
                <a:latin typeface="Arial" panose="020B0604020202020204" pitchFamily="34" charset="0"/>
                <a:cs typeface="Arial" panose="020B0604020202020204" pitchFamily="34" charset="0"/>
              </a:rPr>
              <a:t>ĐÃ THEO DÕI BÀI HỌC</a:t>
            </a:r>
            <a:r>
              <a:rPr lang="vi-VN" sz="5000" b="1" dirty="0">
                <a:solidFill>
                  <a:schemeClr val="tx1">
                    <a:lumMod val="50000"/>
                  </a:schemeClr>
                </a:solidFill>
                <a:latin typeface="Arial" panose="020B0604020202020204" pitchFamily="34" charset="0"/>
                <a:cs typeface="Arial" panose="020B0604020202020204" pitchFamily="34" charset="0"/>
              </a:rPr>
              <a:t>!</a:t>
            </a:r>
            <a:endParaRPr lang="en-US" sz="5000" b="1" dirty="0">
              <a:solidFill>
                <a:schemeClr val="tx1">
                  <a:lumMod val="50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3505903" y="4131378"/>
            <a:ext cx="5201963" cy="2059111"/>
          </a:xfrm>
          <a:prstGeom prst="rect">
            <a:avLst/>
          </a:prstGeom>
        </p:spPr>
      </p:pic>
    </p:spTree>
    <p:extLst>
      <p:ext uri="{BB962C8B-B14F-4D97-AF65-F5344CB8AC3E}">
        <p14:creationId xmlns:p14="http://schemas.microsoft.com/office/powerpoint/2010/main" val="3192052295"/>
      </p:ext>
    </p:extLst>
  </p:cSld>
  <p:clrMapOvr>
    <a:masterClrMapping/>
  </p:clrMapOvr>
  <p:transition spd="slow">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grpSp>
        <p:nvGrpSpPr>
          <p:cNvPr id="301" name="Google Shape;301;p26"/>
          <p:cNvGrpSpPr/>
          <p:nvPr/>
        </p:nvGrpSpPr>
        <p:grpSpPr>
          <a:xfrm>
            <a:off x="3009641" y="1280971"/>
            <a:ext cx="1896067" cy="1896000"/>
            <a:chOff x="1966500" y="1018650"/>
            <a:chExt cx="1422050" cy="1422000"/>
          </a:xfrm>
        </p:grpSpPr>
        <p:sp>
          <p:nvSpPr>
            <p:cNvPr id="302" name="Google Shape;302;p26"/>
            <p:cNvSpPr/>
            <p:nvPr/>
          </p:nvSpPr>
          <p:spPr>
            <a:xfrm>
              <a:off x="1966500" y="1094850"/>
              <a:ext cx="1345800" cy="1345800"/>
            </a:xfrm>
            <a:prstGeom prst="ellipse">
              <a:avLst/>
            </a:prstGeom>
            <a:solidFill>
              <a:schemeClr val="accent6"/>
            </a:solidFill>
            <a:ln>
              <a:noFill/>
            </a:ln>
          </p:spPr>
          <p:txBody>
            <a:bodyPr spcFirstLastPara="1" wrap="square" lIns="121900" tIns="121900" rIns="121900" bIns="121900" anchor="ctr" anchorCtr="0">
              <a:noAutofit/>
            </a:bodyPr>
            <a:lstStyle/>
            <a:p>
              <a:endParaRPr sz="2400"/>
            </a:p>
          </p:txBody>
        </p:sp>
        <p:sp>
          <p:nvSpPr>
            <p:cNvPr id="303" name="Google Shape;303;p26"/>
            <p:cNvSpPr/>
            <p:nvPr/>
          </p:nvSpPr>
          <p:spPr>
            <a:xfrm>
              <a:off x="2042750" y="1018650"/>
              <a:ext cx="1345800" cy="1345800"/>
            </a:xfrm>
            <a:prstGeom prst="ellipse">
              <a:avLst/>
            </a:prstGeom>
            <a:noFill/>
            <a:ln w="2857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304" name="Google Shape;304;p26"/>
          <p:cNvSpPr txBox="1">
            <a:spLocks noGrp="1"/>
          </p:cNvSpPr>
          <p:nvPr>
            <p:ph type="title" idx="2"/>
          </p:nvPr>
        </p:nvSpPr>
        <p:spPr>
          <a:xfrm>
            <a:off x="3060475" y="1506837"/>
            <a:ext cx="1794400" cy="1432800"/>
          </a:xfrm>
          <a:prstGeom prst="rect">
            <a:avLst/>
          </a:prstGeom>
        </p:spPr>
        <p:txBody>
          <a:bodyPr spcFirstLastPara="1" vert="horz" wrap="square" lIns="121900" tIns="121900" rIns="121900" bIns="121900" rtlCol="0" anchor="ctr" anchorCtr="0">
            <a:noAutofit/>
          </a:bodyPr>
          <a:lstStyle/>
          <a:p>
            <a:r>
              <a:rPr lang="en">
                <a:latin typeface="+mn-lt"/>
              </a:rPr>
              <a:t>01</a:t>
            </a:r>
            <a:endParaRPr>
              <a:latin typeface="+mn-lt"/>
            </a:endParaRPr>
          </a:p>
        </p:txBody>
      </p:sp>
      <p:sp>
        <p:nvSpPr>
          <p:cNvPr id="305" name="Google Shape;305;p26"/>
          <p:cNvSpPr txBox="1">
            <a:spLocks noGrp="1"/>
          </p:cNvSpPr>
          <p:nvPr>
            <p:ph type="title"/>
          </p:nvPr>
        </p:nvSpPr>
        <p:spPr>
          <a:xfrm>
            <a:off x="419781" y="3256101"/>
            <a:ext cx="7566408" cy="2313200"/>
          </a:xfrm>
          <a:prstGeom prst="rect">
            <a:avLst/>
          </a:prstGeom>
        </p:spPr>
        <p:txBody>
          <a:bodyPr spcFirstLastPara="1" vert="horz" wrap="square" lIns="121900" tIns="121900" rIns="121900" bIns="121900" rtlCol="0" anchor="t" anchorCtr="0">
            <a:noAutofit/>
          </a:bodyPr>
          <a:lstStyle/>
          <a:p>
            <a:pPr>
              <a:lnSpc>
                <a:spcPct val="150000"/>
              </a:lnSpc>
            </a:pPr>
            <a:r>
              <a:rPr lang="en" sz="8000">
                <a:latin typeface="+mn-lt"/>
              </a:rPr>
              <a:t>ĐỊNH NGHĨA</a:t>
            </a:r>
            <a:endParaRPr sz="8000" dirty="0">
              <a:latin typeface="+mn-lt"/>
            </a:endParaRPr>
          </a:p>
        </p:txBody>
      </p:sp>
      <p:grpSp>
        <p:nvGrpSpPr>
          <p:cNvPr id="306" name="Google Shape;306;p26"/>
          <p:cNvGrpSpPr/>
          <p:nvPr/>
        </p:nvGrpSpPr>
        <p:grpSpPr>
          <a:xfrm>
            <a:off x="7829337" y="-412805"/>
            <a:ext cx="2701257" cy="2384631"/>
            <a:chOff x="3700913" y="792925"/>
            <a:chExt cx="717275" cy="633200"/>
          </a:xfrm>
        </p:grpSpPr>
        <p:sp>
          <p:nvSpPr>
            <p:cNvPr id="307" name="Google Shape;307;p26"/>
            <p:cNvSpPr/>
            <p:nvPr/>
          </p:nvSpPr>
          <p:spPr>
            <a:xfrm>
              <a:off x="3772638" y="1190250"/>
              <a:ext cx="645550" cy="235875"/>
            </a:xfrm>
            <a:custGeom>
              <a:avLst/>
              <a:gdLst/>
              <a:ahLst/>
              <a:cxnLst/>
              <a:rect l="l" t="t" r="r" b="b"/>
              <a:pathLst>
                <a:path w="25822" h="9435" extrusionOk="0">
                  <a:moveTo>
                    <a:pt x="25465" y="1"/>
                  </a:moveTo>
                  <a:lnTo>
                    <a:pt x="0" y="7910"/>
                  </a:lnTo>
                  <a:cubicBezTo>
                    <a:pt x="288" y="8839"/>
                    <a:pt x="1144" y="9434"/>
                    <a:pt x="2068" y="9434"/>
                  </a:cubicBezTo>
                  <a:cubicBezTo>
                    <a:pt x="2281" y="9434"/>
                    <a:pt x="2497" y="9403"/>
                    <a:pt x="2710" y="9336"/>
                  </a:cubicBezTo>
                  <a:lnTo>
                    <a:pt x="24039" y="2713"/>
                  </a:lnTo>
                  <a:cubicBezTo>
                    <a:pt x="25183" y="2357"/>
                    <a:pt x="25821" y="1143"/>
                    <a:pt x="25465" y="1"/>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308" name="Google Shape;308;p26"/>
            <p:cNvSpPr/>
            <p:nvPr/>
          </p:nvSpPr>
          <p:spPr>
            <a:xfrm>
              <a:off x="3724988" y="806875"/>
              <a:ext cx="677150" cy="536975"/>
            </a:xfrm>
            <a:custGeom>
              <a:avLst/>
              <a:gdLst/>
              <a:ahLst/>
              <a:cxnLst/>
              <a:rect l="l" t="t" r="r" b="b"/>
              <a:pathLst>
                <a:path w="27086" h="21479" extrusionOk="0">
                  <a:moveTo>
                    <a:pt x="22594" y="0"/>
                  </a:moveTo>
                  <a:lnTo>
                    <a:pt x="0" y="7015"/>
                  </a:lnTo>
                  <a:lnTo>
                    <a:pt x="4491" y="21478"/>
                  </a:lnTo>
                  <a:lnTo>
                    <a:pt x="27086" y="14463"/>
                  </a:lnTo>
                  <a:lnTo>
                    <a:pt x="22594"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309" name="Google Shape;309;p26"/>
            <p:cNvSpPr/>
            <p:nvPr/>
          </p:nvSpPr>
          <p:spPr>
            <a:xfrm>
              <a:off x="3700913" y="792925"/>
              <a:ext cx="687100" cy="547000"/>
            </a:xfrm>
            <a:custGeom>
              <a:avLst/>
              <a:gdLst/>
              <a:ahLst/>
              <a:cxnLst/>
              <a:rect l="l" t="t" r="r" b="b"/>
              <a:pathLst>
                <a:path w="27484" h="21880" extrusionOk="0">
                  <a:moveTo>
                    <a:pt x="22688" y="400"/>
                  </a:moveTo>
                  <a:lnTo>
                    <a:pt x="27086" y="14557"/>
                  </a:lnTo>
                  <a:lnTo>
                    <a:pt x="4796" y="21480"/>
                  </a:lnTo>
                  <a:lnTo>
                    <a:pt x="398" y="7322"/>
                  </a:lnTo>
                  <a:lnTo>
                    <a:pt x="22688" y="400"/>
                  </a:lnTo>
                  <a:close/>
                  <a:moveTo>
                    <a:pt x="22897" y="0"/>
                  </a:moveTo>
                  <a:lnTo>
                    <a:pt x="153" y="7065"/>
                  </a:lnTo>
                  <a:lnTo>
                    <a:pt x="1" y="7112"/>
                  </a:lnTo>
                  <a:lnTo>
                    <a:pt x="4587" y="21879"/>
                  </a:lnTo>
                  <a:lnTo>
                    <a:pt x="27333" y="14815"/>
                  </a:lnTo>
                  <a:lnTo>
                    <a:pt x="27484" y="14768"/>
                  </a:lnTo>
                  <a:lnTo>
                    <a:pt x="22897"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0" name="Google Shape;310;p26"/>
            <p:cNvSpPr/>
            <p:nvPr/>
          </p:nvSpPr>
          <p:spPr>
            <a:xfrm>
              <a:off x="3756138" y="849850"/>
              <a:ext cx="578400" cy="438975"/>
            </a:xfrm>
            <a:custGeom>
              <a:avLst/>
              <a:gdLst/>
              <a:ahLst/>
              <a:cxnLst/>
              <a:rect l="l" t="t" r="r" b="b"/>
              <a:pathLst>
                <a:path w="23136" h="17559" extrusionOk="0">
                  <a:moveTo>
                    <a:pt x="19570" y="0"/>
                  </a:moveTo>
                  <a:lnTo>
                    <a:pt x="1" y="6077"/>
                  </a:lnTo>
                  <a:lnTo>
                    <a:pt x="3566" y="17559"/>
                  </a:lnTo>
                  <a:lnTo>
                    <a:pt x="23136" y="11482"/>
                  </a:lnTo>
                  <a:lnTo>
                    <a:pt x="19570" y="0"/>
                  </a:ln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311" name="Google Shape;311;p26"/>
            <p:cNvSpPr/>
            <p:nvPr/>
          </p:nvSpPr>
          <p:spPr>
            <a:xfrm>
              <a:off x="3746538" y="1178475"/>
              <a:ext cx="655050" cy="244825"/>
            </a:xfrm>
            <a:custGeom>
              <a:avLst/>
              <a:gdLst/>
              <a:ahLst/>
              <a:cxnLst/>
              <a:rect l="l" t="t" r="r" b="b"/>
              <a:pathLst>
                <a:path w="26202" h="9793" extrusionOk="0">
                  <a:moveTo>
                    <a:pt x="25559" y="402"/>
                  </a:moveTo>
                  <a:lnTo>
                    <a:pt x="25559" y="402"/>
                  </a:lnTo>
                  <a:cubicBezTo>
                    <a:pt x="25786" y="1412"/>
                    <a:pt x="25201" y="2447"/>
                    <a:pt x="24195" y="2759"/>
                  </a:cubicBezTo>
                  <a:lnTo>
                    <a:pt x="2866" y="9384"/>
                  </a:lnTo>
                  <a:cubicBezTo>
                    <a:pt x="2670" y="9445"/>
                    <a:pt x="2470" y="9474"/>
                    <a:pt x="2273" y="9474"/>
                  </a:cubicBezTo>
                  <a:cubicBezTo>
                    <a:pt x="1471" y="9474"/>
                    <a:pt x="717" y="8990"/>
                    <a:pt x="407" y="8212"/>
                  </a:cubicBezTo>
                  <a:lnTo>
                    <a:pt x="25559" y="402"/>
                  </a:lnTo>
                  <a:close/>
                  <a:moveTo>
                    <a:pt x="25774" y="1"/>
                  </a:moveTo>
                  <a:lnTo>
                    <a:pt x="155" y="7958"/>
                  </a:lnTo>
                  <a:lnTo>
                    <a:pt x="1" y="8006"/>
                  </a:lnTo>
                  <a:lnTo>
                    <a:pt x="52" y="8158"/>
                  </a:lnTo>
                  <a:cubicBezTo>
                    <a:pt x="52" y="8158"/>
                    <a:pt x="82" y="8251"/>
                    <a:pt x="98" y="8294"/>
                  </a:cubicBezTo>
                  <a:cubicBezTo>
                    <a:pt x="448" y="9217"/>
                    <a:pt x="1331" y="9792"/>
                    <a:pt x="2273" y="9792"/>
                  </a:cubicBezTo>
                  <a:cubicBezTo>
                    <a:pt x="2502" y="9792"/>
                    <a:pt x="2732" y="9758"/>
                    <a:pt x="2961" y="9688"/>
                  </a:cubicBezTo>
                  <a:lnTo>
                    <a:pt x="24289" y="3064"/>
                  </a:lnTo>
                  <a:cubicBezTo>
                    <a:pt x="25514" y="2683"/>
                    <a:pt x="26201" y="1378"/>
                    <a:pt x="25820" y="153"/>
                  </a:cubicBezTo>
                  <a:lnTo>
                    <a:pt x="25774"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grpSp>
        <p:nvGrpSpPr>
          <p:cNvPr id="312" name="Google Shape;312;p26"/>
          <p:cNvGrpSpPr/>
          <p:nvPr/>
        </p:nvGrpSpPr>
        <p:grpSpPr>
          <a:xfrm rot="-1800001">
            <a:off x="9513428" y="2712178"/>
            <a:ext cx="922355" cy="1498249"/>
            <a:chOff x="4557550" y="704650"/>
            <a:chExt cx="244925" cy="397850"/>
          </a:xfrm>
        </p:grpSpPr>
        <p:sp>
          <p:nvSpPr>
            <p:cNvPr id="313" name="Google Shape;313;p26"/>
            <p:cNvSpPr/>
            <p:nvPr/>
          </p:nvSpPr>
          <p:spPr>
            <a:xfrm>
              <a:off x="4658800" y="739175"/>
              <a:ext cx="78250" cy="137550"/>
            </a:xfrm>
            <a:custGeom>
              <a:avLst/>
              <a:gdLst/>
              <a:ahLst/>
              <a:cxnLst/>
              <a:rect l="l" t="t" r="r" b="b"/>
              <a:pathLst>
                <a:path w="3130" h="5502" extrusionOk="0">
                  <a:moveTo>
                    <a:pt x="1778" y="0"/>
                  </a:moveTo>
                  <a:cubicBezTo>
                    <a:pt x="1477" y="0"/>
                    <a:pt x="1189" y="101"/>
                    <a:pt x="951" y="292"/>
                  </a:cubicBezTo>
                  <a:cubicBezTo>
                    <a:pt x="676" y="511"/>
                    <a:pt x="504" y="827"/>
                    <a:pt x="467" y="1178"/>
                  </a:cubicBezTo>
                  <a:lnTo>
                    <a:pt x="0" y="5470"/>
                  </a:lnTo>
                  <a:lnTo>
                    <a:pt x="301" y="5501"/>
                  </a:lnTo>
                  <a:lnTo>
                    <a:pt x="767" y="1210"/>
                  </a:lnTo>
                  <a:cubicBezTo>
                    <a:pt x="796" y="941"/>
                    <a:pt x="929" y="697"/>
                    <a:pt x="1141" y="526"/>
                  </a:cubicBezTo>
                  <a:cubicBezTo>
                    <a:pt x="1323" y="380"/>
                    <a:pt x="1545" y="302"/>
                    <a:pt x="1775" y="302"/>
                  </a:cubicBezTo>
                  <a:cubicBezTo>
                    <a:pt x="1813" y="302"/>
                    <a:pt x="1850" y="304"/>
                    <a:pt x="1888" y="308"/>
                  </a:cubicBezTo>
                  <a:cubicBezTo>
                    <a:pt x="2157" y="338"/>
                    <a:pt x="2401" y="471"/>
                    <a:pt x="2572" y="682"/>
                  </a:cubicBezTo>
                  <a:cubicBezTo>
                    <a:pt x="2742" y="894"/>
                    <a:pt x="2820" y="1159"/>
                    <a:pt x="2790" y="1429"/>
                  </a:cubicBezTo>
                  <a:lnTo>
                    <a:pt x="2652" y="2691"/>
                  </a:lnTo>
                  <a:lnTo>
                    <a:pt x="2954" y="2722"/>
                  </a:lnTo>
                  <a:lnTo>
                    <a:pt x="3090" y="1462"/>
                  </a:lnTo>
                  <a:cubicBezTo>
                    <a:pt x="3129" y="1112"/>
                    <a:pt x="3028" y="767"/>
                    <a:pt x="2806" y="492"/>
                  </a:cubicBezTo>
                  <a:cubicBezTo>
                    <a:pt x="2587" y="219"/>
                    <a:pt x="2271" y="45"/>
                    <a:pt x="1921" y="8"/>
                  </a:cubicBezTo>
                  <a:cubicBezTo>
                    <a:pt x="1873" y="3"/>
                    <a:pt x="1825" y="0"/>
                    <a:pt x="1778" y="0"/>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4" name="Google Shape;314;p26"/>
            <p:cNvSpPr/>
            <p:nvPr/>
          </p:nvSpPr>
          <p:spPr>
            <a:xfrm>
              <a:off x="4723225" y="704650"/>
              <a:ext cx="79250" cy="137575"/>
            </a:xfrm>
            <a:custGeom>
              <a:avLst/>
              <a:gdLst/>
              <a:ahLst/>
              <a:cxnLst/>
              <a:rect l="l" t="t" r="r" b="b"/>
              <a:pathLst>
                <a:path w="3170" h="5503" extrusionOk="0">
                  <a:moveTo>
                    <a:pt x="2869" y="0"/>
                  </a:moveTo>
                  <a:lnTo>
                    <a:pt x="2403" y="4292"/>
                  </a:lnTo>
                  <a:cubicBezTo>
                    <a:pt x="2347" y="4813"/>
                    <a:pt x="1904" y="5199"/>
                    <a:pt x="1391" y="5199"/>
                  </a:cubicBezTo>
                  <a:cubicBezTo>
                    <a:pt x="1355" y="5199"/>
                    <a:pt x="1318" y="5197"/>
                    <a:pt x="1282" y="5193"/>
                  </a:cubicBezTo>
                  <a:cubicBezTo>
                    <a:pt x="724" y="5133"/>
                    <a:pt x="320" y="4630"/>
                    <a:pt x="380" y="4072"/>
                  </a:cubicBezTo>
                  <a:lnTo>
                    <a:pt x="513" y="2843"/>
                  </a:lnTo>
                  <a:lnTo>
                    <a:pt x="213" y="2810"/>
                  </a:lnTo>
                  <a:lnTo>
                    <a:pt x="80" y="4041"/>
                  </a:lnTo>
                  <a:cubicBezTo>
                    <a:pt x="1" y="4764"/>
                    <a:pt x="525" y="5416"/>
                    <a:pt x="1249" y="5495"/>
                  </a:cubicBezTo>
                  <a:cubicBezTo>
                    <a:pt x="1298" y="5500"/>
                    <a:pt x="1344" y="5503"/>
                    <a:pt x="1392" y="5503"/>
                  </a:cubicBezTo>
                  <a:cubicBezTo>
                    <a:pt x="2057" y="5503"/>
                    <a:pt x="2630" y="5000"/>
                    <a:pt x="2703" y="4325"/>
                  </a:cubicBezTo>
                  <a:lnTo>
                    <a:pt x="3170" y="33"/>
                  </a:lnTo>
                  <a:lnTo>
                    <a:pt x="2869"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5" name="Google Shape;315;p26"/>
            <p:cNvSpPr/>
            <p:nvPr/>
          </p:nvSpPr>
          <p:spPr>
            <a:xfrm>
              <a:off x="4569775" y="849175"/>
              <a:ext cx="188275" cy="253325"/>
            </a:xfrm>
            <a:custGeom>
              <a:avLst/>
              <a:gdLst/>
              <a:ahLst/>
              <a:cxnLst/>
              <a:rect l="l" t="t" r="r" b="b"/>
              <a:pathLst>
                <a:path w="7531" h="10133" extrusionOk="0">
                  <a:moveTo>
                    <a:pt x="3941" y="0"/>
                  </a:moveTo>
                  <a:cubicBezTo>
                    <a:pt x="2227" y="0"/>
                    <a:pt x="754" y="1292"/>
                    <a:pt x="564" y="3036"/>
                  </a:cubicBezTo>
                  <a:lnTo>
                    <a:pt x="202" y="6363"/>
                  </a:lnTo>
                  <a:cubicBezTo>
                    <a:pt x="1" y="8232"/>
                    <a:pt x="1349" y="9909"/>
                    <a:pt x="3218" y="10112"/>
                  </a:cubicBezTo>
                  <a:cubicBezTo>
                    <a:pt x="3342" y="10126"/>
                    <a:pt x="3465" y="10132"/>
                    <a:pt x="3588" y="10132"/>
                  </a:cubicBezTo>
                  <a:cubicBezTo>
                    <a:pt x="5302" y="10132"/>
                    <a:pt x="6777" y="8841"/>
                    <a:pt x="6967" y="7097"/>
                  </a:cubicBezTo>
                  <a:lnTo>
                    <a:pt x="7327" y="3770"/>
                  </a:lnTo>
                  <a:cubicBezTo>
                    <a:pt x="7530" y="1901"/>
                    <a:pt x="6180" y="224"/>
                    <a:pt x="4313" y="21"/>
                  </a:cubicBezTo>
                  <a:cubicBezTo>
                    <a:pt x="4188" y="7"/>
                    <a:pt x="4064" y="0"/>
                    <a:pt x="3941" y="0"/>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316" name="Google Shape;316;p26"/>
            <p:cNvSpPr/>
            <p:nvPr/>
          </p:nvSpPr>
          <p:spPr>
            <a:xfrm>
              <a:off x="4557550" y="834500"/>
              <a:ext cx="193500" cy="260875"/>
            </a:xfrm>
            <a:custGeom>
              <a:avLst/>
              <a:gdLst/>
              <a:ahLst/>
              <a:cxnLst/>
              <a:rect l="l" t="t" r="r" b="b"/>
              <a:pathLst>
                <a:path w="7740" h="10435" extrusionOk="0">
                  <a:moveTo>
                    <a:pt x="3991" y="303"/>
                  </a:moveTo>
                  <a:cubicBezTo>
                    <a:pt x="4109" y="303"/>
                    <a:pt x="4228" y="310"/>
                    <a:pt x="4346" y="322"/>
                  </a:cubicBezTo>
                  <a:cubicBezTo>
                    <a:pt x="6128" y="516"/>
                    <a:pt x="7421" y="2122"/>
                    <a:pt x="7227" y="3904"/>
                  </a:cubicBezTo>
                  <a:lnTo>
                    <a:pt x="6867" y="7233"/>
                  </a:lnTo>
                  <a:cubicBezTo>
                    <a:pt x="6773" y="8095"/>
                    <a:pt x="6350" y="8871"/>
                    <a:pt x="5672" y="9415"/>
                  </a:cubicBezTo>
                  <a:cubicBezTo>
                    <a:pt x="5090" y="9884"/>
                    <a:pt x="4380" y="10133"/>
                    <a:pt x="3643" y="10133"/>
                  </a:cubicBezTo>
                  <a:cubicBezTo>
                    <a:pt x="3524" y="10133"/>
                    <a:pt x="3405" y="10126"/>
                    <a:pt x="3285" y="10113"/>
                  </a:cubicBezTo>
                  <a:cubicBezTo>
                    <a:pt x="2422" y="10019"/>
                    <a:pt x="1647" y="9596"/>
                    <a:pt x="1103" y="8919"/>
                  </a:cubicBezTo>
                  <a:cubicBezTo>
                    <a:pt x="558" y="8243"/>
                    <a:pt x="310" y="7394"/>
                    <a:pt x="404" y="6532"/>
                  </a:cubicBezTo>
                  <a:lnTo>
                    <a:pt x="766" y="3203"/>
                  </a:lnTo>
                  <a:cubicBezTo>
                    <a:pt x="859" y="2340"/>
                    <a:pt x="1283" y="1566"/>
                    <a:pt x="1959" y="1022"/>
                  </a:cubicBezTo>
                  <a:cubicBezTo>
                    <a:pt x="2542" y="552"/>
                    <a:pt x="3254" y="303"/>
                    <a:pt x="3991" y="303"/>
                  </a:cubicBezTo>
                  <a:close/>
                  <a:moveTo>
                    <a:pt x="3992" y="1"/>
                  </a:moveTo>
                  <a:cubicBezTo>
                    <a:pt x="3184" y="1"/>
                    <a:pt x="2407" y="272"/>
                    <a:pt x="1771" y="785"/>
                  </a:cubicBezTo>
                  <a:cubicBezTo>
                    <a:pt x="1031" y="1380"/>
                    <a:pt x="567" y="2226"/>
                    <a:pt x="464" y="3170"/>
                  </a:cubicBezTo>
                  <a:lnTo>
                    <a:pt x="104" y="6499"/>
                  </a:lnTo>
                  <a:cubicBezTo>
                    <a:pt x="1" y="7442"/>
                    <a:pt x="273" y="8369"/>
                    <a:pt x="866" y="9109"/>
                  </a:cubicBezTo>
                  <a:cubicBezTo>
                    <a:pt x="1461" y="9849"/>
                    <a:pt x="2309" y="10312"/>
                    <a:pt x="3252" y="10414"/>
                  </a:cubicBezTo>
                  <a:cubicBezTo>
                    <a:pt x="3382" y="10429"/>
                    <a:pt x="3512" y="10435"/>
                    <a:pt x="3642" y="10435"/>
                  </a:cubicBezTo>
                  <a:cubicBezTo>
                    <a:pt x="4448" y="10435"/>
                    <a:pt x="5225" y="10163"/>
                    <a:pt x="5862" y="9650"/>
                  </a:cubicBezTo>
                  <a:cubicBezTo>
                    <a:pt x="6602" y="9055"/>
                    <a:pt x="7066" y="8209"/>
                    <a:pt x="7167" y="7266"/>
                  </a:cubicBezTo>
                  <a:lnTo>
                    <a:pt x="7529" y="3937"/>
                  </a:lnTo>
                  <a:cubicBezTo>
                    <a:pt x="7740" y="1989"/>
                    <a:pt x="6327" y="232"/>
                    <a:pt x="4381" y="22"/>
                  </a:cubicBezTo>
                  <a:cubicBezTo>
                    <a:pt x="4251" y="8"/>
                    <a:pt x="4121" y="1"/>
                    <a:pt x="3992" y="1"/>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7" name="Google Shape;317;p26"/>
            <p:cNvSpPr/>
            <p:nvPr/>
          </p:nvSpPr>
          <p:spPr>
            <a:xfrm>
              <a:off x="4648225" y="838400"/>
              <a:ext cx="22250" cy="136575"/>
            </a:xfrm>
            <a:custGeom>
              <a:avLst/>
              <a:gdLst/>
              <a:ahLst/>
              <a:cxnLst/>
              <a:rect l="l" t="t" r="r" b="b"/>
              <a:pathLst>
                <a:path w="890" h="5463" extrusionOk="0">
                  <a:moveTo>
                    <a:pt x="588" y="0"/>
                  </a:moveTo>
                  <a:lnTo>
                    <a:pt x="0" y="5429"/>
                  </a:lnTo>
                  <a:lnTo>
                    <a:pt x="301" y="5462"/>
                  </a:lnTo>
                  <a:lnTo>
                    <a:pt x="890" y="33"/>
                  </a:lnTo>
                  <a:lnTo>
                    <a:pt x="588"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8" name="Google Shape;318;p26"/>
            <p:cNvSpPr/>
            <p:nvPr/>
          </p:nvSpPr>
          <p:spPr>
            <a:xfrm>
              <a:off x="4632600" y="870500"/>
              <a:ext cx="53100" cy="74925"/>
            </a:xfrm>
            <a:custGeom>
              <a:avLst/>
              <a:gdLst/>
              <a:ahLst/>
              <a:cxnLst/>
              <a:rect l="l" t="t" r="r" b="b"/>
              <a:pathLst>
                <a:path w="2124" h="2997" extrusionOk="0">
                  <a:moveTo>
                    <a:pt x="1119" y="1"/>
                  </a:moveTo>
                  <a:cubicBezTo>
                    <a:pt x="641" y="1"/>
                    <a:pt x="228" y="361"/>
                    <a:pt x="175" y="849"/>
                  </a:cubicBezTo>
                  <a:lnTo>
                    <a:pt x="57" y="1944"/>
                  </a:lnTo>
                  <a:cubicBezTo>
                    <a:pt x="0" y="2465"/>
                    <a:pt x="377" y="2935"/>
                    <a:pt x="899" y="2991"/>
                  </a:cubicBezTo>
                  <a:cubicBezTo>
                    <a:pt x="933" y="2995"/>
                    <a:pt x="967" y="2997"/>
                    <a:pt x="1001" y="2997"/>
                  </a:cubicBezTo>
                  <a:cubicBezTo>
                    <a:pt x="1482" y="2997"/>
                    <a:pt x="1894" y="2636"/>
                    <a:pt x="1947" y="2148"/>
                  </a:cubicBezTo>
                  <a:lnTo>
                    <a:pt x="2066" y="1054"/>
                  </a:lnTo>
                  <a:cubicBezTo>
                    <a:pt x="2123" y="532"/>
                    <a:pt x="1745" y="63"/>
                    <a:pt x="1223" y="6"/>
                  </a:cubicBezTo>
                  <a:cubicBezTo>
                    <a:pt x="1188" y="2"/>
                    <a:pt x="1154" y="1"/>
                    <a:pt x="1119" y="1"/>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319" name="Google Shape;319;p26"/>
            <p:cNvSpPr/>
            <p:nvPr/>
          </p:nvSpPr>
          <p:spPr>
            <a:xfrm>
              <a:off x="4629450" y="866700"/>
              <a:ext cx="60200" cy="82525"/>
            </a:xfrm>
            <a:custGeom>
              <a:avLst/>
              <a:gdLst/>
              <a:ahLst/>
              <a:cxnLst/>
              <a:rect l="l" t="t" r="r" b="b"/>
              <a:pathLst>
                <a:path w="2408" h="3301" extrusionOk="0">
                  <a:moveTo>
                    <a:pt x="1246" y="303"/>
                  </a:moveTo>
                  <a:cubicBezTo>
                    <a:pt x="1275" y="303"/>
                    <a:pt x="1304" y="305"/>
                    <a:pt x="1333" y="309"/>
                  </a:cubicBezTo>
                  <a:cubicBezTo>
                    <a:pt x="1771" y="356"/>
                    <a:pt x="2089" y="752"/>
                    <a:pt x="2041" y="1190"/>
                  </a:cubicBezTo>
                  <a:lnTo>
                    <a:pt x="1923" y="2284"/>
                  </a:lnTo>
                  <a:cubicBezTo>
                    <a:pt x="1899" y="2496"/>
                    <a:pt x="1795" y="2686"/>
                    <a:pt x="1629" y="2821"/>
                  </a:cubicBezTo>
                  <a:cubicBezTo>
                    <a:pt x="1486" y="2937"/>
                    <a:pt x="1311" y="2997"/>
                    <a:pt x="1129" y="2997"/>
                  </a:cubicBezTo>
                  <a:cubicBezTo>
                    <a:pt x="1100" y="2997"/>
                    <a:pt x="1071" y="2996"/>
                    <a:pt x="1041" y="2992"/>
                  </a:cubicBezTo>
                  <a:cubicBezTo>
                    <a:pt x="829" y="2969"/>
                    <a:pt x="639" y="2865"/>
                    <a:pt x="505" y="2698"/>
                  </a:cubicBezTo>
                  <a:cubicBezTo>
                    <a:pt x="372" y="2532"/>
                    <a:pt x="310" y="2324"/>
                    <a:pt x="333" y="2112"/>
                  </a:cubicBezTo>
                  <a:lnTo>
                    <a:pt x="452" y="1016"/>
                  </a:lnTo>
                  <a:cubicBezTo>
                    <a:pt x="496" y="608"/>
                    <a:pt x="844" y="303"/>
                    <a:pt x="1246" y="303"/>
                  </a:cubicBezTo>
                  <a:close/>
                  <a:moveTo>
                    <a:pt x="1248" y="1"/>
                  </a:moveTo>
                  <a:cubicBezTo>
                    <a:pt x="694" y="1"/>
                    <a:pt x="213" y="420"/>
                    <a:pt x="152" y="985"/>
                  </a:cubicBezTo>
                  <a:lnTo>
                    <a:pt x="32" y="2079"/>
                  </a:lnTo>
                  <a:cubicBezTo>
                    <a:pt x="1" y="2371"/>
                    <a:pt x="85" y="2659"/>
                    <a:pt x="270" y="2888"/>
                  </a:cubicBezTo>
                  <a:cubicBezTo>
                    <a:pt x="454" y="3118"/>
                    <a:pt x="717" y="3262"/>
                    <a:pt x="1010" y="3293"/>
                  </a:cubicBezTo>
                  <a:cubicBezTo>
                    <a:pt x="1050" y="3297"/>
                    <a:pt x="1091" y="3300"/>
                    <a:pt x="1130" y="3300"/>
                  </a:cubicBezTo>
                  <a:cubicBezTo>
                    <a:pt x="1381" y="3300"/>
                    <a:pt x="1621" y="3215"/>
                    <a:pt x="1819" y="3057"/>
                  </a:cubicBezTo>
                  <a:cubicBezTo>
                    <a:pt x="2049" y="2871"/>
                    <a:pt x="2192" y="2610"/>
                    <a:pt x="2224" y="2317"/>
                  </a:cubicBezTo>
                  <a:lnTo>
                    <a:pt x="2342" y="1223"/>
                  </a:lnTo>
                  <a:cubicBezTo>
                    <a:pt x="2408" y="619"/>
                    <a:pt x="1970" y="73"/>
                    <a:pt x="1366" y="7"/>
                  </a:cubicBezTo>
                  <a:cubicBezTo>
                    <a:pt x="1326" y="3"/>
                    <a:pt x="1287" y="1"/>
                    <a:pt x="1248" y="1"/>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sp>
        <p:nvSpPr>
          <p:cNvPr id="320" name="Google Shape;320;p26"/>
          <p:cNvSpPr/>
          <p:nvPr/>
        </p:nvSpPr>
        <p:spPr>
          <a:xfrm>
            <a:off x="8346049" y="3013800"/>
            <a:ext cx="170000" cy="170000"/>
          </a:xfrm>
          <a:prstGeom prst="donut">
            <a:avLst>
              <a:gd name="adj" fmla="val 20302"/>
            </a:avLst>
          </a:prstGeom>
          <a:solidFill>
            <a:schemeClr val="lt1"/>
          </a:solidFill>
          <a:ln>
            <a:noFill/>
          </a:ln>
        </p:spPr>
        <p:txBody>
          <a:bodyPr spcFirstLastPara="1" wrap="square" lIns="121900" tIns="121900" rIns="121900" bIns="121900" anchor="ctr" anchorCtr="0">
            <a:noAutofit/>
          </a:bodyPr>
          <a:lstStyle/>
          <a:p>
            <a:endParaRPr sz="2400"/>
          </a:p>
        </p:txBody>
      </p:sp>
    </p:spTree>
    <p:extLst>
      <p:ext uri="{BB962C8B-B14F-4D97-AF65-F5344CB8AC3E}">
        <p14:creationId xmlns:p14="http://schemas.microsoft.com/office/powerpoint/2010/main" val="30407819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med" p14:dur="700">
        <p15:prstTrans prst="pageCurlDoubl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11" name="Google Shape;2829;p39"/>
          <p:cNvSpPr/>
          <p:nvPr/>
        </p:nvSpPr>
        <p:spPr>
          <a:xfrm>
            <a:off x="570783" y="316505"/>
            <a:ext cx="1312877" cy="548609"/>
          </a:xfrm>
          <a:prstGeom prst="roundRect">
            <a:avLst>
              <a:gd name="adj" fmla="val 50000"/>
            </a:avLst>
          </a:prstGeom>
          <a:solidFill>
            <a:srgbClr val="FFDF79"/>
          </a:solidFill>
          <a:ln w="9525" cap="flat" cmpd="sng">
            <a:solidFill>
              <a:srgbClr val="4657B0"/>
            </a:solidFill>
            <a:prstDash val="solid"/>
            <a:round/>
            <a:headEnd type="none" w="sm" len="sm"/>
            <a:tailEnd type="none" w="sm" len="sm"/>
          </a:ln>
          <a:effectLst>
            <a:outerShdw dist="38100" dir="2940000" algn="bl" rotWithShape="0">
              <a:srgbClr val="4657B0"/>
            </a:outerShdw>
          </a:effectLst>
        </p:spPr>
        <p:txBody>
          <a:bodyPr spcFirstLastPara="1" wrap="square" lIns="121900" tIns="121900" rIns="121900" bIns="121900" anchor="ctr" anchorCtr="0">
            <a:noAutofit/>
          </a:bodyPr>
          <a:lstStyle/>
          <a:p>
            <a:pPr algn="ctr" defTabSz="1219170">
              <a:defRPr/>
            </a:pPr>
            <a:r>
              <a:rPr lang="en-US" sz="2400" b="1" kern="0">
                <a:solidFill>
                  <a:srgbClr val="C00000"/>
                </a:solidFill>
                <a:ea typeface="Bad Script"/>
                <a:cs typeface="Bad Script"/>
                <a:sym typeface="Bad Script"/>
              </a:rPr>
              <a:t>H</a:t>
            </a:r>
            <a:r>
              <a:rPr lang="en" sz="2400" b="1" kern="0">
                <a:solidFill>
                  <a:srgbClr val="C00000"/>
                </a:solidFill>
                <a:ea typeface="Bad Script"/>
                <a:cs typeface="Bad Script"/>
                <a:sym typeface="Bad Script"/>
              </a:rPr>
              <a:t>Đ 1</a:t>
            </a:r>
            <a:endParaRPr sz="2400" b="1" kern="0" dirty="0">
              <a:solidFill>
                <a:srgbClr val="C00000"/>
              </a:solidFill>
              <a:ea typeface="Bad Script"/>
              <a:cs typeface="Bad Script"/>
              <a:sym typeface="Bad Script"/>
            </a:endParaRPr>
          </a:p>
        </p:txBody>
      </p:sp>
      <p:sp>
        <p:nvSpPr>
          <p:cNvPr id="12" name="TextBox 11"/>
          <p:cNvSpPr txBox="1"/>
          <p:nvPr/>
        </p:nvSpPr>
        <p:spPr>
          <a:xfrm>
            <a:off x="1962705" y="196001"/>
            <a:ext cx="9496132" cy="1323696"/>
          </a:xfrm>
          <a:prstGeom prst="rect">
            <a:avLst/>
          </a:prstGeom>
          <a:noFill/>
        </p:spPr>
        <p:txBody>
          <a:bodyPr wrap="square" rtlCol="0">
            <a:spAutoFit/>
          </a:bodyPr>
          <a:lstStyle/>
          <a:p>
            <a:pPr algn="just" defTabSz="609585">
              <a:lnSpc>
                <a:spcPct val="150000"/>
              </a:lnSpc>
            </a:pPr>
            <a:r>
              <a:rPr lang="vi-VN" sz="2667">
                <a:latin typeface="Arial" panose="020B0604020202020204" pitchFamily="34" charset="0"/>
                <a:cs typeface="Arial" panose="020B0604020202020204" pitchFamily="34" charset="0"/>
              </a:rPr>
              <a:t>Cho biết các góc và các cạnh của tứ giác ABCD ở Hình 65 có đặc điểm </a:t>
            </a:r>
            <a:r>
              <a:rPr lang="vi-VN" sz="2667">
                <a:latin typeface="Arial" panose="020B0604020202020204" pitchFamily="34" charset="0"/>
                <a:cs typeface="Arial" panose="020B0604020202020204" pitchFamily="34" charset="0"/>
              </a:rPr>
              <a:t>gì</a:t>
            </a:r>
            <a:r>
              <a:rPr lang="en-US" sz="2667">
                <a:latin typeface="Arial" panose="020B0604020202020204" pitchFamily="34" charset="0"/>
                <a:cs typeface="Arial" panose="020B0604020202020204" pitchFamily="34" charset="0"/>
              </a:rPr>
              <a:t>?</a:t>
            </a:r>
            <a:endParaRPr lang="vi-VN" sz="2667" dirty="0">
              <a:latin typeface="Arial" panose="020B0604020202020204" pitchFamily="34" charset="0"/>
              <a:cs typeface="Arial" panose="020B0604020202020204" pitchFamily="34" charset="0"/>
            </a:endParaRPr>
          </a:p>
        </p:txBody>
      </p:sp>
      <p:grpSp>
        <p:nvGrpSpPr>
          <p:cNvPr id="20" name="Google Shape;424;p35"/>
          <p:cNvGrpSpPr/>
          <p:nvPr/>
        </p:nvGrpSpPr>
        <p:grpSpPr>
          <a:xfrm rot="19991848">
            <a:off x="11166569" y="5424219"/>
            <a:ext cx="1129811" cy="1181261"/>
            <a:chOff x="863425" y="2507500"/>
            <a:chExt cx="471750" cy="505150"/>
          </a:xfrm>
        </p:grpSpPr>
        <p:sp>
          <p:nvSpPr>
            <p:cNvPr id="21" name="Google Shape;425;p35"/>
            <p:cNvSpPr/>
            <p:nvPr/>
          </p:nvSpPr>
          <p:spPr>
            <a:xfrm>
              <a:off x="885950" y="2524875"/>
              <a:ext cx="449225" cy="487775"/>
            </a:xfrm>
            <a:custGeom>
              <a:avLst/>
              <a:gdLst/>
              <a:ahLst/>
              <a:cxnLst/>
              <a:rect l="l" t="t" r="r" b="b"/>
              <a:pathLst>
                <a:path w="17969" h="19511" extrusionOk="0">
                  <a:moveTo>
                    <a:pt x="14409" y="0"/>
                  </a:moveTo>
                  <a:cubicBezTo>
                    <a:pt x="14406" y="0"/>
                    <a:pt x="14403" y="0"/>
                    <a:pt x="14401" y="1"/>
                  </a:cubicBezTo>
                  <a:lnTo>
                    <a:pt x="41" y="3088"/>
                  </a:lnTo>
                  <a:cubicBezTo>
                    <a:pt x="17" y="3092"/>
                    <a:pt x="1" y="3116"/>
                    <a:pt x="7" y="3142"/>
                  </a:cubicBezTo>
                  <a:lnTo>
                    <a:pt x="3516" y="19475"/>
                  </a:lnTo>
                  <a:cubicBezTo>
                    <a:pt x="3522" y="19495"/>
                    <a:pt x="3540" y="19510"/>
                    <a:pt x="3560" y="19510"/>
                  </a:cubicBezTo>
                  <a:cubicBezTo>
                    <a:pt x="3564" y="19510"/>
                    <a:pt x="3567" y="19510"/>
                    <a:pt x="3570" y="19509"/>
                  </a:cubicBezTo>
                  <a:lnTo>
                    <a:pt x="17930" y="16422"/>
                  </a:lnTo>
                  <a:cubicBezTo>
                    <a:pt x="17954" y="16418"/>
                    <a:pt x="17969" y="16394"/>
                    <a:pt x="17964" y="16370"/>
                  </a:cubicBezTo>
                  <a:lnTo>
                    <a:pt x="14453" y="35"/>
                  </a:lnTo>
                  <a:cubicBezTo>
                    <a:pt x="14449" y="14"/>
                    <a:pt x="14430" y="0"/>
                    <a:pt x="14409" y="0"/>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22" name="Google Shape;426;p35"/>
            <p:cNvSpPr/>
            <p:nvPr/>
          </p:nvSpPr>
          <p:spPr>
            <a:xfrm>
              <a:off x="863425" y="2507500"/>
              <a:ext cx="457100" cy="497675"/>
            </a:xfrm>
            <a:custGeom>
              <a:avLst/>
              <a:gdLst/>
              <a:ahLst/>
              <a:cxnLst/>
              <a:rect l="l" t="t" r="r" b="b"/>
              <a:pathLst>
                <a:path w="18284" h="19907" extrusionOk="0">
                  <a:moveTo>
                    <a:pt x="14442" y="379"/>
                  </a:moveTo>
                  <a:lnTo>
                    <a:pt x="17906" y="16489"/>
                  </a:lnTo>
                  <a:lnTo>
                    <a:pt x="3770" y="19528"/>
                  </a:lnTo>
                  <a:lnTo>
                    <a:pt x="338" y="3563"/>
                  </a:lnTo>
                  <a:cubicBezTo>
                    <a:pt x="329" y="3526"/>
                    <a:pt x="336" y="3485"/>
                    <a:pt x="359" y="3453"/>
                  </a:cubicBezTo>
                  <a:cubicBezTo>
                    <a:pt x="380" y="3420"/>
                    <a:pt x="413" y="3396"/>
                    <a:pt x="452" y="3388"/>
                  </a:cubicBezTo>
                  <a:lnTo>
                    <a:pt x="14442" y="379"/>
                  </a:lnTo>
                  <a:close/>
                  <a:moveTo>
                    <a:pt x="14687" y="1"/>
                  </a:moveTo>
                  <a:lnTo>
                    <a:pt x="384" y="3076"/>
                  </a:lnTo>
                  <a:cubicBezTo>
                    <a:pt x="263" y="3103"/>
                    <a:pt x="159" y="3174"/>
                    <a:pt x="91" y="3279"/>
                  </a:cubicBezTo>
                  <a:cubicBezTo>
                    <a:pt x="24" y="3384"/>
                    <a:pt x="0" y="3509"/>
                    <a:pt x="27" y="3630"/>
                  </a:cubicBezTo>
                  <a:lnTo>
                    <a:pt x="3527" y="19906"/>
                  </a:lnTo>
                  <a:lnTo>
                    <a:pt x="18284" y="16734"/>
                  </a:lnTo>
                  <a:lnTo>
                    <a:pt x="14687"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3" name="Google Shape;427;p35"/>
            <p:cNvSpPr/>
            <p:nvPr/>
          </p:nvSpPr>
          <p:spPr>
            <a:xfrm>
              <a:off x="927125" y="2578225"/>
              <a:ext cx="320650" cy="188325"/>
            </a:xfrm>
            <a:custGeom>
              <a:avLst/>
              <a:gdLst/>
              <a:ahLst/>
              <a:cxnLst/>
              <a:rect l="l" t="t" r="r" b="b"/>
              <a:pathLst>
                <a:path w="12826" h="7533" extrusionOk="0">
                  <a:moveTo>
                    <a:pt x="11749" y="0"/>
                  </a:moveTo>
                  <a:lnTo>
                    <a:pt x="1" y="2525"/>
                  </a:lnTo>
                  <a:lnTo>
                    <a:pt x="1077" y="7533"/>
                  </a:lnTo>
                  <a:lnTo>
                    <a:pt x="12825" y="5008"/>
                  </a:lnTo>
                  <a:lnTo>
                    <a:pt x="11749" y="0"/>
                  </a:ln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24" name="Google Shape;428;p35"/>
            <p:cNvSpPr/>
            <p:nvPr/>
          </p:nvSpPr>
          <p:spPr>
            <a:xfrm>
              <a:off x="905975" y="2564125"/>
              <a:ext cx="330100" cy="197800"/>
            </a:xfrm>
            <a:custGeom>
              <a:avLst/>
              <a:gdLst/>
              <a:ahLst/>
              <a:cxnLst/>
              <a:rect l="l" t="t" r="r" b="b"/>
              <a:pathLst>
                <a:path w="13204" h="7912" extrusionOk="0">
                  <a:moveTo>
                    <a:pt x="11815" y="377"/>
                  </a:moveTo>
                  <a:lnTo>
                    <a:pt x="12825" y="5074"/>
                  </a:lnTo>
                  <a:lnTo>
                    <a:pt x="1388" y="7533"/>
                  </a:lnTo>
                  <a:lnTo>
                    <a:pt x="379" y="2836"/>
                  </a:lnTo>
                  <a:lnTo>
                    <a:pt x="11815" y="377"/>
                  </a:lnTo>
                  <a:close/>
                  <a:moveTo>
                    <a:pt x="12060" y="1"/>
                  </a:moveTo>
                  <a:lnTo>
                    <a:pt x="1" y="2593"/>
                  </a:lnTo>
                  <a:lnTo>
                    <a:pt x="1144" y="7911"/>
                  </a:lnTo>
                  <a:lnTo>
                    <a:pt x="13203" y="5318"/>
                  </a:lnTo>
                  <a:lnTo>
                    <a:pt x="12060"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5" name="Google Shape;429;p35"/>
            <p:cNvSpPr/>
            <p:nvPr/>
          </p:nvSpPr>
          <p:spPr>
            <a:xfrm>
              <a:off x="944225" y="2792625"/>
              <a:ext cx="79650" cy="79700"/>
            </a:xfrm>
            <a:custGeom>
              <a:avLst/>
              <a:gdLst/>
              <a:ahLst/>
              <a:cxnLst/>
              <a:rect l="l" t="t" r="r" b="b"/>
              <a:pathLst>
                <a:path w="3186" h="3188" extrusionOk="0">
                  <a:moveTo>
                    <a:pt x="2378" y="378"/>
                  </a:moveTo>
                  <a:lnTo>
                    <a:pt x="2807" y="2378"/>
                  </a:lnTo>
                  <a:lnTo>
                    <a:pt x="807" y="2809"/>
                  </a:lnTo>
                  <a:lnTo>
                    <a:pt x="378" y="809"/>
                  </a:lnTo>
                  <a:lnTo>
                    <a:pt x="2378" y="378"/>
                  </a:lnTo>
                  <a:close/>
                  <a:moveTo>
                    <a:pt x="2622" y="0"/>
                  </a:moveTo>
                  <a:lnTo>
                    <a:pt x="0" y="564"/>
                  </a:lnTo>
                  <a:lnTo>
                    <a:pt x="564" y="3187"/>
                  </a:lnTo>
                  <a:lnTo>
                    <a:pt x="3186" y="2624"/>
                  </a:lnTo>
                  <a:lnTo>
                    <a:pt x="2622"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6" name="Google Shape;430;p35"/>
            <p:cNvSpPr/>
            <p:nvPr/>
          </p:nvSpPr>
          <p:spPr>
            <a:xfrm>
              <a:off x="1022025" y="2775900"/>
              <a:ext cx="79650" cy="79675"/>
            </a:xfrm>
            <a:custGeom>
              <a:avLst/>
              <a:gdLst/>
              <a:ahLst/>
              <a:cxnLst/>
              <a:rect l="l" t="t" r="r" b="b"/>
              <a:pathLst>
                <a:path w="3186" h="3187" extrusionOk="0">
                  <a:moveTo>
                    <a:pt x="2379" y="378"/>
                  </a:moveTo>
                  <a:lnTo>
                    <a:pt x="2809" y="2379"/>
                  </a:lnTo>
                  <a:lnTo>
                    <a:pt x="808" y="2808"/>
                  </a:lnTo>
                  <a:lnTo>
                    <a:pt x="379" y="808"/>
                  </a:lnTo>
                  <a:lnTo>
                    <a:pt x="2379" y="378"/>
                  </a:lnTo>
                  <a:close/>
                  <a:moveTo>
                    <a:pt x="2622" y="1"/>
                  </a:moveTo>
                  <a:lnTo>
                    <a:pt x="0" y="565"/>
                  </a:lnTo>
                  <a:lnTo>
                    <a:pt x="564" y="3187"/>
                  </a:lnTo>
                  <a:lnTo>
                    <a:pt x="3186" y="2623"/>
                  </a:lnTo>
                  <a:lnTo>
                    <a:pt x="2622"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7" name="Google Shape;431;p35"/>
            <p:cNvSpPr/>
            <p:nvPr/>
          </p:nvSpPr>
          <p:spPr>
            <a:xfrm>
              <a:off x="1099825" y="2759175"/>
              <a:ext cx="79700" cy="79700"/>
            </a:xfrm>
            <a:custGeom>
              <a:avLst/>
              <a:gdLst/>
              <a:ahLst/>
              <a:cxnLst/>
              <a:rect l="l" t="t" r="r" b="b"/>
              <a:pathLst>
                <a:path w="3188" h="3188" extrusionOk="0">
                  <a:moveTo>
                    <a:pt x="2379" y="378"/>
                  </a:moveTo>
                  <a:lnTo>
                    <a:pt x="2810" y="2379"/>
                  </a:lnTo>
                  <a:lnTo>
                    <a:pt x="809" y="2809"/>
                  </a:lnTo>
                  <a:lnTo>
                    <a:pt x="379" y="807"/>
                  </a:lnTo>
                  <a:lnTo>
                    <a:pt x="2379" y="378"/>
                  </a:lnTo>
                  <a:close/>
                  <a:moveTo>
                    <a:pt x="2623" y="0"/>
                  </a:moveTo>
                  <a:lnTo>
                    <a:pt x="1" y="564"/>
                  </a:lnTo>
                  <a:lnTo>
                    <a:pt x="564" y="3187"/>
                  </a:lnTo>
                  <a:lnTo>
                    <a:pt x="3188" y="2622"/>
                  </a:lnTo>
                  <a:lnTo>
                    <a:pt x="2623"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8" name="Google Shape;432;p35"/>
            <p:cNvSpPr/>
            <p:nvPr/>
          </p:nvSpPr>
          <p:spPr>
            <a:xfrm>
              <a:off x="960625" y="2868925"/>
              <a:ext cx="79650" cy="79675"/>
            </a:xfrm>
            <a:custGeom>
              <a:avLst/>
              <a:gdLst/>
              <a:ahLst/>
              <a:cxnLst/>
              <a:rect l="l" t="t" r="r" b="b"/>
              <a:pathLst>
                <a:path w="3186" h="3187" extrusionOk="0">
                  <a:moveTo>
                    <a:pt x="2379" y="379"/>
                  </a:moveTo>
                  <a:lnTo>
                    <a:pt x="2808" y="2379"/>
                  </a:lnTo>
                  <a:lnTo>
                    <a:pt x="808" y="2808"/>
                  </a:lnTo>
                  <a:lnTo>
                    <a:pt x="378" y="808"/>
                  </a:lnTo>
                  <a:lnTo>
                    <a:pt x="2379" y="379"/>
                  </a:lnTo>
                  <a:close/>
                  <a:moveTo>
                    <a:pt x="2622" y="1"/>
                  </a:moveTo>
                  <a:lnTo>
                    <a:pt x="0" y="564"/>
                  </a:lnTo>
                  <a:lnTo>
                    <a:pt x="564" y="3186"/>
                  </a:lnTo>
                  <a:lnTo>
                    <a:pt x="3186" y="2623"/>
                  </a:lnTo>
                  <a:lnTo>
                    <a:pt x="2622"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29" name="Google Shape;433;p35"/>
            <p:cNvSpPr/>
            <p:nvPr/>
          </p:nvSpPr>
          <p:spPr>
            <a:xfrm>
              <a:off x="1038425" y="2852175"/>
              <a:ext cx="79675" cy="79725"/>
            </a:xfrm>
            <a:custGeom>
              <a:avLst/>
              <a:gdLst/>
              <a:ahLst/>
              <a:cxnLst/>
              <a:rect l="l" t="t" r="r" b="b"/>
              <a:pathLst>
                <a:path w="3187" h="3189" extrusionOk="0">
                  <a:moveTo>
                    <a:pt x="2379" y="379"/>
                  </a:moveTo>
                  <a:lnTo>
                    <a:pt x="2808" y="2379"/>
                  </a:lnTo>
                  <a:lnTo>
                    <a:pt x="808" y="2810"/>
                  </a:lnTo>
                  <a:lnTo>
                    <a:pt x="379" y="808"/>
                  </a:lnTo>
                  <a:lnTo>
                    <a:pt x="2379" y="379"/>
                  </a:lnTo>
                  <a:close/>
                  <a:moveTo>
                    <a:pt x="2623" y="1"/>
                  </a:moveTo>
                  <a:lnTo>
                    <a:pt x="1" y="565"/>
                  </a:lnTo>
                  <a:lnTo>
                    <a:pt x="564" y="3188"/>
                  </a:lnTo>
                  <a:lnTo>
                    <a:pt x="3186" y="2623"/>
                  </a:lnTo>
                  <a:lnTo>
                    <a:pt x="2623"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0" name="Google Shape;434;p35"/>
            <p:cNvSpPr/>
            <p:nvPr/>
          </p:nvSpPr>
          <p:spPr>
            <a:xfrm>
              <a:off x="1116225" y="2835450"/>
              <a:ext cx="79675" cy="79700"/>
            </a:xfrm>
            <a:custGeom>
              <a:avLst/>
              <a:gdLst/>
              <a:ahLst/>
              <a:cxnLst/>
              <a:rect l="l" t="t" r="r" b="b"/>
              <a:pathLst>
                <a:path w="3187" h="3188" extrusionOk="0">
                  <a:moveTo>
                    <a:pt x="2379" y="378"/>
                  </a:moveTo>
                  <a:lnTo>
                    <a:pt x="2810" y="2379"/>
                  </a:lnTo>
                  <a:lnTo>
                    <a:pt x="810" y="2809"/>
                  </a:lnTo>
                  <a:lnTo>
                    <a:pt x="379" y="809"/>
                  </a:lnTo>
                  <a:lnTo>
                    <a:pt x="2379" y="378"/>
                  </a:lnTo>
                  <a:close/>
                  <a:moveTo>
                    <a:pt x="2623" y="0"/>
                  </a:moveTo>
                  <a:lnTo>
                    <a:pt x="1" y="565"/>
                  </a:lnTo>
                  <a:lnTo>
                    <a:pt x="564" y="3187"/>
                  </a:lnTo>
                  <a:lnTo>
                    <a:pt x="3186" y="2624"/>
                  </a:lnTo>
                  <a:lnTo>
                    <a:pt x="2623"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 name="Google Shape;435;p35"/>
            <p:cNvSpPr/>
            <p:nvPr/>
          </p:nvSpPr>
          <p:spPr>
            <a:xfrm>
              <a:off x="1177625" y="2741900"/>
              <a:ext cx="98575" cy="156500"/>
            </a:xfrm>
            <a:custGeom>
              <a:avLst/>
              <a:gdLst/>
              <a:ahLst/>
              <a:cxnLst/>
              <a:rect l="l" t="t" r="r" b="b"/>
              <a:pathLst>
                <a:path w="3943" h="6260" extrusionOk="0">
                  <a:moveTo>
                    <a:pt x="2478" y="379"/>
                  </a:moveTo>
                  <a:lnTo>
                    <a:pt x="3565" y="5431"/>
                  </a:lnTo>
                  <a:lnTo>
                    <a:pt x="1466" y="5881"/>
                  </a:lnTo>
                  <a:lnTo>
                    <a:pt x="379" y="830"/>
                  </a:lnTo>
                  <a:lnTo>
                    <a:pt x="2478" y="379"/>
                  </a:lnTo>
                  <a:close/>
                  <a:moveTo>
                    <a:pt x="2723" y="1"/>
                  </a:moveTo>
                  <a:lnTo>
                    <a:pt x="1" y="587"/>
                  </a:lnTo>
                  <a:lnTo>
                    <a:pt x="1221" y="6260"/>
                  </a:lnTo>
                  <a:lnTo>
                    <a:pt x="3943" y="5675"/>
                  </a:lnTo>
                  <a:lnTo>
                    <a:pt x="2723"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grpSp>
        <p:nvGrpSpPr>
          <p:cNvPr id="32" name="Google Shape;436;p35"/>
          <p:cNvGrpSpPr/>
          <p:nvPr/>
        </p:nvGrpSpPr>
        <p:grpSpPr>
          <a:xfrm rot="273201">
            <a:off x="-117675" y="2497348"/>
            <a:ext cx="892115" cy="1038053"/>
            <a:chOff x="443025" y="893050"/>
            <a:chExt cx="445125" cy="504050"/>
          </a:xfrm>
        </p:grpSpPr>
        <p:sp>
          <p:nvSpPr>
            <p:cNvPr id="33" name="Google Shape;437;p35"/>
            <p:cNvSpPr/>
            <p:nvPr/>
          </p:nvSpPr>
          <p:spPr>
            <a:xfrm>
              <a:off x="476775" y="957400"/>
              <a:ext cx="409350" cy="439700"/>
            </a:xfrm>
            <a:custGeom>
              <a:avLst/>
              <a:gdLst/>
              <a:ahLst/>
              <a:cxnLst/>
              <a:rect l="l" t="t" r="r" b="b"/>
              <a:pathLst>
                <a:path w="16374" h="17588" extrusionOk="0">
                  <a:moveTo>
                    <a:pt x="3378" y="0"/>
                  </a:moveTo>
                  <a:lnTo>
                    <a:pt x="0" y="15639"/>
                  </a:lnTo>
                  <a:lnTo>
                    <a:pt x="8536" y="17484"/>
                  </a:lnTo>
                  <a:cubicBezTo>
                    <a:pt x="8860" y="17554"/>
                    <a:pt x="9184" y="17588"/>
                    <a:pt x="9504" y="17588"/>
                  </a:cubicBezTo>
                  <a:cubicBezTo>
                    <a:pt x="11605" y="17588"/>
                    <a:pt x="13496" y="16127"/>
                    <a:pt x="13958" y="13989"/>
                  </a:cubicBezTo>
                  <a:lnTo>
                    <a:pt x="16373" y="2808"/>
                  </a:lnTo>
                  <a:lnTo>
                    <a:pt x="3378"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34" name="Google Shape;438;p35"/>
            <p:cNvSpPr/>
            <p:nvPr/>
          </p:nvSpPr>
          <p:spPr>
            <a:xfrm>
              <a:off x="671800" y="1266075"/>
              <a:ext cx="146375" cy="105150"/>
            </a:xfrm>
            <a:custGeom>
              <a:avLst/>
              <a:gdLst/>
              <a:ahLst/>
              <a:cxnLst/>
              <a:rect l="l" t="t" r="r" b="b"/>
              <a:pathLst>
                <a:path w="5855" h="4206" extrusionOk="0">
                  <a:moveTo>
                    <a:pt x="1505" y="1"/>
                  </a:moveTo>
                  <a:lnTo>
                    <a:pt x="1497" y="134"/>
                  </a:lnTo>
                  <a:cubicBezTo>
                    <a:pt x="1425" y="1395"/>
                    <a:pt x="1010" y="2614"/>
                    <a:pt x="298" y="3659"/>
                  </a:cubicBezTo>
                  <a:lnTo>
                    <a:pt x="1" y="4094"/>
                  </a:lnTo>
                  <a:cubicBezTo>
                    <a:pt x="351" y="4169"/>
                    <a:pt x="701" y="4206"/>
                    <a:pt x="1045" y="4206"/>
                  </a:cubicBezTo>
                  <a:cubicBezTo>
                    <a:pt x="3314" y="4206"/>
                    <a:pt x="5356" y="2628"/>
                    <a:pt x="5855" y="319"/>
                  </a:cubicBezTo>
                  <a:lnTo>
                    <a:pt x="5855" y="319"/>
                  </a:lnTo>
                  <a:lnTo>
                    <a:pt x="5248" y="419"/>
                  </a:lnTo>
                  <a:cubicBezTo>
                    <a:pt x="4874" y="481"/>
                    <a:pt x="4498" y="511"/>
                    <a:pt x="4123" y="511"/>
                  </a:cubicBezTo>
                  <a:cubicBezTo>
                    <a:pt x="3628" y="511"/>
                    <a:pt x="3135" y="458"/>
                    <a:pt x="2651" y="354"/>
                  </a:cubicBezTo>
                  <a:cubicBezTo>
                    <a:pt x="2263" y="270"/>
                    <a:pt x="1878" y="152"/>
                    <a:pt x="1505" y="1"/>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35" name="Google Shape;439;p35"/>
            <p:cNvSpPr/>
            <p:nvPr/>
          </p:nvSpPr>
          <p:spPr>
            <a:xfrm>
              <a:off x="665650" y="1260700"/>
              <a:ext cx="157325" cy="114275"/>
            </a:xfrm>
            <a:custGeom>
              <a:avLst/>
              <a:gdLst/>
              <a:ahLst/>
              <a:cxnLst/>
              <a:rect l="l" t="t" r="r" b="b"/>
              <a:pathLst>
                <a:path w="6293" h="4571" extrusionOk="0">
                  <a:moveTo>
                    <a:pt x="1887" y="427"/>
                  </a:moveTo>
                  <a:cubicBezTo>
                    <a:pt x="2205" y="545"/>
                    <a:pt x="2534" y="642"/>
                    <a:pt x="2866" y="714"/>
                  </a:cubicBezTo>
                  <a:cubicBezTo>
                    <a:pt x="3364" y="821"/>
                    <a:pt x="3868" y="875"/>
                    <a:pt x="4371" y="875"/>
                  </a:cubicBezTo>
                  <a:cubicBezTo>
                    <a:pt x="4754" y="875"/>
                    <a:pt x="5136" y="843"/>
                    <a:pt x="5518" y="781"/>
                  </a:cubicBezTo>
                  <a:lnTo>
                    <a:pt x="5905" y="717"/>
                  </a:lnTo>
                  <a:lnTo>
                    <a:pt x="5905" y="717"/>
                  </a:lnTo>
                  <a:cubicBezTo>
                    <a:pt x="5346" y="2836"/>
                    <a:pt x="3418" y="4272"/>
                    <a:pt x="1287" y="4272"/>
                  </a:cubicBezTo>
                  <a:cubicBezTo>
                    <a:pt x="1026" y="4272"/>
                    <a:pt x="762" y="4250"/>
                    <a:pt x="496" y="4206"/>
                  </a:cubicBezTo>
                  <a:lnTo>
                    <a:pt x="667" y="3957"/>
                  </a:lnTo>
                  <a:cubicBezTo>
                    <a:pt x="1380" y="2910"/>
                    <a:pt x="1801" y="1691"/>
                    <a:pt x="1887" y="427"/>
                  </a:cubicBezTo>
                  <a:close/>
                  <a:moveTo>
                    <a:pt x="1615" y="0"/>
                  </a:moveTo>
                  <a:lnTo>
                    <a:pt x="1595" y="340"/>
                  </a:lnTo>
                  <a:cubicBezTo>
                    <a:pt x="1525" y="1575"/>
                    <a:pt x="1118" y="2767"/>
                    <a:pt x="422" y="3790"/>
                  </a:cubicBezTo>
                  <a:lnTo>
                    <a:pt x="0" y="4407"/>
                  </a:lnTo>
                  <a:lnTo>
                    <a:pt x="215" y="4454"/>
                  </a:lnTo>
                  <a:cubicBezTo>
                    <a:pt x="576" y="4531"/>
                    <a:pt x="937" y="4570"/>
                    <a:pt x="1296" y="4570"/>
                  </a:cubicBezTo>
                  <a:lnTo>
                    <a:pt x="1296" y="4569"/>
                  </a:lnTo>
                  <a:cubicBezTo>
                    <a:pt x="2260" y="4569"/>
                    <a:pt x="3205" y="4294"/>
                    <a:pt x="4035" y="3759"/>
                  </a:cubicBezTo>
                  <a:cubicBezTo>
                    <a:pt x="5174" y="3025"/>
                    <a:pt x="5960" y="1890"/>
                    <a:pt x="6246" y="566"/>
                  </a:cubicBezTo>
                  <a:lnTo>
                    <a:pt x="6292" y="353"/>
                  </a:lnTo>
                  <a:lnTo>
                    <a:pt x="5468" y="488"/>
                  </a:lnTo>
                  <a:cubicBezTo>
                    <a:pt x="5103" y="548"/>
                    <a:pt x="4736" y="578"/>
                    <a:pt x="4369" y="578"/>
                  </a:cubicBezTo>
                  <a:cubicBezTo>
                    <a:pt x="3887" y="578"/>
                    <a:pt x="3406" y="526"/>
                    <a:pt x="2929" y="424"/>
                  </a:cubicBezTo>
                  <a:cubicBezTo>
                    <a:pt x="2546" y="340"/>
                    <a:pt x="2168" y="225"/>
                    <a:pt x="1806" y="78"/>
                  </a:cubicBezTo>
                  <a:lnTo>
                    <a:pt x="1615"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6" name="Google Shape;440;p35"/>
            <p:cNvSpPr/>
            <p:nvPr/>
          </p:nvSpPr>
          <p:spPr>
            <a:xfrm>
              <a:off x="443025" y="893050"/>
              <a:ext cx="445125" cy="482150"/>
            </a:xfrm>
            <a:custGeom>
              <a:avLst/>
              <a:gdLst/>
              <a:ahLst/>
              <a:cxnLst/>
              <a:rect l="l" t="t" r="r" b="b"/>
              <a:pathLst>
                <a:path w="17805" h="19286" extrusionOk="0">
                  <a:moveTo>
                    <a:pt x="3960" y="377"/>
                  </a:moveTo>
                  <a:lnTo>
                    <a:pt x="4380" y="468"/>
                  </a:lnTo>
                  <a:cubicBezTo>
                    <a:pt x="4367" y="688"/>
                    <a:pt x="4424" y="906"/>
                    <a:pt x="4546" y="1096"/>
                  </a:cubicBezTo>
                  <a:cubicBezTo>
                    <a:pt x="4697" y="1329"/>
                    <a:pt x="4930" y="1490"/>
                    <a:pt x="5202" y="1550"/>
                  </a:cubicBezTo>
                  <a:cubicBezTo>
                    <a:pt x="5276" y="1566"/>
                    <a:pt x="5350" y="1574"/>
                    <a:pt x="5424" y="1574"/>
                  </a:cubicBezTo>
                  <a:cubicBezTo>
                    <a:pt x="5623" y="1574"/>
                    <a:pt x="5817" y="1517"/>
                    <a:pt x="5989" y="1407"/>
                  </a:cubicBezTo>
                  <a:cubicBezTo>
                    <a:pt x="6177" y="1286"/>
                    <a:pt x="6319" y="1109"/>
                    <a:pt x="6398" y="903"/>
                  </a:cubicBezTo>
                  <a:lnTo>
                    <a:pt x="7044" y="1043"/>
                  </a:lnTo>
                  <a:cubicBezTo>
                    <a:pt x="7013" y="1549"/>
                    <a:pt x="7355" y="2015"/>
                    <a:pt x="7865" y="2126"/>
                  </a:cubicBezTo>
                  <a:cubicBezTo>
                    <a:pt x="7939" y="2141"/>
                    <a:pt x="8013" y="2149"/>
                    <a:pt x="8086" y="2149"/>
                  </a:cubicBezTo>
                  <a:cubicBezTo>
                    <a:pt x="8285" y="2149"/>
                    <a:pt x="8480" y="2092"/>
                    <a:pt x="8651" y="1982"/>
                  </a:cubicBezTo>
                  <a:cubicBezTo>
                    <a:pt x="8839" y="1861"/>
                    <a:pt x="8981" y="1685"/>
                    <a:pt x="9061" y="1478"/>
                  </a:cubicBezTo>
                  <a:lnTo>
                    <a:pt x="9705" y="1617"/>
                  </a:lnTo>
                  <a:cubicBezTo>
                    <a:pt x="9691" y="1839"/>
                    <a:pt x="9748" y="2057"/>
                    <a:pt x="9871" y="2247"/>
                  </a:cubicBezTo>
                  <a:cubicBezTo>
                    <a:pt x="10022" y="2480"/>
                    <a:pt x="10255" y="2641"/>
                    <a:pt x="10527" y="2701"/>
                  </a:cubicBezTo>
                  <a:cubicBezTo>
                    <a:pt x="10601" y="2717"/>
                    <a:pt x="10675" y="2725"/>
                    <a:pt x="10749" y="2725"/>
                  </a:cubicBezTo>
                  <a:cubicBezTo>
                    <a:pt x="10948" y="2725"/>
                    <a:pt x="11142" y="2668"/>
                    <a:pt x="11313" y="2558"/>
                  </a:cubicBezTo>
                  <a:cubicBezTo>
                    <a:pt x="11502" y="2437"/>
                    <a:pt x="11644" y="2260"/>
                    <a:pt x="11723" y="2054"/>
                  </a:cubicBezTo>
                  <a:lnTo>
                    <a:pt x="12367" y="2193"/>
                  </a:lnTo>
                  <a:cubicBezTo>
                    <a:pt x="12354" y="2414"/>
                    <a:pt x="12411" y="2633"/>
                    <a:pt x="12533" y="2821"/>
                  </a:cubicBezTo>
                  <a:cubicBezTo>
                    <a:pt x="12684" y="3056"/>
                    <a:pt x="12917" y="3217"/>
                    <a:pt x="13189" y="3277"/>
                  </a:cubicBezTo>
                  <a:cubicBezTo>
                    <a:pt x="13263" y="3293"/>
                    <a:pt x="13337" y="3300"/>
                    <a:pt x="13411" y="3300"/>
                  </a:cubicBezTo>
                  <a:cubicBezTo>
                    <a:pt x="13609" y="3300"/>
                    <a:pt x="13804" y="3243"/>
                    <a:pt x="13976" y="3133"/>
                  </a:cubicBezTo>
                  <a:cubicBezTo>
                    <a:pt x="14164" y="3011"/>
                    <a:pt x="14306" y="2836"/>
                    <a:pt x="14385" y="2630"/>
                  </a:cubicBezTo>
                  <a:lnTo>
                    <a:pt x="15031" y="2769"/>
                  </a:lnTo>
                  <a:cubicBezTo>
                    <a:pt x="15000" y="3274"/>
                    <a:pt x="15342" y="3742"/>
                    <a:pt x="15852" y="3851"/>
                  </a:cubicBezTo>
                  <a:cubicBezTo>
                    <a:pt x="15926" y="3867"/>
                    <a:pt x="16000" y="3875"/>
                    <a:pt x="16073" y="3875"/>
                  </a:cubicBezTo>
                  <a:cubicBezTo>
                    <a:pt x="16502" y="3875"/>
                    <a:pt x="16893" y="3609"/>
                    <a:pt x="17048" y="3205"/>
                  </a:cubicBezTo>
                  <a:lnTo>
                    <a:pt x="17426" y="3287"/>
                  </a:lnTo>
                  <a:lnTo>
                    <a:pt x="14850" y="15207"/>
                  </a:lnTo>
                  <a:cubicBezTo>
                    <a:pt x="14369" y="17438"/>
                    <a:pt x="12388" y="18967"/>
                    <a:pt x="10192" y="18967"/>
                  </a:cubicBezTo>
                  <a:cubicBezTo>
                    <a:pt x="9860" y="18967"/>
                    <a:pt x="9522" y="18932"/>
                    <a:pt x="9185" y="18859"/>
                  </a:cubicBezTo>
                  <a:lnTo>
                    <a:pt x="378" y="16956"/>
                  </a:lnTo>
                  <a:lnTo>
                    <a:pt x="3960" y="377"/>
                  </a:lnTo>
                  <a:close/>
                  <a:moveTo>
                    <a:pt x="3716" y="0"/>
                  </a:moveTo>
                  <a:lnTo>
                    <a:pt x="0" y="17200"/>
                  </a:lnTo>
                  <a:lnTo>
                    <a:pt x="9117" y="19170"/>
                  </a:lnTo>
                  <a:cubicBezTo>
                    <a:pt x="9479" y="19248"/>
                    <a:pt x="9838" y="19285"/>
                    <a:pt x="10192" y="19285"/>
                  </a:cubicBezTo>
                  <a:lnTo>
                    <a:pt x="10194" y="19285"/>
                  </a:lnTo>
                  <a:cubicBezTo>
                    <a:pt x="12535" y="19285"/>
                    <a:pt x="14648" y="17654"/>
                    <a:pt x="15163" y="15275"/>
                  </a:cubicBezTo>
                  <a:lnTo>
                    <a:pt x="17804" y="3042"/>
                  </a:lnTo>
                  <a:lnTo>
                    <a:pt x="16816" y="2828"/>
                  </a:lnTo>
                  <a:lnTo>
                    <a:pt x="16782" y="2984"/>
                  </a:lnTo>
                  <a:cubicBezTo>
                    <a:pt x="16709" y="3324"/>
                    <a:pt x="16407" y="3556"/>
                    <a:pt x="16073" y="3556"/>
                  </a:cubicBezTo>
                  <a:cubicBezTo>
                    <a:pt x="16023" y="3556"/>
                    <a:pt x="15972" y="3551"/>
                    <a:pt x="15921" y="3540"/>
                  </a:cubicBezTo>
                  <a:cubicBezTo>
                    <a:pt x="15529" y="3456"/>
                    <a:pt x="15279" y="3069"/>
                    <a:pt x="15364" y="2677"/>
                  </a:cubicBezTo>
                  <a:lnTo>
                    <a:pt x="15397" y="2522"/>
                  </a:lnTo>
                  <a:lnTo>
                    <a:pt x="14154" y="2253"/>
                  </a:lnTo>
                  <a:lnTo>
                    <a:pt x="14119" y="2410"/>
                  </a:lnTo>
                  <a:cubicBezTo>
                    <a:pt x="14079" y="2598"/>
                    <a:pt x="13967" y="2761"/>
                    <a:pt x="13804" y="2866"/>
                  </a:cubicBezTo>
                  <a:cubicBezTo>
                    <a:pt x="13685" y="2942"/>
                    <a:pt x="13551" y="2981"/>
                    <a:pt x="13413" y="2981"/>
                  </a:cubicBezTo>
                  <a:cubicBezTo>
                    <a:pt x="13361" y="2981"/>
                    <a:pt x="13309" y="2976"/>
                    <a:pt x="13257" y="2964"/>
                  </a:cubicBezTo>
                  <a:cubicBezTo>
                    <a:pt x="13068" y="2924"/>
                    <a:pt x="12905" y="2812"/>
                    <a:pt x="12801" y="2649"/>
                  </a:cubicBezTo>
                  <a:cubicBezTo>
                    <a:pt x="12696" y="2486"/>
                    <a:pt x="12660" y="2292"/>
                    <a:pt x="12702" y="2103"/>
                  </a:cubicBezTo>
                  <a:lnTo>
                    <a:pt x="12735" y="1948"/>
                  </a:lnTo>
                  <a:lnTo>
                    <a:pt x="11491" y="1679"/>
                  </a:lnTo>
                  <a:lnTo>
                    <a:pt x="11457" y="1834"/>
                  </a:lnTo>
                  <a:cubicBezTo>
                    <a:pt x="11417" y="2024"/>
                    <a:pt x="11304" y="2186"/>
                    <a:pt x="11141" y="2290"/>
                  </a:cubicBezTo>
                  <a:cubicBezTo>
                    <a:pt x="11022" y="2367"/>
                    <a:pt x="10886" y="2407"/>
                    <a:pt x="10747" y="2407"/>
                  </a:cubicBezTo>
                  <a:cubicBezTo>
                    <a:pt x="10697" y="2407"/>
                    <a:pt x="10645" y="2401"/>
                    <a:pt x="10594" y="2390"/>
                  </a:cubicBezTo>
                  <a:cubicBezTo>
                    <a:pt x="10204" y="2305"/>
                    <a:pt x="9955" y="1918"/>
                    <a:pt x="10040" y="1528"/>
                  </a:cubicBezTo>
                  <a:lnTo>
                    <a:pt x="10073" y="1372"/>
                  </a:lnTo>
                  <a:lnTo>
                    <a:pt x="8829" y="1103"/>
                  </a:lnTo>
                  <a:lnTo>
                    <a:pt x="8795" y="1259"/>
                  </a:lnTo>
                  <a:cubicBezTo>
                    <a:pt x="8754" y="1449"/>
                    <a:pt x="8642" y="1610"/>
                    <a:pt x="8479" y="1715"/>
                  </a:cubicBezTo>
                  <a:cubicBezTo>
                    <a:pt x="8360" y="1792"/>
                    <a:pt x="8225" y="1831"/>
                    <a:pt x="8087" y="1831"/>
                  </a:cubicBezTo>
                  <a:cubicBezTo>
                    <a:pt x="8035" y="1831"/>
                    <a:pt x="7984" y="1826"/>
                    <a:pt x="7932" y="1815"/>
                  </a:cubicBezTo>
                  <a:cubicBezTo>
                    <a:pt x="7542" y="1731"/>
                    <a:pt x="7292" y="1344"/>
                    <a:pt x="7376" y="952"/>
                  </a:cubicBezTo>
                  <a:lnTo>
                    <a:pt x="7410" y="797"/>
                  </a:lnTo>
                  <a:lnTo>
                    <a:pt x="6165" y="529"/>
                  </a:lnTo>
                  <a:lnTo>
                    <a:pt x="6132" y="685"/>
                  </a:lnTo>
                  <a:cubicBezTo>
                    <a:pt x="6092" y="873"/>
                    <a:pt x="5978" y="1036"/>
                    <a:pt x="5817" y="1141"/>
                  </a:cubicBezTo>
                  <a:cubicBezTo>
                    <a:pt x="5698" y="1217"/>
                    <a:pt x="5563" y="1256"/>
                    <a:pt x="5426" y="1256"/>
                  </a:cubicBezTo>
                  <a:cubicBezTo>
                    <a:pt x="5374" y="1256"/>
                    <a:pt x="5322" y="1251"/>
                    <a:pt x="5270" y="1239"/>
                  </a:cubicBezTo>
                  <a:cubicBezTo>
                    <a:pt x="5080" y="1199"/>
                    <a:pt x="4918" y="1087"/>
                    <a:pt x="4814" y="924"/>
                  </a:cubicBezTo>
                  <a:cubicBezTo>
                    <a:pt x="4709" y="761"/>
                    <a:pt x="4673" y="567"/>
                    <a:pt x="4714" y="378"/>
                  </a:cubicBezTo>
                  <a:lnTo>
                    <a:pt x="4748" y="223"/>
                  </a:lnTo>
                  <a:lnTo>
                    <a:pt x="3716"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7" name="Google Shape;441;p35"/>
            <p:cNvSpPr/>
            <p:nvPr/>
          </p:nvSpPr>
          <p:spPr>
            <a:xfrm>
              <a:off x="592800" y="1047200"/>
              <a:ext cx="184450" cy="47300"/>
            </a:xfrm>
            <a:custGeom>
              <a:avLst/>
              <a:gdLst/>
              <a:ahLst/>
              <a:cxnLst/>
              <a:rect l="l" t="t" r="r" b="b"/>
              <a:pathLst>
                <a:path w="7378" h="1892" extrusionOk="0">
                  <a:moveTo>
                    <a:pt x="66" y="0"/>
                  </a:moveTo>
                  <a:lnTo>
                    <a:pt x="1" y="311"/>
                  </a:lnTo>
                  <a:lnTo>
                    <a:pt x="7311" y="1891"/>
                  </a:lnTo>
                  <a:lnTo>
                    <a:pt x="7378" y="1580"/>
                  </a:lnTo>
                  <a:lnTo>
                    <a:pt x="66"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8" name="Google Shape;442;p35"/>
            <p:cNvSpPr/>
            <p:nvPr/>
          </p:nvSpPr>
          <p:spPr>
            <a:xfrm>
              <a:off x="583300" y="1091175"/>
              <a:ext cx="184500" cy="47275"/>
            </a:xfrm>
            <a:custGeom>
              <a:avLst/>
              <a:gdLst/>
              <a:ahLst/>
              <a:cxnLst/>
              <a:rect l="l" t="t" r="r" b="b"/>
              <a:pathLst>
                <a:path w="7380" h="1891" extrusionOk="0">
                  <a:moveTo>
                    <a:pt x="68" y="1"/>
                  </a:moveTo>
                  <a:lnTo>
                    <a:pt x="1" y="312"/>
                  </a:lnTo>
                  <a:lnTo>
                    <a:pt x="7312" y="1890"/>
                  </a:lnTo>
                  <a:lnTo>
                    <a:pt x="7380" y="1579"/>
                  </a:lnTo>
                  <a:lnTo>
                    <a:pt x="68"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9" name="Google Shape;443;p35"/>
            <p:cNvSpPr/>
            <p:nvPr/>
          </p:nvSpPr>
          <p:spPr>
            <a:xfrm>
              <a:off x="573825" y="1135125"/>
              <a:ext cx="184475" cy="47275"/>
            </a:xfrm>
            <a:custGeom>
              <a:avLst/>
              <a:gdLst/>
              <a:ahLst/>
              <a:cxnLst/>
              <a:rect l="l" t="t" r="r" b="b"/>
              <a:pathLst>
                <a:path w="7379" h="1891" extrusionOk="0">
                  <a:moveTo>
                    <a:pt x="68" y="1"/>
                  </a:moveTo>
                  <a:lnTo>
                    <a:pt x="0" y="312"/>
                  </a:lnTo>
                  <a:lnTo>
                    <a:pt x="7312" y="1890"/>
                  </a:lnTo>
                  <a:lnTo>
                    <a:pt x="7379" y="1579"/>
                  </a:lnTo>
                  <a:lnTo>
                    <a:pt x="68"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40" name="Google Shape;444;p35"/>
            <p:cNvSpPr/>
            <p:nvPr/>
          </p:nvSpPr>
          <p:spPr>
            <a:xfrm>
              <a:off x="564325" y="1179075"/>
              <a:ext cx="125225" cy="34475"/>
            </a:xfrm>
            <a:custGeom>
              <a:avLst/>
              <a:gdLst/>
              <a:ahLst/>
              <a:cxnLst/>
              <a:rect l="l" t="t" r="r" b="b"/>
              <a:pathLst>
                <a:path w="5009" h="1379" extrusionOk="0">
                  <a:moveTo>
                    <a:pt x="68" y="1"/>
                  </a:moveTo>
                  <a:lnTo>
                    <a:pt x="1" y="312"/>
                  </a:lnTo>
                  <a:lnTo>
                    <a:pt x="4941" y="1379"/>
                  </a:lnTo>
                  <a:lnTo>
                    <a:pt x="5008" y="1068"/>
                  </a:lnTo>
                  <a:lnTo>
                    <a:pt x="68"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pic>
        <p:nvPicPr>
          <p:cNvPr id="3" name="Picture 2"/>
          <p:cNvPicPr>
            <a:picLocks noChangeAspect="1"/>
          </p:cNvPicPr>
          <p:nvPr/>
        </p:nvPicPr>
        <p:blipFill>
          <a:blip r:embed="rId3"/>
          <a:stretch>
            <a:fillRect/>
          </a:stretch>
        </p:blipFill>
        <p:spPr>
          <a:xfrm>
            <a:off x="8311915" y="1246751"/>
            <a:ext cx="3225965" cy="3539248"/>
          </a:xfrm>
          <a:prstGeom prst="rect">
            <a:avLst/>
          </a:prstGeom>
        </p:spPr>
      </p:pic>
      <mc:AlternateContent xmlns:mc="http://schemas.openxmlformats.org/markup-compatibility/2006">
        <mc:Choice xmlns:a14="http://schemas.microsoft.com/office/drawing/2010/main" Requires="a14">
          <p:sp>
            <p:nvSpPr>
              <p:cNvPr id="4" name="Rectangle 3"/>
              <p:cNvSpPr/>
              <p:nvPr/>
            </p:nvSpPr>
            <p:spPr>
              <a:xfrm>
                <a:off x="2719345" y="1739103"/>
                <a:ext cx="5253164" cy="2165208"/>
              </a:xfrm>
              <a:prstGeom prst="rect">
                <a:avLst/>
              </a:prstGeom>
            </p:spPr>
            <p:txBody>
              <a:bodyPr wrap="square">
                <a:spAutoFit/>
              </a:bodyPr>
              <a:lstStyle/>
              <a:p>
                <a:pPr algn="just">
                  <a:lnSpc>
                    <a:spcPct val="150000"/>
                  </a:lnSpc>
                  <a:spcBef>
                    <a:spcPts val="400"/>
                  </a:spcBef>
                  <a:spcAft>
                    <a:spcPts val="400"/>
                  </a:spcAft>
                </a:pPr>
                <a:r>
                  <a:rPr lang="en-US" sz="2667" kern="100">
                    <a:ea typeface="Malgun Gothic" panose="020B0503020000020004" pitchFamily="34" charset="-127"/>
                    <a:cs typeface="Times New Roman" panose="02020603050405020304" pitchFamily="18" charset="0"/>
                  </a:rPr>
                  <a:t>Trong tứ giác </a:t>
                </a:r>
                <a14:m>
                  <m:oMath xmlns:m="http://schemas.openxmlformats.org/officeDocument/2006/math">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ABCD</m:t>
                    </m:r>
                  </m:oMath>
                </a14:m>
                <a:r>
                  <a:rPr lang="en-US" sz="2667" kern="100">
                    <a:ea typeface="Malgun Gothic" panose="020B0503020000020004" pitchFamily="34" charset="-127"/>
                    <a:cs typeface="Times New Roman" panose="02020603050405020304" pitchFamily="18" charset="0"/>
                  </a:rPr>
                  <a:t> có: </a:t>
                </a:r>
                <a:endParaRPr lang="en-US" sz="2667" kern="100">
                  <a:ea typeface="Calibri" panose="020F0502020204030204" pitchFamily="34" charset="0"/>
                  <a:cs typeface="Times New Roman" panose="02020603050405020304" pitchFamily="18" charset="0"/>
                </a:endParaRPr>
              </a:p>
              <a:p>
                <a:pPr algn="ctr">
                  <a:lnSpc>
                    <a:spcPct val="150000"/>
                  </a:lnSpc>
                  <a:spcBef>
                    <a:spcPts val="400"/>
                  </a:spcBef>
                  <a:spcAft>
                    <a:spcPts val="400"/>
                  </a:spcAft>
                </a:pPr>
                <a14:m>
                  <m:oMath xmlns:m="http://schemas.openxmlformats.org/officeDocument/2006/math">
                    <m:acc>
                      <m:accPr>
                        <m:chr m:val="̂"/>
                        <m:ctrlPr>
                          <a:rPr lang="en-US" sz="2667"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A</m:t>
                        </m:r>
                      </m:e>
                    </m:acc>
                    <m:r>
                      <a:rPr lang="en-US" sz="2667"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667"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B</m:t>
                        </m:r>
                      </m:e>
                    </m:acc>
                    <m:r>
                      <a:rPr lang="en-US" sz="2667"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667"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C</m:t>
                        </m:r>
                      </m:e>
                    </m:acc>
                    <m:r>
                      <a:rPr lang="en-US" sz="2667"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667"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D</m:t>
                        </m:r>
                      </m:e>
                    </m:acc>
                    <m:r>
                      <a:rPr lang="en-US" sz="2667" kern="100">
                        <a:latin typeface="Cambria Math" panose="02040503050406030204" pitchFamily="18" charset="0"/>
                        <a:ea typeface="Malgun Gothic" panose="020B0503020000020004" pitchFamily="34" charset="-127"/>
                        <a:cs typeface="Times New Roman" panose="02020603050405020304" pitchFamily="18" charset="0"/>
                      </a:rPr>
                      <m:t>=</m:t>
                    </m:r>
                    <m:sSup>
                      <m:sSupPr>
                        <m:ctrlPr>
                          <a:rPr lang="en-US" sz="2667" i="1" kern="100">
                            <a:latin typeface="Cambria Math" panose="02040503050406030204" pitchFamily="18" charset="0"/>
                            <a:ea typeface="Malgun Gothic" panose="020B0503020000020004" pitchFamily="34" charset="-127"/>
                            <a:cs typeface="Times New Roman" panose="02020603050405020304" pitchFamily="18" charset="0"/>
                          </a:rPr>
                        </m:ctrlPr>
                      </m:sSupPr>
                      <m:e>
                        <m:r>
                          <a:rPr lang="en-US" sz="2667" kern="100">
                            <a:latin typeface="Cambria Math" panose="02040503050406030204" pitchFamily="18" charset="0"/>
                            <a:ea typeface="Malgun Gothic" panose="020B0503020000020004" pitchFamily="34" charset="-127"/>
                            <a:cs typeface="Times New Roman" panose="02020603050405020304" pitchFamily="18" charset="0"/>
                          </a:rPr>
                          <m:t>90</m:t>
                        </m:r>
                      </m:e>
                      <m:sup>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o</m:t>
                        </m:r>
                      </m:sup>
                    </m:sSup>
                  </m:oMath>
                </a14:m>
                <a:r>
                  <a:rPr lang="en-US" sz="2667" kern="100">
                    <a:ea typeface="Malgun Gothic" panose="020B0503020000020004" pitchFamily="34" charset="-127"/>
                    <a:cs typeface="Times New Roman" panose="02020603050405020304" pitchFamily="18" charset="0"/>
                  </a:rPr>
                  <a:t> </a:t>
                </a:r>
                <a:endParaRPr lang="en-US" sz="2667" kern="100">
                  <a:ea typeface="Calibri" panose="020F0502020204030204" pitchFamily="34" charset="0"/>
                  <a:cs typeface="Times New Roman" panose="02020603050405020304" pitchFamily="18" charset="0"/>
                </a:endParaRPr>
              </a:p>
              <a:p>
                <a:pPr algn="ctr">
                  <a:lnSpc>
                    <a:spcPct val="150000"/>
                  </a:lnSpc>
                  <a:spcBef>
                    <a:spcPts val="400"/>
                  </a:spcBef>
                  <a:spcAft>
                    <a:spcPts val="400"/>
                  </a:spcAft>
                </a:pPr>
                <a14:m>
                  <m:oMath xmlns:m="http://schemas.openxmlformats.org/officeDocument/2006/math">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AB</m:t>
                    </m:r>
                    <m:r>
                      <a:rPr lang="en-US" sz="2667"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BC</m:t>
                    </m:r>
                    <m:r>
                      <a:rPr lang="en-US" sz="2667"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CD</m:t>
                    </m:r>
                    <m:r>
                      <a:rPr lang="en-US" sz="2667" kern="100">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2667" kern="100">
                        <a:latin typeface="Cambria Math" panose="02040503050406030204" pitchFamily="18" charset="0"/>
                        <a:ea typeface="Malgun Gothic" panose="020B0503020000020004" pitchFamily="34" charset="-127"/>
                        <a:cs typeface="Times New Roman" panose="02020603050405020304" pitchFamily="18" charset="0"/>
                      </a:rPr>
                      <m:t>DA</m:t>
                    </m:r>
                  </m:oMath>
                </a14:m>
                <a:r>
                  <a:rPr lang="en-US" sz="2667" kern="100">
                    <a:ea typeface="Malgun Gothic" panose="020B0503020000020004" pitchFamily="34" charset="-127"/>
                    <a:cs typeface="Times New Roman" panose="02020603050405020304" pitchFamily="18" charset="0"/>
                  </a:rPr>
                  <a:t> </a:t>
                </a:r>
                <a:endParaRPr lang="en-US" sz="2667" kern="100">
                  <a:ea typeface="Calibri" panose="020F0502020204030204" pitchFamily="34" charset="0"/>
                  <a:cs typeface="Times New Roman" panose="02020603050405020304" pitchFamily="18" charset="0"/>
                </a:endParaRPr>
              </a:p>
            </p:txBody>
          </p:sp>
        </mc:Choice>
        <mc:Fallback>
          <p:sp>
            <p:nvSpPr>
              <p:cNvPr id="4" name="Rectangle 3"/>
              <p:cNvSpPr>
                <a:spLocks noRot="1" noChangeAspect="1" noMove="1" noResize="1" noEditPoints="1" noAdjustHandles="1" noChangeArrowheads="1" noChangeShapeType="1" noTextEdit="1"/>
              </p:cNvSpPr>
              <p:nvPr/>
            </p:nvSpPr>
            <p:spPr>
              <a:xfrm>
                <a:off x="2719345" y="1739103"/>
                <a:ext cx="5253164" cy="2165208"/>
              </a:xfrm>
              <a:prstGeom prst="rect">
                <a:avLst/>
              </a:prstGeom>
              <a:blipFill>
                <a:blip r:embed="rId4"/>
                <a:stretch>
                  <a:fillRect l="-2204"/>
                </a:stretch>
              </a:blipFill>
            </p:spPr>
            <p:txBody>
              <a:bodyPr/>
              <a:lstStyle/>
              <a:p>
                <a:r>
                  <a:rPr lang="en-US">
                    <a:noFill/>
                  </a:rPr>
                  <a:t> </a:t>
                </a:r>
              </a:p>
            </p:txBody>
          </p:sp>
        </mc:Fallback>
      </mc:AlternateContent>
      <p:sp>
        <p:nvSpPr>
          <p:cNvPr id="5" name="Right Arrow 4"/>
          <p:cNvSpPr/>
          <p:nvPr/>
        </p:nvSpPr>
        <p:spPr>
          <a:xfrm>
            <a:off x="2077940" y="1979526"/>
            <a:ext cx="508883" cy="318053"/>
          </a:xfrm>
          <a:prstGeom prst="rightArrow">
            <a:avLst/>
          </a:prstGeom>
          <a:solidFill>
            <a:schemeClr val="bg2">
              <a:lumMod val="50000"/>
            </a:schemeClr>
          </a:solidFill>
          <a:ln w="9525">
            <a:solidFill>
              <a:schemeClr val="bg2">
                <a:lumMod val="75000"/>
              </a:schemeClr>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sz="2400"/>
          </a:p>
        </p:txBody>
      </p:sp>
      <p:grpSp>
        <p:nvGrpSpPr>
          <p:cNvPr id="41" name="Group 40"/>
          <p:cNvGrpSpPr/>
          <p:nvPr/>
        </p:nvGrpSpPr>
        <p:grpSpPr>
          <a:xfrm>
            <a:off x="814238" y="4228127"/>
            <a:ext cx="6971281" cy="2144718"/>
            <a:chOff x="798003" y="1317922"/>
            <a:chExt cx="7869157" cy="2097764"/>
          </a:xfrm>
        </p:grpSpPr>
        <p:grpSp>
          <p:nvGrpSpPr>
            <p:cNvPr id="42" name="Group 41"/>
            <p:cNvGrpSpPr/>
            <p:nvPr/>
          </p:nvGrpSpPr>
          <p:grpSpPr>
            <a:xfrm>
              <a:off x="798003" y="1317922"/>
              <a:ext cx="7869157" cy="2097764"/>
              <a:chOff x="1329707" y="1322092"/>
              <a:chExt cx="3423939" cy="2371539"/>
            </a:xfrm>
          </p:grpSpPr>
          <p:sp>
            <p:nvSpPr>
              <p:cNvPr id="44" name="Google Shape;388;p32"/>
              <p:cNvSpPr/>
              <p:nvPr/>
            </p:nvSpPr>
            <p:spPr>
              <a:xfrm>
                <a:off x="1388846" y="1381231"/>
                <a:ext cx="3364800" cy="2312400"/>
              </a:xfrm>
              <a:prstGeom prst="rect">
                <a:avLst/>
              </a:prstGeom>
              <a:solidFill>
                <a:srgbClr val="C7EBF0"/>
              </a:solidFill>
              <a:ln>
                <a:noFill/>
              </a:ln>
            </p:spPr>
            <p:txBody>
              <a:bodyPr spcFirstLastPara="1" wrap="square" lIns="121900" tIns="121900" rIns="121900" bIns="121900" anchor="ctr" anchorCtr="0">
                <a:noAutofit/>
              </a:bodyPr>
              <a:lstStyle/>
              <a:p>
                <a:endParaRPr sz="2400"/>
              </a:p>
            </p:txBody>
          </p:sp>
          <p:sp>
            <p:nvSpPr>
              <p:cNvPr id="45" name="Google Shape;389;p32"/>
              <p:cNvSpPr/>
              <p:nvPr/>
            </p:nvSpPr>
            <p:spPr>
              <a:xfrm>
                <a:off x="1329707" y="1322092"/>
                <a:ext cx="3364800" cy="2312400"/>
              </a:xfrm>
              <a:prstGeom prst="rect">
                <a:avLst/>
              </a:prstGeom>
              <a:noFill/>
              <a:ln w="2857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43" name="Rectangle 42"/>
            <p:cNvSpPr/>
            <p:nvPr/>
          </p:nvSpPr>
          <p:spPr>
            <a:xfrm>
              <a:off x="1003588" y="1414166"/>
              <a:ext cx="7322069" cy="1896919"/>
            </a:xfrm>
            <a:prstGeom prst="rect">
              <a:avLst/>
            </a:prstGeom>
          </p:spPr>
          <p:txBody>
            <a:bodyPr wrap="square">
              <a:spAutoFit/>
            </a:bodyPr>
            <a:lstStyle/>
            <a:p>
              <a:pPr algn="just">
                <a:lnSpc>
                  <a:spcPct val="150000"/>
                </a:lnSpc>
              </a:pPr>
              <a:r>
                <a:rPr lang="vi-VN" sz="2667" b="1" i="1">
                  <a:solidFill>
                    <a:srgbClr val="C00000"/>
                  </a:solidFill>
                  <a:ea typeface="Arial" panose="020B0604020202020204" pitchFamily="34" charset="0"/>
                  <a:cs typeface="Times New Roman" panose="02020603050405020304" pitchFamily="18" charset="0"/>
                </a:rPr>
                <a:t>Định nghĩa</a:t>
              </a:r>
            </a:p>
            <a:p>
              <a:pPr algn="just">
                <a:lnSpc>
                  <a:spcPct val="150000"/>
                </a:lnSpc>
              </a:pPr>
              <a:r>
                <a:rPr lang="vi-VN" sz="2667" i="1">
                  <a:ea typeface="Arial" panose="020B0604020202020204" pitchFamily="34" charset="0"/>
                  <a:cs typeface="Times New Roman" panose="02020603050405020304" pitchFamily="18" charset="0"/>
                </a:rPr>
                <a:t>Hình vuông là tứ giác có bốn góc vuông và bốn cạnh bằng nhau.</a:t>
              </a:r>
              <a:endParaRPr lang="vi-VN" sz="2667" i="1" dirty="0">
                <a:ea typeface="Arial" panose="020B0604020202020204" pitchFamily="34" charset="0"/>
                <a:cs typeface="Times New Roman" panose="02020603050405020304" pitchFamily="18" charset="0"/>
              </a:endParaRPr>
            </a:p>
          </p:txBody>
        </p:sp>
      </p:grpSp>
    </p:spTree>
    <p:extLst>
      <p:ext uri="{BB962C8B-B14F-4D97-AF65-F5344CB8AC3E}">
        <p14:creationId xmlns:p14="http://schemas.microsoft.com/office/powerpoint/2010/main" val="2499259511"/>
      </p:ext>
    </p:extLst>
  </p:cSld>
  <p:clrMapOvr>
    <a:masterClrMapping/>
  </p:clrMapOvr>
  <mc:AlternateContent xmlns:mc="http://schemas.openxmlformats.org/markup-compatibility/2006" xmlns:p14="http://schemas.microsoft.com/office/powerpoint/2010/main">
    <mc:Choice Requires="p14">
      <p:transition spd="med" p14:dur="700">
        <p:split orient="vert"/>
      </p:transition>
    </mc:Choice>
    <mc:Fallback xmlns="">
      <p:transition spd="med">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strips(downLeft)">
                                      <p:cBhvr>
                                        <p:cTn id="24" dur="500"/>
                                        <p:tgtEl>
                                          <p:spTgt spid="5"/>
                                        </p:tgtEl>
                                      </p:cBhvr>
                                    </p:animEffect>
                                  </p:childTnLst>
                                </p:cTn>
                              </p:par>
                              <p:par>
                                <p:cTn id="25" presetID="18" presetClass="entr" presetSubtype="1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trips(down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circle(in)">
                                      <p:cBhvr>
                                        <p:cTn id="3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4" grpId="0"/>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12192000" cy="395643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8" name="Rectangle 67"/>
          <p:cNvSpPr/>
          <p:nvPr/>
        </p:nvSpPr>
        <p:spPr>
          <a:xfrm>
            <a:off x="1191388" y="4123857"/>
            <a:ext cx="830676" cy="502766"/>
          </a:xfrm>
          <a:prstGeom prst="rect">
            <a:avLst/>
          </a:prstGeom>
        </p:spPr>
        <p:txBody>
          <a:bodyPr wrap="none">
            <a:spAutoFit/>
          </a:bodyPr>
          <a:lstStyle/>
          <a:p>
            <a:pPr algn="ctr" defTabSz="1219170">
              <a:defRPr/>
            </a:pPr>
            <a:r>
              <a:rPr lang="en-US" sz="2667" b="1" i="1" u="sng" dirty="0">
                <a:solidFill>
                  <a:srgbClr val="C00000"/>
                </a:solidFill>
                <a:latin typeface="Arial" panose="020B0604020202020204" pitchFamily="34" charset="0"/>
                <a:cs typeface="Arial"/>
                <a:sym typeface="Arial"/>
              </a:rPr>
              <a:t>Giải</a:t>
            </a:r>
            <a:endParaRPr lang="en-US" sz="2667" b="1" i="1" u="sng" dirty="0">
              <a:solidFill>
                <a:srgbClr val="C00000"/>
              </a:solidFill>
              <a:latin typeface="Calibri"/>
              <a:cs typeface="Arial"/>
              <a:sym typeface="Arial"/>
            </a:endParaRPr>
          </a:p>
        </p:txBody>
      </p:sp>
      <p:sp>
        <p:nvSpPr>
          <p:cNvPr id="69" name="Google Shape;735;p18"/>
          <p:cNvSpPr txBox="1">
            <a:spLocks noGrp="1"/>
          </p:cNvSpPr>
          <p:nvPr>
            <p:ph type="title"/>
          </p:nvPr>
        </p:nvSpPr>
        <p:spPr>
          <a:xfrm>
            <a:off x="1673146" y="367035"/>
            <a:ext cx="8896820" cy="429645"/>
          </a:xfrm>
          <a:prstGeom prst="rect">
            <a:avLst/>
          </a:prstGeom>
        </p:spPr>
        <p:txBody>
          <a:bodyPr spcFirstLastPara="1" vert="horz" wrap="square" lIns="121900" tIns="121900" rIns="121900" bIns="121900" rtlCol="0" anchor="ctr" anchorCtr="0">
            <a:noAutofit/>
          </a:bodyPr>
          <a:lstStyle/>
          <a:p>
            <a:pPr algn="ctr" defTabSz="609585">
              <a:lnSpc>
                <a:spcPct val="150000"/>
              </a:lnSpc>
              <a:buClrTx/>
              <a:buSzTx/>
              <a:defRPr/>
            </a:pPr>
            <a:r>
              <a:rPr lang="en" sz="2667" dirty="0">
                <a:solidFill>
                  <a:schemeClr val="bg1">
                    <a:lumMod val="50000"/>
                  </a:schemeClr>
                </a:solidFill>
                <a:highlight>
                  <a:schemeClr val="accent1"/>
                </a:highlight>
                <a:latin typeface="+mj-lt"/>
              </a:rPr>
              <a:t>Ví dụ </a:t>
            </a:r>
            <a:r>
              <a:rPr lang="en" sz="2667">
                <a:solidFill>
                  <a:schemeClr val="bg1">
                    <a:lumMod val="50000"/>
                  </a:schemeClr>
                </a:solidFill>
                <a:highlight>
                  <a:schemeClr val="accent1"/>
                </a:highlight>
                <a:latin typeface="+mj-lt"/>
              </a:rPr>
              <a:t>1: </a:t>
            </a:r>
            <a:r>
              <a:rPr lang="en-US" sz="2667" b="0">
                <a:solidFill>
                  <a:srgbClr val="000000"/>
                </a:solidFill>
                <a:latin typeface="Arial" panose="020B0604020202020204" pitchFamily="34" charset="0"/>
                <a:ea typeface="+mn-ea"/>
                <a:cs typeface="Arial" panose="020B0604020202020204" pitchFamily="34" charset="0"/>
                <a:sym typeface="Arial"/>
              </a:rPr>
              <a:t>Ở Hình 6, tứ giác nào là hình vuông? Vì sao</a:t>
            </a:r>
            <a:r>
              <a:rPr lang="en-US" sz="2667" b="0">
                <a:solidFill>
                  <a:srgbClr val="000000"/>
                </a:solidFill>
                <a:latin typeface="Arial" panose="020B0604020202020204" pitchFamily="34" charset="0"/>
                <a:ea typeface="+mn-ea"/>
                <a:cs typeface="Arial" panose="020B0604020202020204" pitchFamily="34" charset="0"/>
                <a:sym typeface="Arial"/>
              </a:rPr>
              <a:t>?</a:t>
            </a:r>
            <a:endParaRPr sz="2667" dirty="0">
              <a:solidFill>
                <a:schemeClr val="bg1">
                  <a:lumMod val="50000"/>
                </a:schemeClr>
              </a:solidFill>
              <a:highlight>
                <a:schemeClr val="accent1"/>
              </a:highlight>
              <a:latin typeface="+mj-lt"/>
            </a:endParaRPr>
          </a:p>
        </p:txBody>
      </p:sp>
      <p:pic>
        <p:nvPicPr>
          <p:cNvPr id="85" name="Picture 84"/>
          <p:cNvPicPr>
            <a:picLocks noChangeAspect="1"/>
          </p:cNvPicPr>
          <p:nvPr/>
        </p:nvPicPr>
        <p:blipFill>
          <a:blip r:embed="rId2"/>
          <a:stretch>
            <a:fillRect/>
          </a:stretch>
        </p:blipFill>
        <p:spPr>
          <a:xfrm>
            <a:off x="11111712" y="6035821"/>
            <a:ext cx="933193" cy="700455"/>
          </a:xfrm>
          <a:prstGeom prst="rect">
            <a:avLst/>
          </a:prstGeom>
        </p:spPr>
      </p:pic>
      <p:pic>
        <p:nvPicPr>
          <p:cNvPr id="87" name="Picture 86"/>
          <p:cNvPicPr>
            <a:picLocks noChangeAspect="1"/>
          </p:cNvPicPr>
          <p:nvPr/>
        </p:nvPicPr>
        <p:blipFill>
          <a:blip r:embed="rId3"/>
          <a:stretch>
            <a:fillRect/>
          </a:stretch>
        </p:blipFill>
        <p:spPr>
          <a:xfrm rot="20858912">
            <a:off x="-349608" y="1975068"/>
            <a:ext cx="1048603" cy="1040475"/>
          </a:xfrm>
          <a:prstGeom prst="rect">
            <a:avLst/>
          </a:prstGeom>
        </p:spPr>
      </p:pic>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Lst>
          </a:blip>
          <a:stretch>
            <a:fillRect/>
          </a:stretch>
        </p:blipFill>
        <p:spPr>
          <a:xfrm>
            <a:off x="1696507" y="1100107"/>
            <a:ext cx="8850096" cy="2856332"/>
          </a:xfrm>
          <a:prstGeom prst="rect">
            <a:avLst/>
          </a:prstGeom>
        </p:spPr>
      </p:pic>
      <mc:AlternateContent xmlns:mc="http://schemas.openxmlformats.org/markup-compatibility/2006">
        <mc:Choice xmlns:a14="http://schemas.microsoft.com/office/drawing/2010/main" Requires="a14">
          <p:sp>
            <p:nvSpPr>
              <p:cNvPr id="5" name="Rectangle 4"/>
              <p:cNvSpPr/>
              <p:nvPr/>
            </p:nvSpPr>
            <p:spPr>
              <a:xfrm>
                <a:off x="1161946" y="4893122"/>
                <a:ext cx="9949765" cy="1281376"/>
              </a:xfrm>
              <a:prstGeom prst="rect">
                <a:avLst/>
              </a:prstGeom>
            </p:spPr>
            <p:txBody>
              <a:bodyPr wrap="square">
                <a:spAutoFit/>
              </a:bodyPr>
              <a:lstStyle/>
              <a:p>
                <a:pPr marL="457189" indent="-457189" algn="just" defTabSz="1219170">
                  <a:lnSpc>
                    <a:spcPct val="150000"/>
                  </a:lnSpc>
                  <a:spcAft>
                    <a:spcPts val="667"/>
                  </a:spcAft>
                  <a:buClr>
                    <a:srgbClr val="000000"/>
                  </a:buClr>
                  <a:buFont typeface="Wingdings" panose="05000000000000000000" pitchFamily="2" charset="2"/>
                  <a:buChar char="§"/>
                  <a:defRPr/>
                </a:pPr>
                <a:r>
                  <a:rPr lang="en-US" sz="2533" kern="0">
                    <a:solidFill>
                      <a:srgbClr val="363636"/>
                    </a:solidFill>
                    <a:latin typeface="Arial"/>
                    <a:cs typeface="Arial"/>
                    <a:sym typeface="Arial"/>
                  </a:rPr>
                  <a:t>Ở Hình 66a, ta có </a:t>
                </a:r>
                <a14:m>
                  <m:oMath xmlns:m="http://schemas.openxmlformats.org/officeDocument/2006/math">
                    <m:acc>
                      <m:accPr>
                        <m:chr m:val="̂"/>
                        <m:ctrlPr>
                          <a:rPr lang="en-US" sz="2533"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ctrlPr>
                      </m:accPr>
                      <m:e>
                        <m:r>
                          <m:rPr>
                            <m:sty m:val="p"/>
                          </m:rP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A</m:t>
                        </m:r>
                      </m:e>
                    </m:acc>
                    <m: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m:t>
                    </m:r>
                    <m:acc>
                      <m:accPr>
                        <m:chr m:val="̂"/>
                        <m:ctrlPr>
                          <a:rPr lang="en-US" sz="2533"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ctrlPr>
                      </m:accPr>
                      <m:e>
                        <m:r>
                          <m:rPr>
                            <m:sty m:val="p"/>
                          </m:rP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B</m:t>
                        </m:r>
                      </m:e>
                    </m:acc>
                    <m: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m:t>
                    </m:r>
                    <m:acc>
                      <m:accPr>
                        <m:chr m:val="̂"/>
                        <m:ctrlPr>
                          <a:rPr lang="en-US" sz="2533"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ctrlPr>
                      </m:accPr>
                      <m:e>
                        <m:r>
                          <m:rPr>
                            <m:sty m:val="p"/>
                          </m:rP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C</m:t>
                        </m:r>
                      </m:e>
                    </m:acc>
                    <m: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m:t>
                    </m:r>
                    <m:acc>
                      <m:accPr>
                        <m:chr m:val="̂"/>
                        <m:ctrlPr>
                          <a:rPr lang="en-US" sz="2533"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ctrlPr>
                      </m:accPr>
                      <m:e>
                        <m:r>
                          <m:rPr>
                            <m:sty m:val="p"/>
                          </m:rP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D</m:t>
                        </m:r>
                      </m:e>
                    </m:acc>
                    <m: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m:t>
                    </m:r>
                    <m:sSup>
                      <m:sSupPr>
                        <m:ctrlPr>
                          <a:rPr lang="en-US" sz="2533"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ctrlPr>
                      </m:sSupPr>
                      <m:e>
                        <m: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90</m:t>
                        </m:r>
                      </m:e>
                      <m:sup>
                        <m:r>
                          <m:rPr>
                            <m:sty m:val="p"/>
                          </m:rP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o</m:t>
                        </m:r>
                      </m:sup>
                    </m:sSup>
                  </m:oMath>
                </a14:m>
                <a:r>
                  <a:rPr lang="en-US" sz="2533" kern="100">
                    <a:solidFill>
                      <a:srgbClr val="000000"/>
                    </a:solidFill>
                    <a:latin typeface="Arial"/>
                    <a:ea typeface="Malgun Gothic" panose="020B0503020000020004" pitchFamily="34" charset="-127"/>
                    <a:cs typeface="Times New Roman" panose="02020603050405020304" pitchFamily="18" charset="0"/>
                    <a:sym typeface="Arial"/>
                  </a:rPr>
                  <a:t> </a:t>
                </a:r>
                <a:r>
                  <a:rPr lang="en-US" sz="2533" kern="100">
                    <a:solidFill>
                      <a:srgbClr val="000000"/>
                    </a:solidFill>
                    <a:latin typeface="Arial"/>
                    <a:ea typeface="Calibri" panose="020F0502020204030204" pitchFamily="34" charset="0"/>
                    <a:cs typeface="Times New Roman" panose="02020603050405020304" pitchFamily="18" charset="0"/>
                    <a:sym typeface="Arial"/>
                  </a:rPr>
                  <a:t>và </a:t>
                </a:r>
                <a14:m>
                  <m:oMath xmlns:m="http://schemas.openxmlformats.org/officeDocument/2006/math">
                    <m:r>
                      <m:rPr>
                        <m:sty m:val="p"/>
                      </m:rP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AB</m:t>
                    </m:r>
                    <m: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m:t>
                    </m:r>
                    <m:r>
                      <m:rPr>
                        <m:sty m:val="p"/>
                      </m:rP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BC</m:t>
                    </m:r>
                    <m: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m:t>
                    </m:r>
                    <m:r>
                      <m:rPr>
                        <m:sty m:val="p"/>
                      </m:rP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CD</m:t>
                    </m:r>
                    <m: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m:t>
                    </m:r>
                    <m:r>
                      <m:rPr>
                        <m:sty m:val="p"/>
                      </m:rPr>
                      <a:rPr lang="en-US" sz="2533"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sym typeface="Arial"/>
                      </a:rPr>
                      <m:t>DA</m:t>
                    </m:r>
                  </m:oMath>
                </a14:m>
                <a:r>
                  <a:rPr lang="en-US" sz="2533" kern="100">
                    <a:solidFill>
                      <a:srgbClr val="000000"/>
                    </a:solidFill>
                    <a:latin typeface="Arial"/>
                    <a:ea typeface="Malgun Gothic" panose="020B0503020000020004" pitchFamily="34" charset="-127"/>
                    <a:cs typeface="Times New Roman" panose="02020603050405020304" pitchFamily="18" charset="0"/>
                    <a:sym typeface="Arial"/>
                  </a:rPr>
                  <a:t> </a:t>
                </a:r>
                <a:r>
                  <a:rPr lang="en-US" sz="2533" kern="100">
                    <a:solidFill>
                      <a:srgbClr val="000000"/>
                    </a:solidFill>
                    <a:latin typeface="Arial"/>
                    <a:ea typeface="Calibri" panose="020F0502020204030204" pitchFamily="34" charset="0"/>
                    <a:cs typeface="Times New Roman" panose="02020603050405020304" pitchFamily="18" charset="0"/>
                    <a:sym typeface="Arial"/>
                  </a:rPr>
                  <a:t>(vì cùng bằng 3 cm) nên tứ giác ABCD là hình vuông.</a:t>
                </a:r>
                <a:endParaRPr lang="en-US" sz="2533" kern="0">
                  <a:solidFill>
                    <a:srgbClr val="363636"/>
                  </a:solidFill>
                  <a:latin typeface="Arial"/>
                  <a:cs typeface="Arial"/>
                  <a:sym typeface="Arial"/>
                </a:endParaRPr>
              </a:p>
            </p:txBody>
          </p:sp>
        </mc:Choice>
        <mc:Fallback>
          <p:sp>
            <p:nvSpPr>
              <p:cNvPr id="5" name="Rectangle 4"/>
              <p:cNvSpPr>
                <a:spLocks noRot="1" noChangeAspect="1" noMove="1" noResize="1" noEditPoints="1" noAdjustHandles="1" noChangeArrowheads="1" noChangeShapeType="1" noTextEdit="1"/>
              </p:cNvSpPr>
              <p:nvPr/>
            </p:nvSpPr>
            <p:spPr>
              <a:xfrm>
                <a:off x="1161946" y="4893122"/>
                <a:ext cx="9949765" cy="1281376"/>
              </a:xfrm>
              <a:prstGeom prst="rect">
                <a:avLst/>
              </a:prstGeom>
              <a:blipFill>
                <a:blip r:embed="rId6"/>
                <a:stretch>
                  <a:fillRect l="-919" b="-5238"/>
                </a:stretch>
              </a:blipFill>
            </p:spPr>
            <p:txBody>
              <a:bodyPr/>
              <a:lstStyle/>
              <a:p>
                <a:r>
                  <a:rPr lang="en-US">
                    <a:noFill/>
                  </a:rPr>
                  <a:t> </a:t>
                </a:r>
              </a:p>
            </p:txBody>
          </p:sp>
        </mc:Fallback>
      </mc:AlternateContent>
    </p:spTree>
    <p:extLst>
      <p:ext uri="{BB962C8B-B14F-4D97-AF65-F5344CB8AC3E}">
        <p14:creationId xmlns:p14="http://schemas.microsoft.com/office/powerpoint/2010/main" val="393202311"/>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randombar(horizontal)">
                                      <p:cBhvr>
                                        <p:cTn id="7" dur="500"/>
                                        <p:tgtEl>
                                          <p:spTgt spid="69"/>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barn(inVertical)">
                                      <p:cBhvr>
                                        <p:cTn id="15" dur="500"/>
                                        <p:tgtEl>
                                          <p:spTgt spid="6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12192000" cy="395643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defRPr/>
            </a:pPr>
            <a:endParaRPr lang="en-US" sz="1867" kern="0">
              <a:solidFill>
                <a:srgbClr val="189AE2"/>
              </a:solidFill>
              <a:latin typeface="Arial"/>
              <a:sym typeface="Arial"/>
            </a:endParaRPr>
          </a:p>
        </p:txBody>
      </p:sp>
      <p:sp>
        <p:nvSpPr>
          <p:cNvPr id="69" name="Google Shape;735;p18"/>
          <p:cNvSpPr txBox="1">
            <a:spLocks noGrp="1"/>
          </p:cNvSpPr>
          <p:nvPr>
            <p:ph type="title"/>
          </p:nvPr>
        </p:nvSpPr>
        <p:spPr>
          <a:xfrm>
            <a:off x="1673146" y="367035"/>
            <a:ext cx="8896820" cy="429645"/>
          </a:xfrm>
          <a:prstGeom prst="rect">
            <a:avLst/>
          </a:prstGeom>
        </p:spPr>
        <p:txBody>
          <a:bodyPr spcFirstLastPara="1" vert="horz" wrap="square" lIns="121900" tIns="121900" rIns="121900" bIns="121900" rtlCol="0" anchor="ctr" anchorCtr="0">
            <a:noAutofit/>
          </a:bodyPr>
          <a:lstStyle/>
          <a:p>
            <a:pPr algn="ctr" defTabSz="609585">
              <a:lnSpc>
                <a:spcPct val="150000"/>
              </a:lnSpc>
              <a:buClrTx/>
              <a:buSzTx/>
              <a:defRPr/>
            </a:pPr>
            <a:r>
              <a:rPr lang="en" sz="2667" dirty="0">
                <a:solidFill>
                  <a:schemeClr val="bg1">
                    <a:lumMod val="50000"/>
                  </a:schemeClr>
                </a:solidFill>
                <a:highlight>
                  <a:schemeClr val="accent1"/>
                </a:highlight>
                <a:latin typeface="+mj-lt"/>
              </a:rPr>
              <a:t>Ví dụ </a:t>
            </a:r>
            <a:r>
              <a:rPr lang="en" sz="2667">
                <a:solidFill>
                  <a:schemeClr val="bg1">
                    <a:lumMod val="50000"/>
                  </a:schemeClr>
                </a:solidFill>
                <a:highlight>
                  <a:schemeClr val="accent1"/>
                </a:highlight>
                <a:latin typeface="+mj-lt"/>
              </a:rPr>
              <a:t>1: </a:t>
            </a:r>
            <a:r>
              <a:rPr lang="en-US" sz="2667" b="0">
                <a:solidFill>
                  <a:srgbClr val="000000"/>
                </a:solidFill>
                <a:latin typeface="Arial" panose="020B0604020202020204" pitchFamily="34" charset="0"/>
                <a:ea typeface="+mn-ea"/>
                <a:cs typeface="Arial" panose="020B0604020202020204" pitchFamily="34" charset="0"/>
                <a:sym typeface="Arial"/>
              </a:rPr>
              <a:t>Ở Hình 6, tứ giác nào là hình vuông? Vì sao</a:t>
            </a:r>
            <a:r>
              <a:rPr lang="en-US" sz="2667" b="0">
                <a:solidFill>
                  <a:srgbClr val="000000"/>
                </a:solidFill>
                <a:latin typeface="Arial" panose="020B0604020202020204" pitchFamily="34" charset="0"/>
                <a:ea typeface="+mn-ea"/>
                <a:cs typeface="Arial" panose="020B0604020202020204" pitchFamily="34" charset="0"/>
                <a:sym typeface="Arial"/>
              </a:rPr>
              <a:t>?</a:t>
            </a:r>
            <a:endParaRPr sz="2667" dirty="0">
              <a:solidFill>
                <a:schemeClr val="bg1">
                  <a:lumMod val="50000"/>
                </a:schemeClr>
              </a:solidFill>
              <a:highlight>
                <a:schemeClr val="accent1"/>
              </a:highlight>
              <a:latin typeface="+mj-lt"/>
            </a:endParaRPr>
          </a:p>
        </p:txBody>
      </p:sp>
      <p:pic>
        <p:nvPicPr>
          <p:cNvPr id="85" name="Picture 84"/>
          <p:cNvPicPr>
            <a:picLocks noChangeAspect="1"/>
          </p:cNvPicPr>
          <p:nvPr/>
        </p:nvPicPr>
        <p:blipFill>
          <a:blip r:embed="rId2"/>
          <a:stretch>
            <a:fillRect/>
          </a:stretch>
        </p:blipFill>
        <p:spPr>
          <a:xfrm>
            <a:off x="11111712" y="6035821"/>
            <a:ext cx="933193" cy="700455"/>
          </a:xfrm>
          <a:prstGeom prst="rect">
            <a:avLst/>
          </a:prstGeom>
        </p:spPr>
      </p:pic>
      <p:pic>
        <p:nvPicPr>
          <p:cNvPr id="87" name="Picture 86"/>
          <p:cNvPicPr>
            <a:picLocks noChangeAspect="1"/>
          </p:cNvPicPr>
          <p:nvPr/>
        </p:nvPicPr>
        <p:blipFill>
          <a:blip r:embed="rId3"/>
          <a:stretch>
            <a:fillRect/>
          </a:stretch>
        </p:blipFill>
        <p:spPr>
          <a:xfrm rot="20858912">
            <a:off x="-349608" y="1975068"/>
            <a:ext cx="1048603" cy="1040475"/>
          </a:xfrm>
          <a:prstGeom prst="rect">
            <a:avLst/>
          </a:prstGeom>
        </p:spPr>
      </p:pic>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Lst>
          </a:blip>
          <a:stretch>
            <a:fillRect/>
          </a:stretch>
        </p:blipFill>
        <p:spPr>
          <a:xfrm>
            <a:off x="1696507" y="1100107"/>
            <a:ext cx="8850096" cy="2856332"/>
          </a:xfrm>
          <a:prstGeom prst="rect">
            <a:avLst/>
          </a:prstGeom>
        </p:spPr>
      </p:pic>
      <mc:AlternateContent xmlns:mc="http://schemas.openxmlformats.org/markup-compatibility/2006">
        <mc:Choice xmlns:a14="http://schemas.microsoft.com/office/drawing/2010/main" Requires="a14">
          <p:sp>
            <p:nvSpPr>
              <p:cNvPr id="5" name="Rectangle 4"/>
              <p:cNvSpPr/>
              <p:nvPr/>
            </p:nvSpPr>
            <p:spPr>
              <a:xfrm>
                <a:off x="1146672" y="4808307"/>
                <a:ext cx="9949765" cy="1281376"/>
              </a:xfrm>
              <a:prstGeom prst="rect">
                <a:avLst/>
              </a:prstGeom>
            </p:spPr>
            <p:txBody>
              <a:bodyPr wrap="square">
                <a:spAutoFit/>
              </a:bodyPr>
              <a:lstStyle/>
              <a:p>
                <a:pPr marL="457189" indent="-457189" algn="just">
                  <a:lnSpc>
                    <a:spcPct val="150000"/>
                  </a:lnSpc>
                  <a:spcAft>
                    <a:spcPts val="667"/>
                  </a:spcAft>
                  <a:buFont typeface="Wingdings" panose="05000000000000000000" pitchFamily="2" charset="2"/>
                  <a:buChar char="§"/>
                  <a:defRPr/>
                </a:pPr>
                <a:r>
                  <a:rPr lang="en-US" sz="2533">
                    <a:solidFill>
                      <a:srgbClr val="363636"/>
                    </a:solidFill>
                  </a:rPr>
                  <a:t>Ở Hình 66b, ta có </a:t>
                </a:r>
                <a14:m>
                  <m:oMath xmlns:m="http://schemas.openxmlformats.org/officeDocument/2006/math">
                    <m:acc>
                      <m:accPr>
                        <m:chr m:val="̂"/>
                        <m:ctrlPr>
                          <a:rPr lang="en-US" sz="2533"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M</m:t>
                        </m:r>
                      </m:e>
                    </m:acc>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533"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N</m:t>
                        </m:r>
                      </m:e>
                    </m:acc>
                    <m:r>
                      <a:rPr lang="en-US" sz="2533" kern="100">
                        <a:latin typeface="Cambria Math" panose="02040503050406030204" pitchFamily="18" charset="0"/>
                        <a:ea typeface="Malgun Gothic" panose="020B0503020000020004" pitchFamily="34" charset="-127"/>
                        <a:cs typeface="Times New Roman" panose="02020603050405020304" pitchFamily="18" charset="0"/>
                      </a:rPr>
                      <m:t>, </m:t>
                    </m:r>
                    <m:acc>
                      <m:accPr>
                        <m:chr m:val="̂"/>
                        <m:ctrlPr>
                          <a:rPr lang="en-US" sz="2533"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P</m:t>
                        </m:r>
                      </m:e>
                    </m:acc>
                    <m:r>
                      <a:rPr lang="en-US" sz="2533" kern="100">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2533" i="1" kern="100">
                            <a:latin typeface="Cambria Math" panose="02040503050406030204" pitchFamily="18" charset="0"/>
                            <a:ea typeface="Malgun Gothic" panose="020B0503020000020004" pitchFamily="34" charset="-127"/>
                            <a:cs typeface="Times New Roman" panose="02020603050405020304" pitchFamily="18" charset="0"/>
                          </a:rPr>
                        </m:ctrlPr>
                      </m:accPr>
                      <m:e>
                        <m:r>
                          <m:rPr>
                            <m:sty m:val="p"/>
                          </m:rPr>
                          <a:rPr lang="en-US" sz="2533" kern="100">
                            <a:latin typeface="Cambria Math" panose="02040503050406030204" pitchFamily="18" charset="0"/>
                            <a:ea typeface="Malgun Gothic" panose="020B0503020000020004" pitchFamily="34" charset="-127"/>
                            <a:cs typeface="Times New Roman" panose="02020603050405020304" pitchFamily="18" charset="0"/>
                          </a:rPr>
                          <m:t>Q</m:t>
                        </m:r>
                      </m:e>
                    </m:acc>
                  </m:oMath>
                </a14:m>
                <a:r>
                  <a:rPr lang="en-US" sz="2533" kern="100">
                    <a:ea typeface="Malgun Gothic" panose="020B0503020000020004" pitchFamily="34" charset="-127"/>
                    <a:cs typeface="Times New Roman" panose="02020603050405020304" pitchFamily="18" charset="0"/>
                  </a:rPr>
                  <a:t> </a:t>
                </a:r>
                <a:r>
                  <a:rPr lang="en-US" sz="2533" kern="100">
                    <a:ea typeface="Calibri" panose="020F0502020204030204" pitchFamily="34" charset="0"/>
                    <a:cs typeface="Times New Roman" panose="02020603050405020304" pitchFamily="18" charset="0"/>
                  </a:rPr>
                  <a:t>không là góc vuông nên tứ giác MNPQ không phải là hình vuông.</a:t>
                </a:r>
                <a:endParaRPr lang="en-US" sz="2533">
                  <a:solidFill>
                    <a:srgbClr val="363636"/>
                  </a:solidFill>
                </a:endParaRPr>
              </a:p>
            </p:txBody>
          </p:sp>
        </mc:Choice>
        <mc:Fallback>
          <p:sp>
            <p:nvSpPr>
              <p:cNvPr id="5" name="Rectangle 4"/>
              <p:cNvSpPr>
                <a:spLocks noRot="1" noChangeAspect="1" noMove="1" noResize="1" noEditPoints="1" noAdjustHandles="1" noChangeArrowheads="1" noChangeShapeType="1" noTextEdit="1"/>
              </p:cNvSpPr>
              <p:nvPr/>
            </p:nvSpPr>
            <p:spPr>
              <a:xfrm>
                <a:off x="1146672" y="4808307"/>
                <a:ext cx="9949765" cy="1281376"/>
              </a:xfrm>
              <a:prstGeom prst="rect">
                <a:avLst/>
              </a:prstGeom>
              <a:blipFill>
                <a:blip r:embed="rId6"/>
                <a:stretch>
                  <a:fillRect l="-919" r="-1103" b="-6190"/>
                </a:stretch>
              </a:blipFill>
            </p:spPr>
            <p:txBody>
              <a:bodyPr/>
              <a:lstStyle/>
              <a:p>
                <a:r>
                  <a:rPr lang="en-US">
                    <a:noFill/>
                  </a:rPr>
                  <a:t> </a:t>
                </a:r>
              </a:p>
            </p:txBody>
          </p:sp>
        </mc:Fallback>
      </mc:AlternateContent>
      <p:sp>
        <p:nvSpPr>
          <p:cNvPr id="9" name="Rectangle 8"/>
          <p:cNvSpPr/>
          <p:nvPr/>
        </p:nvSpPr>
        <p:spPr>
          <a:xfrm>
            <a:off x="1191388" y="4123857"/>
            <a:ext cx="830676" cy="502766"/>
          </a:xfrm>
          <a:prstGeom prst="rect">
            <a:avLst/>
          </a:prstGeom>
        </p:spPr>
        <p:txBody>
          <a:bodyPr wrap="none">
            <a:spAutoFit/>
          </a:bodyPr>
          <a:lstStyle/>
          <a:p>
            <a:pPr algn="ctr" defTabSz="1219170">
              <a:defRPr/>
            </a:pPr>
            <a:r>
              <a:rPr lang="en-US" sz="2667" b="1" i="1" u="sng" dirty="0">
                <a:solidFill>
                  <a:srgbClr val="C00000"/>
                </a:solidFill>
                <a:latin typeface="Arial" panose="020B0604020202020204" pitchFamily="34" charset="0"/>
                <a:cs typeface="Arial"/>
                <a:sym typeface="Arial"/>
              </a:rPr>
              <a:t>Giải</a:t>
            </a:r>
            <a:endParaRPr lang="en-US" sz="2667" b="1" i="1" u="sng" dirty="0">
              <a:solidFill>
                <a:srgbClr val="C00000"/>
              </a:solidFill>
              <a:latin typeface="Calibri"/>
              <a:cs typeface="Arial"/>
              <a:sym typeface="Arial"/>
            </a:endParaRPr>
          </a:p>
        </p:txBody>
      </p:sp>
    </p:spTree>
    <p:extLst>
      <p:ext uri="{BB962C8B-B14F-4D97-AF65-F5344CB8AC3E}">
        <p14:creationId xmlns:p14="http://schemas.microsoft.com/office/powerpoint/2010/main" val="4245763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12192000" cy="395643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defRPr/>
            </a:pPr>
            <a:endParaRPr lang="en-US" sz="1867" kern="0">
              <a:solidFill>
                <a:srgbClr val="189AE2"/>
              </a:solidFill>
              <a:latin typeface="Arial"/>
              <a:sym typeface="Arial"/>
            </a:endParaRPr>
          </a:p>
        </p:txBody>
      </p:sp>
      <p:sp>
        <p:nvSpPr>
          <p:cNvPr id="69" name="Google Shape;735;p18"/>
          <p:cNvSpPr txBox="1">
            <a:spLocks noGrp="1"/>
          </p:cNvSpPr>
          <p:nvPr>
            <p:ph type="title"/>
          </p:nvPr>
        </p:nvSpPr>
        <p:spPr>
          <a:xfrm>
            <a:off x="1673146" y="367035"/>
            <a:ext cx="8896820" cy="429645"/>
          </a:xfrm>
          <a:prstGeom prst="rect">
            <a:avLst/>
          </a:prstGeom>
        </p:spPr>
        <p:txBody>
          <a:bodyPr spcFirstLastPara="1" vert="horz" wrap="square" lIns="121900" tIns="121900" rIns="121900" bIns="121900" rtlCol="0" anchor="ctr" anchorCtr="0">
            <a:noAutofit/>
          </a:bodyPr>
          <a:lstStyle/>
          <a:p>
            <a:pPr algn="ctr" defTabSz="609585">
              <a:lnSpc>
                <a:spcPct val="150000"/>
              </a:lnSpc>
              <a:buClrTx/>
              <a:buSzTx/>
              <a:defRPr/>
            </a:pPr>
            <a:r>
              <a:rPr lang="en" sz="2667" dirty="0">
                <a:solidFill>
                  <a:schemeClr val="bg1">
                    <a:lumMod val="50000"/>
                  </a:schemeClr>
                </a:solidFill>
                <a:highlight>
                  <a:schemeClr val="accent1"/>
                </a:highlight>
                <a:latin typeface="+mj-lt"/>
              </a:rPr>
              <a:t>Ví dụ </a:t>
            </a:r>
            <a:r>
              <a:rPr lang="en" sz="2667">
                <a:solidFill>
                  <a:schemeClr val="bg1">
                    <a:lumMod val="50000"/>
                  </a:schemeClr>
                </a:solidFill>
                <a:highlight>
                  <a:schemeClr val="accent1"/>
                </a:highlight>
                <a:latin typeface="+mj-lt"/>
              </a:rPr>
              <a:t>1: </a:t>
            </a:r>
            <a:r>
              <a:rPr lang="en-US" sz="2667" b="0">
                <a:solidFill>
                  <a:srgbClr val="000000"/>
                </a:solidFill>
                <a:latin typeface="Arial" panose="020B0604020202020204" pitchFamily="34" charset="0"/>
                <a:ea typeface="+mn-ea"/>
                <a:cs typeface="Arial" panose="020B0604020202020204" pitchFamily="34" charset="0"/>
                <a:sym typeface="Arial"/>
              </a:rPr>
              <a:t>Ở Hình 6, tứ giác nào là hình vuông? Vì sao</a:t>
            </a:r>
            <a:r>
              <a:rPr lang="en-US" sz="2667" b="0">
                <a:solidFill>
                  <a:srgbClr val="000000"/>
                </a:solidFill>
                <a:latin typeface="Arial" panose="020B0604020202020204" pitchFamily="34" charset="0"/>
                <a:ea typeface="+mn-ea"/>
                <a:cs typeface="Arial" panose="020B0604020202020204" pitchFamily="34" charset="0"/>
                <a:sym typeface="Arial"/>
              </a:rPr>
              <a:t>?</a:t>
            </a:r>
            <a:endParaRPr sz="2667" dirty="0">
              <a:solidFill>
                <a:schemeClr val="bg1">
                  <a:lumMod val="50000"/>
                </a:schemeClr>
              </a:solidFill>
              <a:highlight>
                <a:schemeClr val="accent1"/>
              </a:highlight>
              <a:latin typeface="+mj-lt"/>
            </a:endParaRPr>
          </a:p>
        </p:txBody>
      </p:sp>
      <p:pic>
        <p:nvPicPr>
          <p:cNvPr id="85" name="Picture 84"/>
          <p:cNvPicPr>
            <a:picLocks noChangeAspect="1"/>
          </p:cNvPicPr>
          <p:nvPr/>
        </p:nvPicPr>
        <p:blipFill>
          <a:blip r:embed="rId2"/>
          <a:stretch>
            <a:fillRect/>
          </a:stretch>
        </p:blipFill>
        <p:spPr>
          <a:xfrm>
            <a:off x="11111712" y="6035821"/>
            <a:ext cx="933193" cy="700455"/>
          </a:xfrm>
          <a:prstGeom prst="rect">
            <a:avLst/>
          </a:prstGeom>
        </p:spPr>
      </p:pic>
      <p:pic>
        <p:nvPicPr>
          <p:cNvPr id="87" name="Picture 86"/>
          <p:cNvPicPr>
            <a:picLocks noChangeAspect="1"/>
          </p:cNvPicPr>
          <p:nvPr/>
        </p:nvPicPr>
        <p:blipFill>
          <a:blip r:embed="rId3"/>
          <a:stretch>
            <a:fillRect/>
          </a:stretch>
        </p:blipFill>
        <p:spPr>
          <a:xfrm rot="20858912">
            <a:off x="-349608" y="1975068"/>
            <a:ext cx="1048603" cy="1040475"/>
          </a:xfrm>
          <a:prstGeom prst="rect">
            <a:avLst/>
          </a:prstGeom>
        </p:spPr>
      </p:pic>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Lst>
          </a:blip>
          <a:stretch>
            <a:fillRect/>
          </a:stretch>
        </p:blipFill>
        <p:spPr>
          <a:xfrm>
            <a:off x="1696507" y="1100107"/>
            <a:ext cx="8850096" cy="2856332"/>
          </a:xfrm>
          <a:prstGeom prst="rect">
            <a:avLst/>
          </a:prstGeom>
        </p:spPr>
      </p:pic>
      <mc:AlternateContent xmlns:mc="http://schemas.openxmlformats.org/markup-compatibility/2006">
        <mc:Choice xmlns:a14="http://schemas.microsoft.com/office/drawing/2010/main" Requires="a14">
          <p:sp>
            <p:nvSpPr>
              <p:cNvPr id="5" name="Rectangle 4"/>
              <p:cNvSpPr/>
              <p:nvPr/>
            </p:nvSpPr>
            <p:spPr>
              <a:xfrm>
                <a:off x="1146672" y="4808307"/>
                <a:ext cx="9949765" cy="1261756"/>
              </a:xfrm>
              <a:prstGeom prst="rect">
                <a:avLst/>
              </a:prstGeom>
            </p:spPr>
            <p:txBody>
              <a:bodyPr wrap="square">
                <a:spAutoFit/>
              </a:bodyPr>
              <a:lstStyle/>
              <a:p>
                <a:pPr marL="457189" indent="-457189" algn="just">
                  <a:lnSpc>
                    <a:spcPct val="150000"/>
                  </a:lnSpc>
                  <a:spcAft>
                    <a:spcPts val="667"/>
                  </a:spcAft>
                  <a:buFont typeface="Wingdings" panose="05000000000000000000" pitchFamily="2" charset="2"/>
                  <a:buChar char="§"/>
                  <a:defRPr/>
                </a:pPr>
                <a:r>
                  <a:rPr lang="en-US" sz="2533">
                    <a:solidFill>
                      <a:srgbClr val="363636"/>
                    </a:solidFill>
                  </a:rPr>
                  <a:t>Ở Hình 66c, ta có GH </a:t>
                </a:r>
                <a14:m>
                  <m:oMath xmlns:m="http://schemas.openxmlformats.org/officeDocument/2006/math">
                    <m:r>
                      <a:rPr lang="en-US" sz="2533" i="1">
                        <a:solidFill>
                          <a:srgbClr val="363636"/>
                        </a:solidFill>
                        <a:latin typeface="Cambria Math" panose="02040503050406030204" pitchFamily="18" charset="0"/>
                        <a:ea typeface="Cambria Math" panose="02040503050406030204" pitchFamily="18" charset="0"/>
                      </a:rPr>
                      <m:t>≠</m:t>
                    </m:r>
                  </m:oMath>
                </a14:m>
                <a:r>
                  <a:rPr lang="en-US" sz="2533">
                    <a:solidFill>
                      <a:srgbClr val="363636"/>
                    </a:solidFill>
                  </a:rPr>
                  <a:t> HI (vì 3,2 cm </a:t>
                </a:r>
                <a14:m>
                  <m:oMath xmlns:m="http://schemas.openxmlformats.org/officeDocument/2006/math">
                    <m:r>
                      <a:rPr lang="en-US" sz="2533" i="1">
                        <a:solidFill>
                          <a:srgbClr val="363636"/>
                        </a:solidFill>
                        <a:latin typeface="Cambria Math" panose="02040503050406030204" pitchFamily="18" charset="0"/>
                        <a:ea typeface="Cambria Math" panose="02040503050406030204" pitchFamily="18" charset="0"/>
                      </a:rPr>
                      <m:t>≠ </m:t>
                    </m:r>
                  </m:oMath>
                </a14:m>
                <a:r>
                  <a:rPr lang="en-US" sz="2533">
                    <a:solidFill>
                      <a:srgbClr val="363636"/>
                    </a:solidFill>
                  </a:rPr>
                  <a:t> 3 cm) </a:t>
                </a:r>
                <a:r>
                  <a:rPr lang="en-US" sz="2533" kern="100">
                    <a:ea typeface="Calibri" panose="020F0502020204030204" pitchFamily="34" charset="0"/>
                    <a:cs typeface="Times New Roman" panose="02020603050405020304" pitchFamily="18" charset="0"/>
                  </a:rPr>
                  <a:t>nên tứ giác GHIK không phải là hình vuông.</a:t>
                </a:r>
                <a:endParaRPr lang="en-US" sz="2533" dirty="0">
                  <a:solidFill>
                    <a:srgbClr val="363636"/>
                  </a:solidFill>
                </a:endParaRPr>
              </a:p>
            </p:txBody>
          </p:sp>
        </mc:Choice>
        <mc:Fallback>
          <p:sp>
            <p:nvSpPr>
              <p:cNvPr id="5" name="Rectangle 4"/>
              <p:cNvSpPr>
                <a:spLocks noRot="1" noChangeAspect="1" noMove="1" noResize="1" noEditPoints="1" noAdjustHandles="1" noChangeArrowheads="1" noChangeShapeType="1" noTextEdit="1"/>
              </p:cNvSpPr>
              <p:nvPr/>
            </p:nvSpPr>
            <p:spPr>
              <a:xfrm>
                <a:off x="1146672" y="4808307"/>
                <a:ext cx="9949765" cy="1261756"/>
              </a:xfrm>
              <a:prstGeom prst="rect">
                <a:avLst/>
              </a:prstGeom>
              <a:blipFill>
                <a:blip r:embed="rId6"/>
                <a:stretch>
                  <a:fillRect l="-919" r="-1103" b="-6280"/>
                </a:stretch>
              </a:blipFill>
            </p:spPr>
            <p:txBody>
              <a:bodyPr/>
              <a:lstStyle/>
              <a:p>
                <a:r>
                  <a:rPr lang="en-US">
                    <a:noFill/>
                  </a:rPr>
                  <a:t> </a:t>
                </a:r>
              </a:p>
            </p:txBody>
          </p:sp>
        </mc:Fallback>
      </mc:AlternateContent>
      <p:sp>
        <p:nvSpPr>
          <p:cNvPr id="9" name="Rectangle 8"/>
          <p:cNvSpPr/>
          <p:nvPr/>
        </p:nvSpPr>
        <p:spPr>
          <a:xfrm>
            <a:off x="1191388" y="4123857"/>
            <a:ext cx="830676" cy="502766"/>
          </a:xfrm>
          <a:prstGeom prst="rect">
            <a:avLst/>
          </a:prstGeom>
        </p:spPr>
        <p:txBody>
          <a:bodyPr wrap="none">
            <a:spAutoFit/>
          </a:bodyPr>
          <a:lstStyle/>
          <a:p>
            <a:pPr algn="ctr" defTabSz="1219170">
              <a:defRPr/>
            </a:pPr>
            <a:r>
              <a:rPr lang="en-US" sz="2667" b="1" i="1" u="sng" dirty="0">
                <a:solidFill>
                  <a:srgbClr val="C00000"/>
                </a:solidFill>
                <a:latin typeface="Arial" panose="020B0604020202020204" pitchFamily="34" charset="0"/>
                <a:cs typeface="Arial"/>
                <a:sym typeface="Arial"/>
              </a:rPr>
              <a:t>Giải</a:t>
            </a:r>
            <a:endParaRPr lang="en-US" sz="2667" b="1" i="1" u="sng" dirty="0">
              <a:solidFill>
                <a:srgbClr val="C00000"/>
              </a:solidFill>
              <a:latin typeface="Calibri"/>
              <a:cs typeface="Arial"/>
              <a:sym typeface="Arial"/>
            </a:endParaRPr>
          </a:p>
        </p:txBody>
      </p:sp>
    </p:spTree>
    <p:extLst>
      <p:ext uri="{BB962C8B-B14F-4D97-AF65-F5344CB8AC3E}">
        <p14:creationId xmlns:p14="http://schemas.microsoft.com/office/powerpoint/2010/main" val="1201202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1892</Words>
  <Application>Microsoft Office PowerPoint</Application>
  <PresentationFormat>Widescreen</PresentationFormat>
  <Paragraphs>213</Paragraphs>
  <Slides>43</Slides>
  <Notes>29</Notes>
  <HiddenSlides>0</HiddenSlides>
  <MMClips>26</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43</vt:i4>
      </vt:variant>
    </vt:vector>
  </HeadingPairs>
  <TitlesOfParts>
    <vt:vector size="55" baseType="lpstr">
      <vt:lpstr>Malgun Gothic</vt:lpstr>
      <vt:lpstr>Arial</vt:lpstr>
      <vt:lpstr>Bad Script</vt:lpstr>
      <vt:lpstr>Bebas Neue</vt:lpstr>
      <vt:lpstr>Calibri</vt:lpstr>
      <vt:lpstr>Calibri Light</vt:lpstr>
      <vt:lpstr>Cambria Math</vt:lpstr>
      <vt:lpstr>Mukta</vt:lpstr>
      <vt:lpstr>Open Sans</vt:lpstr>
      <vt:lpstr>Times New Roman</vt:lpstr>
      <vt:lpstr>Wingdings</vt:lpstr>
      <vt:lpstr>Office Theme</vt:lpstr>
      <vt:lpstr>PowerPoint Presentation</vt:lpstr>
      <vt:lpstr>KHỞI ĐỘNG</vt:lpstr>
      <vt:lpstr>PowerPoint Presentation</vt:lpstr>
      <vt:lpstr>01</vt:lpstr>
      <vt:lpstr>01</vt:lpstr>
      <vt:lpstr>PowerPoint Presentation</vt:lpstr>
      <vt:lpstr>Ví dụ 1: Ở Hình 6, tứ giác nào là hình vuông? Vì sao?</vt:lpstr>
      <vt:lpstr>Ví dụ 1: Ở Hình 6, tứ giác nào là hình vuông? Vì sao?</vt:lpstr>
      <vt:lpstr>Ví dụ 1: Ở Hình 6, tứ giác nào là hình vuông? Vì sao?</vt:lpstr>
      <vt:lpstr>PowerPoint Presentation</vt:lpstr>
      <vt:lpstr>PowerPoint Presentation</vt:lpstr>
      <vt:lpstr>PowerPoint Presentation</vt:lpstr>
      <vt:lpstr>Ví dụ 2:</vt:lpstr>
      <vt:lpstr>PowerPoint Presentation</vt:lpstr>
      <vt:lpstr>Ví dụ 3:</vt:lpstr>
      <vt:lpstr>PowerPoint Presentation</vt:lpstr>
      <vt:lpstr>PowerPoint Presentation</vt:lpstr>
      <vt:lpstr>PowerPoint Presentation</vt:lpstr>
      <vt:lpstr>PowerPoint Presentation</vt:lpstr>
      <vt:lpstr>PowerPoint Presentation</vt:lpstr>
      <vt:lpstr>Ví dụ 4:</vt:lpstr>
      <vt:lpstr>PowerPoint Presentation</vt:lpstr>
      <vt:lpstr>PowerPoint Presentation</vt:lpstr>
      <vt:lpstr>LUYỆN TẬP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VẬN DỤNG</vt:lpstr>
      <vt:lpstr>PowerPoint Presentation</vt:lpstr>
      <vt:lpstr>PowerPoint Presentation</vt:lpstr>
      <vt:lpstr>PowerPoint Presentation</vt:lpstr>
      <vt:lpstr>HƯỚNG DẪN VỀ NHÀ</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ASUS</cp:lastModifiedBy>
  <cp:revision>3</cp:revision>
  <dcterms:created xsi:type="dcterms:W3CDTF">2024-11-29T15:38:10Z</dcterms:created>
  <dcterms:modified xsi:type="dcterms:W3CDTF">2024-11-29T16:11:40Z</dcterms:modified>
</cp:coreProperties>
</file>