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sldIdLst>
    <p:sldId id="256" r:id="rId2"/>
    <p:sldId id="269" r:id="rId3"/>
    <p:sldId id="257" r:id="rId4"/>
    <p:sldId id="258" r:id="rId5"/>
    <p:sldId id="273" r:id="rId6"/>
    <p:sldId id="268" r:id="rId7"/>
    <p:sldId id="282" r:id="rId8"/>
    <p:sldId id="280" r:id="rId9"/>
    <p:sldId id="283" r:id="rId10"/>
    <p:sldId id="281" r:id="rId11"/>
    <p:sldId id="285" r:id="rId12"/>
    <p:sldId id="284" r:id="rId13"/>
    <p:sldId id="278" r:id="rId14"/>
    <p:sldId id="266" r:id="rId15"/>
    <p:sldId id="289" r:id="rId16"/>
    <p:sldId id="290" r:id="rId17"/>
    <p:sldId id="277" r:id="rId18"/>
    <p:sldId id="276" r:id="rId19"/>
    <p:sldId id="291" r:id="rId20"/>
    <p:sldId id="286" r:id="rId21"/>
    <p:sldId id="287" r:id="rId22"/>
    <p:sldId id="274" r:id="rId23"/>
    <p:sldId id="275" r:id="rId24"/>
    <p:sldId id="259" r:id="rId25"/>
    <p:sldId id="271" r:id="rId26"/>
    <p:sldId id="288" r:id="rId27"/>
    <p:sldId id="263" r:id="rId28"/>
    <p:sldId id="265" r:id="rId29"/>
    <p:sldId id="262" r:id="rId30"/>
  </p:sldIdLst>
  <p:sldSz cx="18288000" cy="10287000"/>
  <p:notesSz cx="6858000" cy="9144000"/>
  <p:embeddedFontLst>
    <p:embeddedFont>
      <p:font typeface="Jua" panose="020B0604020202020204" charset="-127"/>
      <p:regular r:id="rId32"/>
    </p:embeddedFont>
    <p:embeddedFont>
      <p:font typeface=".VnTime" panose="020B7200000000000000" pitchFamily="34" charset="0"/>
      <p:regular r:id="rId33"/>
      <p:bold r:id="rId34"/>
      <p:italic r:id="rId35"/>
      <p:boldItalic r:id="rId36"/>
    </p:embeddedFont>
    <p:embeddedFont>
      <p:font typeface=".VnTimeH" panose="020B7200000000000000" pitchFamily="34" charset="0"/>
      <p:regular r:id="rId37"/>
      <p:bold r:id="rId38"/>
      <p:italic r:id="rId39"/>
      <p:boldItalic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Franklin Gothic Medium" panose="020B0603020102020204" pitchFamily="34" charset="0"/>
      <p:regular r:id="rId45"/>
      <p:italic r:id="rId46"/>
    </p:embeddedFont>
    <p:embeddedFont>
      <p:font typeface="Freestyle Script" panose="030804020302050B0404" pitchFamily="66" charset="0"/>
      <p:regular r:id="rId47"/>
    </p:embeddedFont>
    <p:embeddedFont>
      <p:font typeface="Gadugi" panose="020B0502040204020203" pitchFamily="34" charset="0"/>
      <p:regular r:id="rId48"/>
      <p:bold r:id="rId49"/>
    </p:embeddedFont>
    <p:embeddedFont>
      <p:font typeface="Georgia" panose="02040502050405020303" pitchFamily="18" charset="0"/>
      <p:regular r:id="rId50"/>
      <p:bold r:id="rId51"/>
      <p:italic r:id="rId52"/>
      <p:boldItalic r:id="rId53"/>
    </p:embeddedFont>
    <p:embeddedFont>
      <p:font typeface="Gungsuh" panose="02030600000101010101" pitchFamily="18" charset="-127"/>
      <p:regular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67D7EA-FD57-432F-9B88-1E2A75CA3E68}" v="266" dt="2023-11-13T16:15:00.8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1018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font" Target="fonts/font19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font" Target="fonts/font22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2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59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10.fntdata"/><Relationship Id="rId54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font" Target="fonts/font18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schemas.openxmlformats.org/officeDocument/2006/relationships/font" Target="fonts/font21.fntdata"/><Relationship Id="rId6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ong giang" userId="8fcd0d418b9826b8" providerId="LiveId" clId="{C767D7EA-FD57-432F-9B88-1E2A75CA3E68}"/>
    <pc:docChg chg="undo redo custSel addSld delSld modSld sldOrd">
      <pc:chgData name="huong giang" userId="8fcd0d418b9826b8" providerId="LiveId" clId="{C767D7EA-FD57-432F-9B88-1E2A75CA3E68}" dt="2023-11-14T02:48:54.355" v="1572" actId="680"/>
      <pc:docMkLst>
        <pc:docMk/>
      </pc:docMkLst>
      <pc:sldChg chg="modSp mod">
        <pc:chgData name="huong giang" userId="8fcd0d418b9826b8" providerId="LiveId" clId="{C767D7EA-FD57-432F-9B88-1E2A75CA3E68}" dt="2023-11-10T08:40:47.223" v="522" actId="255"/>
        <pc:sldMkLst>
          <pc:docMk/>
          <pc:sldMk cId="0" sldId="256"/>
        </pc:sldMkLst>
        <pc:spChg chg="mod">
          <ac:chgData name="huong giang" userId="8fcd0d418b9826b8" providerId="LiveId" clId="{C767D7EA-FD57-432F-9B88-1E2A75CA3E68}" dt="2023-11-10T08:40:42.136" v="521" actId="1076"/>
          <ac:spMkLst>
            <pc:docMk/>
            <pc:sldMk cId="0" sldId="256"/>
            <ac:spMk id="3" creationId="{00000000-0000-0000-0000-000000000000}"/>
          </ac:spMkLst>
        </pc:spChg>
        <pc:spChg chg="mod">
          <ac:chgData name="huong giang" userId="8fcd0d418b9826b8" providerId="LiveId" clId="{C767D7EA-FD57-432F-9B88-1E2A75CA3E68}" dt="2023-11-10T08:40:47.223" v="522" actId="255"/>
          <ac:spMkLst>
            <pc:docMk/>
            <pc:sldMk cId="0" sldId="256"/>
            <ac:spMk id="19" creationId="{00000000-0000-0000-0000-000000000000}"/>
          </ac:spMkLst>
        </pc:spChg>
      </pc:sldChg>
      <pc:sldChg chg="modAnim">
        <pc:chgData name="huong giang" userId="8fcd0d418b9826b8" providerId="LiveId" clId="{C767D7EA-FD57-432F-9B88-1E2A75CA3E68}" dt="2023-11-10T17:13:58.673" v="551"/>
        <pc:sldMkLst>
          <pc:docMk/>
          <pc:sldMk cId="0" sldId="257"/>
        </pc:sldMkLst>
      </pc:sldChg>
      <pc:sldChg chg="modSp mod modAnim">
        <pc:chgData name="huong giang" userId="8fcd0d418b9826b8" providerId="LiveId" clId="{C767D7EA-FD57-432F-9B88-1E2A75CA3E68}" dt="2023-11-10T17:34:24.154" v="755"/>
        <pc:sldMkLst>
          <pc:docMk/>
          <pc:sldMk cId="0" sldId="259"/>
        </pc:sldMkLst>
        <pc:spChg chg="mod">
          <ac:chgData name="huong giang" userId="8fcd0d418b9826b8" providerId="LiveId" clId="{C767D7EA-FD57-432F-9B88-1E2A75CA3E68}" dt="2023-11-10T08:42:49.446" v="532" actId="1076"/>
          <ac:spMkLst>
            <pc:docMk/>
            <pc:sldMk cId="0" sldId="259"/>
            <ac:spMk id="17" creationId="{08E175AC-1B01-BCBD-D800-409AC7A6F405}"/>
          </ac:spMkLst>
        </pc:spChg>
        <pc:spChg chg="mod">
          <ac:chgData name="huong giang" userId="8fcd0d418b9826b8" providerId="LiveId" clId="{C767D7EA-FD57-432F-9B88-1E2A75CA3E68}" dt="2023-11-10T08:42:56.392" v="534" actId="1076"/>
          <ac:spMkLst>
            <pc:docMk/>
            <pc:sldMk cId="0" sldId="259"/>
            <ac:spMk id="18" creationId="{D5556956-0D47-C4A6-8935-4BBEC01EBB44}"/>
          </ac:spMkLst>
        </pc:spChg>
        <pc:spChg chg="mod">
          <ac:chgData name="huong giang" userId="8fcd0d418b9826b8" providerId="LiveId" clId="{C767D7EA-FD57-432F-9B88-1E2A75CA3E68}" dt="2023-11-10T08:42:59.063" v="535" actId="1076"/>
          <ac:spMkLst>
            <pc:docMk/>
            <pc:sldMk cId="0" sldId="259"/>
            <ac:spMk id="19" creationId="{3FC027C4-3C3D-EAC5-11DC-85E206CD99A2}"/>
          </ac:spMkLst>
        </pc:spChg>
        <pc:grpChg chg="mod">
          <ac:chgData name="huong giang" userId="8fcd0d418b9826b8" providerId="LiveId" clId="{C767D7EA-FD57-432F-9B88-1E2A75CA3E68}" dt="2023-11-10T08:42:40.197" v="531" actId="14100"/>
          <ac:grpSpMkLst>
            <pc:docMk/>
            <pc:sldMk cId="0" sldId="259"/>
            <ac:grpSpMk id="5" creationId="{00000000-0000-0000-0000-000000000000}"/>
          </ac:grpSpMkLst>
        </pc:grpChg>
        <pc:picChg chg="mod">
          <ac:chgData name="huong giang" userId="8fcd0d418b9826b8" providerId="LiveId" clId="{C767D7EA-FD57-432F-9B88-1E2A75CA3E68}" dt="2023-11-10T08:42:51.754" v="533" actId="1076"/>
          <ac:picMkLst>
            <pc:docMk/>
            <pc:sldMk cId="0" sldId="259"/>
            <ac:picMk id="16" creationId="{1A7DA51B-BB2E-9963-9478-217057339EA6}"/>
          </ac:picMkLst>
        </pc:picChg>
      </pc:sldChg>
      <pc:sldChg chg="addSp delSp modSp mod ord modAnim">
        <pc:chgData name="huong giang" userId="8fcd0d418b9826b8" providerId="LiveId" clId="{C767D7EA-FD57-432F-9B88-1E2A75CA3E68}" dt="2023-11-13T15:54:54.246" v="1520"/>
        <pc:sldMkLst>
          <pc:docMk/>
          <pc:sldMk cId="0" sldId="262"/>
        </pc:sldMkLst>
        <pc:spChg chg="mod">
          <ac:chgData name="huong giang" userId="8fcd0d418b9826b8" providerId="LiveId" clId="{C767D7EA-FD57-432F-9B88-1E2A75CA3E68}" dt="2023-11-10T03:13:21.996" v="508" actId="1076"/>
          <ac:spMkLst>
            <pc:docMk/>
            <pc:sldMk cId="0" sldId="262"/>
            <ac:spMk id="8" creationId="{00000000-0000-0000-0000-000000000000}"/>
          </ac:spMkLst>
        </pc:spChg>
        <pc:spChg chg="del mod">
          <ac:chgData name="huong giang" userId="8fcd0d418b9826b8" providerId="LiveId" clId="{C767D7EA-FD57-432F-9B88-1E2A75CA3E68}" dt="2023-11-10T17:19:56.993" v="600" actId="478"/>
          <ac:spMkLst>
            <pc:docMk/>
            <pc:sldMk cId="0" sldId="262"/>
            <ac:spMk id="9" creationId="{6B6938FA-3F96-22E0-3DE3-64FB812368CC}"/>
          </ac:spMkLst>
        </pc:spChg>
        <pc:spChg chg="add mod">
          <ac:chgData name="huong giang" userId="8fcd0d418b9826b8" providerId="LiveId" clId="{C767D7EA-FD57-432F-9B88-1E2A75CA3E68}" dt="2023-11-10T17:22:08.761" v="617" actId="1076"/>
          <ac:spMkLst>
            <pc:docMk/>
            <pc:sldMk cId="0" sldId="262"/>
            <ac:spMk id="10" creationId="{CB3F9F7A-6F14-5EF1-3D38-1A865C373E24}"/>
          </ac:spMkLst>
        </pc:spChg>
        <pc:spChg chg="del mod">
          <ac:chgData name="huong giang" userId="8fcd0d418b9826b8" providerId="LiveId" clId="{C767D7EA-FD57-432F-9B88-1E2A75CA3E68}" dt="2023-11-10T03:08:45.857" v="423" actId="478"/>
          <ac:spMkLst>
            <pc:docMk/>
            <pc:sldMk cId="0" sldId="262"/>
            <ac:spMk id="11" creationId="{00000000-0000-0000-0000-000000000000}"/>
          </ac:spMkLst>
        </pc:spChg>
        <pc:spChg chg="add mod">
          <ac:chgData name="huong giang" userId="8fcd0d418b9826b8" providerId="LiveId" clId="{C767D7EA-FD57-432F-9B88-1E2A75CA3E68}" dt="2023-11-10T17:23:22.273" v="639" actId="255"/>
          <ac:spMkLst>
            <pc:docMk/>
            <pc:sldMk cId="0" sldId="262"/>
            <ac:spMk id="11" creationId="{955AD33E-F394-40D0-8429-B493DB5870F0}"/>
          </ac:spMkLst>
        </pc:spChg>
        <pc:spChg chg="mod">
          <ac:chgData name="huong giang" userId="8fcd0d418b9826b8" providerId="LiveId" clId="{C767D7EA-FD57-432F-9B88-1E2A75CA3E68}" dt="2023-11-10T17:21:57.730" v="616" actId="1076"/>
          <ac:spMkLst>
            <pc:docMk/>
            <pc:sldMk cId="0" sldId="262"/>
            <ac:spMk id="13" creationId="{00000000-0000-0000-0000-000000000000}"/>
          </ac:spMkLst>
        </pc:spChg>
        <pc:spChg chg="add mod">
          <ac:chgData name="huong giang" userId="8fcd0d418b9826b8" providerId="LiveId" clId="{C767D7EA-FD57-432F-9B88-1E2A75CA3E68}" dt="2023-11-13T07:16:17.095" v="1341" actId="255"/>
          <ac:spMkLst>
            <pc:docMk/>
            <pc:sldMk cId="0" sldId="262"/>
            <ac:spMk id="18" creationId="{7712F87F-CEA0-39D1-01A0-FAC1CC45EBD4}"/>
          </ac:spMkLst>
        </pc:spChg>
        <pc:spChg chg="add mod">
          <ac:chgData name="huong giang" userId="8fcd0d418b9826b8" providerId="LiveId" clId="{C767D7EA-FD57-432F-9B88-1E2A75CA3E68}" dt="2023-11-13T07:32:00.168" v="1443" actId="1076"/>
          <ac:spMkLst>
            <pc:docMk/>
            <pc:sldMk cId="0" sldId="262"/>
            <ac:spMk id="19" creationId="{0486FF06-3901-2D28-5ABF-7E4AE4646B44}"/>
          </ac:spMkLst>
        </pc:spChg>
        <pc:spChg chg="del mod">
          <ac:chgData name="huong giang" userId="8fcd0d418b9826b8" providerId="LiveId" clId="{C767D7EA-FD57-432F-9B88-1E2A75CA3E68}" dt="2023-11-10T17:18:54.619" v="588" actId="478"/>
          <ac:spMkLst>
            <pc:docMk/>
            <pc:sldMk cId="0" sldId="262"/>
            <ac:spMk id="20" creationId="{5D7F494B-9170-D5F7-7983-BEEED976AD6C}"/>
          </ac:spMkLst>
        </pc:spChg>
        <pc:spChg chg="add mod">
          <ac:chgData name="huong giang" userId="8fcd0d418b9826b8" providerId="LiveId" clId="{C767D7EA-FD57-432F-9B88-1E2A75CA3E68}" dt="2023-11-13T07:16:17.095" v="1341" actId="255"/>
          <ac:spMkLst>
            <pc:docMk/>
            <pc:sldMk cId="0" sldId="262"/>
            <ac:spMk id="21" creationId="{7B793EA3-032C-217A-B27A-C675BAE52419}"/>
          </ac:spMkLst>
        </pc:spChg>
        <pc:spChg chg="add mod">
          <ac:chgData name="huong giang" userId="8fcd0d418b9826b8" providerId="LiveId" clId="{C767D7EA-FD57-432F-9B88-1E2A75CA3E68}" dt="2023-11-13T07:16:17.095" v="1341" actId="255"/>
          <ac:spMkLst>
            <pc:docMk/>
            <pc:sldMk cId="0" sldId="262"/>
            <ac:spMk id="22" creationId="{13A196CA-197A-EEF4-0A33-4C0B6FD66135}"/>
          </ac:spMkLst>
        </pc:spChg>
        <pc:spChg chg="add mod">
          <ac:chgData name="huong giang" userId="8fcd0d418b9826b8" providerId="LiveId" clId="{C767D7EA-FD57-432F-9B88-1E2A75CA3E68}" dt="2023-11-13T07:16:17.095" v="1341" actId="255"/>
          <ac:spMkLst>
            <pc:docMk/>
            <pc:sldMk cId="0" sldId="262"/>
            <ac:spMk id="23" creationId="{305EA540-9E44-F146-7BD6-E035BD32E33C}"/>
          </ac:spMkLst>
        </pc:spChg>
        <pc:grpChg chg="mod">
          <ac:chgData name="huong giang" userId="8fcd0d418b9826b8" providerId="LiveId" clId="{C767D7EA-FD57-432F-9B88-1E2A75CA3E68}" dt="2023-11-10T03:13:36.447" v="512" actId="14100"/>
          <ac:grpSpMkLst>
            <pc:docMk/>
            <pc:sldMk cId="0" sldId="262"/>
            <ac:grpSpMk id="5" creationId="{00000000-0000-0000-0000-000000000000}"/>
          </ac:grpSpMkLst>
        </pc:grpChg>
        <pc:cxnChg chg="add del mod">
          <ac:chgData name="huong giang" userId="8fcd0d418b9826b8" providerId="LiveId" clId="{C767D7EA-FD57-432F-9B88-1E2A75CA3E68}" dt="2023-11-10T17:21:37.330" v="612" actId="11529"/>
          <ac:cxnSpMkLst>
            <pc:docMk/>
            <pc:sldMk cId="0" sldId="262"/>
            <ac:cxnSpMk id="14" creationId="{85D3763E-ED98-5B32-8C86-DC818CF2ABCB}"/>
          </ac:cxnSpMkLst>
        </pc:cxnChg>
      </pc:sldChg>
      <pc:sldChg chg="modSp mod">
        <pc:chgData name="huong giang" userId="8fcd0d418b9826b8" providerId="LiveId" clId="{C767D7EA-FD57-432F-9B88-1E2A75CA3E68}" dt="2023-11-10T08:44:03.502" v="538" actId="20577"/>
        <pc:sldMkLst>
          <pc:docMk/>
          <pc:sldMk cId="0" sldId="263"/>
        </pc:sldMkLst>
        <pc:spChg chg="mod">
          <ac:chgData name="huong giang" userId="8fcd0d418b9826b8" providerId="LiveId" clId="{C767D7EA-FD57-432F-9B88-1E2A75CA3E68}" dt="2023-11-10T08:44:03.502" v="538" actId="20577"/>
          <ac:spMkLst>
            <pc:docMk/>
            <pc:sldMk cId="0" sldId="263"/>
            <ac:spMk id="28" creationId="{00000000-0000-0000-0000-000000000000}"/>
          </ac:spMkLst>
        </pc:spChg>
        <pc:spChg chg="mod">
          <ac:chgData name="huong giang" userId="8fcd0d418b9826b8" providerId="LiveId" clId="{C767D7EA-FD57-432F-9B88-1E2A75CA3E68}" dt="2023-11-10T02:18:12.096" v="122" actId="1076"/>
          <ac:spMkLst>
            <pc:docMk/>
            <pc:sldMk cId="0" sldId="263"/>
            <ac:spMk id="29" creationId="{00000000-0000-0000-0000-000000000000}"/>
          </ac:spMkLst>
        </pc:spChg>
      </pc:sldChg>
      <pc:sldChg chg="modSp mod">
        <pc:chgData name="huong giang" userId="8fcd0d418b9826b8" providerId="LiveId" clId="{C767D7EA-FD57-432F-9B88-1E2A75CA3E68}" dt="2023-11-13T02:08:37.259" v="1300" actId="1076"/>
        <pc:sldMkLst>
          <pc:docMk/>
          <pc:sldMk cId="0" sldId="265"/>
        </pc:sldMkLst>
        <pc:spChg chg="mod">
          <ac:chgData name="huong giang" userId="8fcd0d418b9826b8" providerId="LiveId" clId="{C767D7EA-FD57-432F-9B88-1E2A75CA3E68}" dt="2023-11-13T02:08:37.259" v="1300" actId="1076"/>
          <ac:spMkLst>
            <pc:docMk/>
            <pc:sldMk cId="0" sldId="265"/>
            <ac:spMk id="12" creationId="{00000000-0000-0000-0000-000000000000}"/>
          </ac:spMkLst>
        </pc:spChg>
        <pc:spChg chg="mod">
          <ac:chgData name="huong giang" userId="8fcd0d418b9826b8" providerId="LiveId" clId="{C767D7EA-FD57-432F-9B88-1E2A75CA3E68}" dt="2023-11-13T02:08:20.081" v="1297" actId="1076"/>
          <ac:spMkLst>
            <pc:docMk/>
            <pc:sldMk cId="0" sldId="265"/>
            <ac:spMk id="17" creationId="{00000000-0000-0000-0000-000000000000}"/>
          </ac:spMkLst>
        </pc:spChg>
      </pc:sldChg>
      <pc:sldChg chg="modSp del mod modAnim">
        <pc:chgData name="huong giang" userId="8fcd0d418b9826b8" providerId="LiveId" clId="{C767D7EA-FD57-432F-9B88-1E2A75CA3E68}" dt="2023-11-13T02:01:09.644" v="1235" actId="47"/>
        <pc:sldMkLst>
          <pc:docMk/>
          <pc:sldMk cId="1571656296" sldId="267"/>
        </pc:sldMkLst>
        <pc:spChg chg="mod">
          <ac:chgData name="huong giang" userId="8fcd0d418b9826b8" providerId="LiveId" clId="{C767D7EA-FD57-432F-9B88-1E2A75CA3E68}" dt="2023-11-12T16:24:09.427" v="1003" actId="1076"/>
          <ac:spMkLst>
            <pc:docMk/>
            <pc:sldMk cId="1571656296" sldId="267"/>
            <ac:spMk id="22" creationId="{A5B03E00-3A1B-BBF0-8686-7741EEBDEEE2}"/>
          </ac:spMkLst>
        </pc:spChg>
        <pc:spChg chg="mod">
          <ac:chgData name="huong giang" userId="8fcd0d418b9826b8" providerId="LiveId" clId="{C767D7EA-FD57-432F-9B88-1E2A75CA3E68}" dt="2023-11-12T16:24:20.183" v="1006" actId="1076"/>
          <ac:spMkLst>
            <pc:docMk/>
            <pc:sldMk cId="1571656296" sldId="267"/>
            <ac:spMk id="23" creationId="{95088F96-DF84-8474-3BBE-36671FE3E8D0}"/>
          </ac:spMkLst>
        </pc:spChg>
      </pc:sldChg>
      <pc:sldChg chg="modAnim">
        <pc:chgData name="huong giang" userId="8fcd0d418b9826b8" providerId="LiveId" clId="{C767D7EA-FD57-432F-9B88-1E2A75CA3E68}" dt="2023-11-12T15:22:31.704" v="762"/>
        <pc:sldMkLst>
          <pc:docMk/>
          <pc:sldMk cId="3865291708" sldId="268"/>
        </pc:sldMkLst>
      </pc:sldChg>
      <pc:sldChg chg="addSp delSp modSp mod">
        <pc:chgData name="huong giang" userId="8fcd0d418b9826b8" providerId="LiveId" clId="{C767D7EA-FD57-432F-9B88-1E2A75CA3E68}" dt="2023-11-13T07:26:29.937" v="1433" actId="1076"/>
        <pc:sldMkLst>
          <pc:docMk/>
          <pc:sldMk cId="3847561570" sldId="269"/>
        </pc:sldMkLst>
        <pc:spChg chg="mod">
          <ac:chgData name="huong giang" userId="8fcd0d418b9826b8" providerId="LiveId" clId="{C767D7EA-FD57-432F-9B88-1E2A75CA3E68}" dt="2023-11-10T02:47:23.753" v="204" actId="1076"/>
          <ac:spMkLst>
            <pc:docMk/>
            <pc:sldMk cId="3847561570" sldId="269"/>
            <ac:spMk id="9" creationId="{00000000-0000-0000-0000-000000000000}"/>
          </ac:spMkLst>
        </pc:spChg>
        <pc:spChg chg="mod">
          <ac:chgData name="huong giang" userId="8fcd0d418b9826b8" providerId="LiveId" clId="{C767D7EA-FD57-432F-9B88-1E2A75CA3E68}" dt="2023-11-10T02:47:26.116" v="205" actId="1076"/>
          <ac:spMkLst>
            <pc:docMk/>
            <pc:sldMk cId="3847561570" sldId="269"/>
            <ac:spMk id="10" creationId="{00000000-0000-0000-0000-000000000000}"/>
          </ac:spMkLst>
        </pc:spChg>
        <pc:spChg chg="mod">
          <ac:chgData name="huong giang" userId="8fcd0d418b9826b8" providerId="LiveId" clId="{C767D7EA-FD57-432F-9B88-1E2A75CA3E68}" dt="2023-11-13T07:26:19.360" v="1430" actId="1076"/>
          <ac:spMkLst>
            <pc:docMk/>
            <pc:sldMk cId="3847561570" sldId="269"/>
            <ac:spMk id="11" creationId="{00000000-0000-0000-0000-000000000000}"/>
          </ac:spMkLst>
        </pc:spChg>
        <pc:spChg chg="mod">
          <ac:chgData name="huong giang" userId="8fcd0d418b9826b8" providerId="LiveId" clId="{C767D7EA-FD57-432F-9B88-1E2A75CA3E68}" dt="2023-11-13T07:26:03.252" v="1429" actId="1076"/>
          <ac:spMkLst>
            <pc:docMk/>
            <pc:sldMk cId="3847561570" sldId="269"/>
            <ac:spMk id="12" creationId="{00000000-0000-0000-0000-000000000000}"/>
          </ac:spMkLst>
        </pc:spChg>
        <pc:spChg chg="add mod">
          <ac:chgData name="huong giang" userId="8fcd0d418b9826b8" providerId="LiveId" clId="{C767D7EA-FD57-432F-9B88-1E2A75CA3E68}" dt="2023-11-13T07:26:22.229" v="1431" actId="1076"/>
          <ac:spMkLst>
            <pc:docMk/>
            <pc:sldMk cId="3847561570" sldId="269"/>
            <ac:spMk id="13" creationId="{AC22F7FC-6E92-E44B-D963-9C9503D7C346}"/>
          </ac:spMkLst>
        </pc:spChg>
        <pc:spChg chg="add del mod">
          <ac:chgData name="huong giang" userId="8fcd0d418b9826b8" providerId="LiveId" clId="{C767D7EA-FD57-432F-9B88-1E2A75CA3E68}" dt="2023-11-10T02:45:53.846" v="188" actId="478"/>
          <ac:spMkLst>
            <pc:docMk/>
            <pc:sldMk cId="3847561570" sldId="269"/>
            <ac:spMk id="14" creationId="{5BAC3C39-4937-C070-A1C5-018EEE0A079E}"/>
          </ac:spMkLst>
        </pc:spChg>
        <pc:spChg chg="del">
          <ac:chgData name="huong giang" userId="8fcd0d418b9826b8" providerId="LiveId" clId="{C767D7EA-FD57-432F-9B88-1E2A75CA3E68}" dt="2023-11-10T02:45:55.090" v="189" actId="478"/>
          <ac:spMkLst>
            <pc:docMk/>
            <pc:sldMk cId="3847561570" sldId="269"/>
            <ac:spMk id="17" creationId="{00000000-0000-0000-0000-000000000000}"/>
          </ac:spMkLst>
        </pc:spChg>
        <pc:spChg chg="mod">
          <ac:chgData name="huong giang" userId="8fcd0d418b9826b8" providerId="LiveId" clId="{C767D7EA-FD57-432F-9B88-1E2A75CA3E68}" dt="2023-11-10T02:47:11.269" v="199" actId="1076"/>
          <ac:spMkLst>
            <pc:docMk/>
            <pc:sldMk cId="3847561570" sldId="269"/>
            <ac:spMk id="18" creationId="{00000000-0000-0000-0000-000000000000}"/>
          </ac:spMkLst>
        </pc:spChg>
        <pc:spChg chg="del">
          <ac:chgData name="huong giang" userId="8fcd0d418b9826b8" providerId="LiveId" clId="{C767D7EA-FD57-432F-9B88-1E2A75CA3E68}" dt="2023-11-10T02:47:14.477" v="201" actId="478"/>
          <ac:spMkLst>
            <pc:docMk/>
            <pc:sldMk cId="3847561570" sldId="269"/>
            <ac:spMk id="19" creationId="{00000000-0000-0000-0000-000000000000}"/>
          </ac:spMkLst>
        </pc:spChg>
        <pc:grpChg chg="mod">
          <ac:chgData name="huong giang" userId="8fcd0d418b9826b8" providerId="LiveId" clId="{C767D7EA-FD57-432F-9B88-1E2A75CA3E68}" dt="2023-11-13T07:26:00.640" v="1428" actId="1076"/>
          <ac:grpSpMkLst>
            <pc:docMk/>
            <pc:sldMk cId="3847561570" sldId="269"/>
            <ac:grpSpMk id="6" creationId="{00000000-0000-0000-0000-000000000000}"/>
          </ac:grpSpMkLst>
        </pc:grpChg>
        <pc:picChg chg="add mod modCrop">
          <ac:chgData name="huong giang" userId="8fcd0d418b9826b8" providerId="LiveId" clId="{C767D7EA-FD57-432F-9B88-1E2A75CA3E68}" dt="2023-11-13T07:26:29.937" v="1433" actId="1076"/>
          <ac:picMkLst>
            <pc:docMk/>
            <pc:sldMk cId="3847561570" sldId="269"/>
            <ac:picMk id="20" creationId="{B24750A4-816C-9219-79E0-733C6C21B516}"/>
          </ac:picMkLst>
        </pc:picChg>
      </pc:sldChg>
      <pc:sldChg chg="addSp delSp modSp mod">
        <pc:chgData name="huong giang" userId="8fcd0d418b9826b8" providerId="LiveId" clId="{C767D7EA-FD57-432F-9B88-1E2A75CA3E68}" dt="2023-11-13T07:29:55.603" v="1441" actId="207"/>
        <pc:sldMkLst>
          <pc:docMk/>
          <pc:sldMk cId="246121686" sldId="271"/>
        </pc:sldMkLst>
        <pc:spChg chg="add">
          <ac:chgData name="huong giang" userId="8fcd0d418b9826b8" providerId="LiveId" clId="{C767D7EA-FD57-432F-9B88-1E2A75CA3E68}" dt="2023-11-10T02:23:15.799" v="131"/>
          <ac:spMkLst>
            <pc:docMk/>
            <pc:sldMk cId="246121686" sldId="271"/>
            <ac:spMk id="6" creationId="{5F82A56C-6738-BC85-A6D7-DA5A95B5A9DB}"/>
          </ac:spMkLst>
        </pc:spChg>
        <pc:spChg chg="add del mod">
          <ac:chgData name="huong giang" userId="8fcd0d418b9826b8" providerId="LiveId" clId="{C767D7EA-FD57-432F-9B88-1E2A75CA3E68}" dt="2023-11-10T02:25:11.840" v="135" actId="478"/>
          <ac:spMkLst>
            <pc:docMk/>
            <pc:sldMk cId="246121686" sldId="271"/>
            <ac:spMk id="7" creationId="{FE53B401-91C2-FCC5-F05B-A6DCD96A1B0B}"/>
          </ac:spMkLst>
        </pc:spChg>
        <pc:spChg chg="add mod">
          <ac:chgData name="huong giang" userId="8fcd0d418b9826b8" providerId="LiveId" clId="{C767D7EA-FD57-432F-9B88-1E2A75CA3E68}" dt="2023-11-10T02:27:01.753" v="142" actId="1076"/>
          <ac:spMkLst>
            <pc:docMk/>
            <pc:sldMk cId="246121686" sldId="271"/>
            <ac:spMk id="8" creationId="{8B28C26F-15AA-367F-5865-3B105A01315B}"/>
          </ac:spMkLst>
        </pc:spChg>
        <pc:spChg chg="mod">
          <ac:chgData name="huong giang" userId="8fcd0d418b9826b8" providerId="LiveId" clId="{C767D7EA-FD57-432F-9B88-1E2A75CA3E68}" dt="2023-11-13T07:29:55.603" v="1441" actId="207"/>
          <ac:spMkLst>
            <pc:docMk/>
            <pc:sldMk cId="246121686" sldId="271"/>
            <ac:spMk id="17" creationId="{00000000-0000-0000-0000-000000000000}"/>
          </ac:spMkLst>
        </pc:spChg>
        <pc:spChg chg="del mod">
          <ac:chgData name="huong giang" userId="8fcd0d418b9826b8" providerId="LiveId" clId="{C767D7EA-FD57-432F-9B88-1E2A75CA3E68}" dt="2023-11-10T02:26:42.803" v="140" actId="478"/>
          <ac:spMkLst>
            <pc:docMk/>
            <pc:sldMk cId="246121686" sldId="271"/>
            <ac:spMk id="20" creationId="{00000000-0000-0000-0000-000000000000}"/>
          </ac:spMkLst>
        </pc:spChg>
        <pc:picChg chg="add del mod">
          <ac:chgData name="huong giang" userId="8fcd0d418b9826b8" providerId="LiveId" clId="{C767D7EA-FD57-432F-9B88-1E2A75CA3E68}" dt="2023-11-13T07:29:33.804" v="1439" actId="14100"/>
          <ac:picMkLst>
            <pc:docMk/>
            <pc:sldMk cId="246121686" sldId="271"/>
            <ac:picMk id="1026" creationId="{02661BF8-4E46-1627-4787-C778F6C87960}"/>
          </ac:picMkLst>
        </pc:picChg>
        <pc:picChg chg="del">
          <ac:chgData name="huong giang" userId="8fcd0d418b9826b8" providerId="LiveId" clId="{C767D7EA-FD57-432F-9B88-1E2A75CA3E68}" dt="2023-11-10T02:18:55.043" v="124" actId="478"/>
          <ac:picMkLst>
            <pc:docMk/>
            <pc:sldMk cId="246121686" sldId="271"/>
            <ac:picMk id="2050" creationId="{5B62986C-D4FC-FC4B-6D86-3BD1ED5A2D61}"/>
          </ac:picMkLst>
        </pc:picChg>
        <pc:picChg chg="del">
          <ac:chgData name="huong giang" userId="8fcd0d418b9826b8" providerId="LiveId" clId="{C767D7EA-FD57-432F-9B88-1E2A75CA3E68}" dt="2023-11-10T02:18:55.982" v="125" actId="478"/>
          <ac:picMkLst>
            <pc:docMk/>
            <pc:sldMk cId="246121686" sldId="271"/>
            <ac:picMk id="2052" creationId="{93907F1C-E379-8A60-73D6-4463C7868D55}"/>
          </ac:picMkLst>
        </pc:picChg>
      </pc:sldChg>
      <pc:sldChg chg="modSp mod modAnim">
        <pc:chgData name="huong giang" userId="8fcd0d418b9826b8" providerId="LiveId" clId="{C767D7EA-FD57-432F-9B88-1E2A75CA3E68}" dt="2023-11-10T17:34:11.293" v="753"/>
        <pc:sldMkLst>
          <pc:docMk/>
          <pc:sldMk cId="3578580276" sldId="275"/>
        </pc:sldMkLst>
        <pc:spChg chg="mod">
          <ac:chgData name="huong giang" userId="8fcd0d418b9826b8" providerId="LiveId" clId="{C767D7EA-FD57-432F-9B88-1E2A75CA3E68}" dt="2023-11-10T01:44:47.572" v="38" actId="14100"/>
          <ac:spMkLst>
            <pc:docMk/>
            <pc:sldMk cId="3578580276" sldId="275"/>
            <ac:spMk id="10" creationId="{E678AAFA-7F94-A005-ED26-EF8947BCE8E3}"/>
          </ac:spMkLst>
        </pc:spChg>
        <pc:spChg chg="mod">
          <ac:chgData name="huong giang" userId="8fcd0d418b9826b8" providerId="LiveId" clId="{C767D7EA-FD57-432F-9B88-1E2A75CA3E68}" dt="2023-11-10T01:44:01.085" v="31" actId="14100"/>
          <ac:spMkLst>
            <pc:docMk/>
            <pc:sldMk cId="3578580276" sldId="275"/>
            <ac:spMk id="26" creationId="{CBA27925-23C3-BA0C-153A-FC69338959C4}"/>
          </ac:spMkLst>
        </pc:spChg>
        <pc:spChg chg="mod">
          <ac:chgData name="huong giang" userId="8fcd0d418b9826b8" providerId="LiveId" clId="{C767D7EA-FD57-432F-9B88-1E2A75CA3E68}" dt="2023-11-10T01:44:05.760" v="32" actId="14100"/>
          <ac:spMkLst>
            <pc:docMk/>
            <pc:sldMk cId="3578580276" sldId="275"/>
            <ac:spMk id="27" creationId="{4BF6A5D1-6FFB-D3BF-2017-9096433AF33F}"/>
          </ac:spMkLst>
        </pc:spChg>
        <pc:spChg chg="mod">
          <ac:chgData name="huong giang" userId="8fcd0d418b9826b8" providerId="LiveId" clId="{C767D7EA-FD57-432F-9B88-1E2A75CA3E68}" dt="2023-11-10T01:44:09.610" v="33" actId="1076"/>
          <ac:spMkLst>
            <pc:docMk/>
            <pc:sldMk cId="3578580276" sldId="275"/>
            <ac:spMk id="28" creationId="{D35431F3-F75B-2734-524E-251E996B4A23}"/>
          </ac:spMkLst>
        </pc:spChg>
        <pc:spChg chg="mod">
          <ac:chgData name="huong giang" userId="8fcd0d418b9826b8" providerId="LiveId" clId="{C767D7EA-FD57-432F-9B88-1E2A75CA3E68}" dt="2023-11-10T01:44:25.242" v="35" actId="14100"/>
          <ac:spMkLst>
            <pc:docMk/>
            <pc:sldMk cId="3578580276" sldId="275"/>
            <ac:spMk id="29" creationId="{F6C462B6-61DC-B94E-7CF1-687A7643F062}"/>
          </ac:spMkLst>
        </pc:spChg>
        <pc:spChg chg="mod">
          <ac:chgData name="huong giang" userId="8fcd0d418b9826b8" providerId="LiveId" clId="{C767D7EA-FD57-432F-9B88-1E2A75CA3E68}" dt="2023-11-10T01:44:29.916" v="36" actId="1076"/>
          <ac:spMkLst>
            <pc:docMk/>
            <pc:sldMk cId="3578580276" sldId="275"/>
            <ac:spMk id="30" creationId="{B9B23D49-798E-304E-37F3-800BD5852EAA}"/>
          </ac:spMkLst>
        </pc:spChg>
        <pc:graphicFrameChg chg="modGraphic">
          <ac:chgData name="huong giang" userId="8fcd0d418b9826b8" providerId="LiveId" clId="{C767D7EA-FD57-432F-9B88-1E2A75CA3E68}" dt="2023-11-10T01:44:18.662" v="34" actId="14734"/>
          <ac:graphicFrameMkLst>
            <pc:docMk/>
            <pc:sldMk cId="3578580276" sldId="275"/>
            <ac:graphicFrameMk id="11" creationId="{7B6FC40D-DA90-BF02-2AF1-F2EC05AB856B}"/>
          </ac:graphicFrameMkLst>
        </pc:graphicFrameChg>
      </pc:sldChg>
      <pc:sldChg chg="addSp delSp modSp mod ord delAnim modAnim">
        <pc:chgData name="huong giang" userId="8fcd0d418b9826b8" providerId="LiveId" clId="{C767D7EA-FD57-432F-9B88-1E2A75CA3E68}" dt="2023-11-13T14:58:00.119" v="1465"/>
        <pc:sldMkLst>
          <pc:docMk/>
          <pc:sldMk cId="2994787456" sldId="276"/>
        </pc:sldMkLst>
        <pc:spChg chg="del">
          <ac:chgData name="huong giang" userId="8fcd0d418b9826b8" providerId="LiveId" clId="{C767D7EA-FD57-432F-9B88-1E2A75CA3E68}" dt="2023-11-12T17:56:11.527" v="1079" actId="478"/>
          <ac:spMkLst>
            <pc:docMk/>
            <pc:sldMk cId="2994787456" sldId="276"/>
            <ac:spMk id="35" creationId="{5632DABB-DB96-BE78-63CF-17DA05E9347A}"/>
          </ac:spMkLst>
        </pc:spChg>
        <pc:spChg chg="del">
          <ac:chgData name="huong giang" userId="8fcd0d418b9826b8" providerId="LiveId" clId="{C767D7EA-FD57-432F-9B88-1E2A75CA3E68}" dt="2023-11-12T17:56:13.623" v="1080" actId="478"/>
          <ac:spMkLst>
            <pc:docMk/>
            <pc:sldMk cId="2994787456" sldId="276"/>
            <ac:spMk id="36" creationId="{5BBE4501-8EA6-C3EB-657E-AA1725E87425}"/>
          </ac:spMkLst>
        </pc:spChg>
        <pc:spChg chg="del">
          <ac:chgData name="huong giang" userId="8fcd0d418b9826b8" providerId="LiveId" clId="{C767D7EA-FD57-432F-9B88-1E2A75CA3E68}" dt="2023-11-12T17:56:16.012" v="1081" actId="478"/>
          <ac:spMkLst>
            <pc:docMk/>
            <pc:sldMk cId="2994787456" sldId="276"/>
            <ac:spMk id="37" creationId="{4078709E-AA1D-584B-B58D-67CA2436E50D}"/>
          </ac:spMkLst>
        </pc:spChg>
        <pc:spChg chg="del">
          <ac:chgData name="huong giang" userId="8fcd0d418b9826b8" providerId="LiveId" clId="{C767D7EA-FD57-432F-9B88-1E2A75CA3E68}" dt="2023-11-12T17:56:18.380" v="1082" actId="478"/>
          <ac:spMkLst>
            <pc:docMk/>
            <pc:sldMk cId="2994787456" sldId="276"/>
            <ac:spMk id="38" creationId="{AFD3E7E4-ED7C-F9A7-6BAF-9C2C7028250F}"/>
          </ac:spMkLst>
        </pc:spChg>
        <pc:picChg chg="add mod">
          <ac:chgData name="huong giang" userId="8fcd0d418b9826b8" providerId="LiveId" clId="{C767D7EA-FD57-432F-9B88-1E2A75CA3E68}" dt="2023-11-10T08:41:41.194" v="527" actId="14100"/>
          <ac:picMkLst>
            <pc:docMk/>
            <pc:sldMk cId="2994787456" sldId="276"/>
            <ac:picMk id="8" creationId="{05E169D3-CFBA-4BC0-3137-E314D00FFC54}"/>
          </ac:picMkLst>
        </pc:picChg>
        <pc:picChg chg="add mod">
          <ac:chgData name="huong giang" userId="8fcd0d418b9826b8" providerId="LiveId" clId="{C767D7EA-FD57-432F-9B88-1E2A75CA3E68}" dt="2023-11-10T08:41:58.742" v="530" actId="1076"/>
          <ac:picMkLst>
            <pc:docMk/>
            <pc:sldMk cId="2994787456" sldId="276"/>
            <ac:picMk id="11" creationId="{731FFC35-4912-6B8E-4E5C-92B54B0218B9}"/>
          </ac:picMkLst>
        </pc:picChg>
        <pc:cxnChg chg="add mod">
          <ac:chgData name="huong giang" userId="8fcd0d418b9826b8" providerId="LiveId" clId="{C767D7EA-FD57-432F-9B88-1E2A75CA3E68}" dt="2023-11-13T14:55:43.774" v="1446" actId="13822"/>
          <ac:cxnSpMkLst>
            <pc:docMk/>
            <pc:sldMk cId="2994787456" sldId="276"/>
            <ac:cxnSpMk id="13" creationId="{9911FD8C-B4C3-5754-1A35-76851D83A7F5}"/>
          </ac:cxnSpMkLst>
        </pc:cxnChg>
        <pc:cxnChg chg="add mod">
          <ac:chgData name="huong giang" userId="8fcd0d418b9826b8" providerId="LiveId" clId="{C767D7EA-FD57-432F-9B88-1E2A75CA3E68}" dt="2023-11-13T14:55:57.897" v="1448" actId="13822"/>
          <ac:cxnSpMkLst>
            <pc:docMk/>
            <pc:sldMk cId="2994787456" sldId="276"/>
            <ac:cxnSpMk id="36" creationId="{D7379AA9-7826-8B7E-08AB-244BC552932A}"/>
          </ac:cxnSpMkLst>
        </pc:cxnChg>
        <pc:cxnChg chg="add mod">
          <ac:chgData name="huong giang" userId="8fcd0d418b9826b8" providerId="LiveId" clId="{C767D7EA-FD57-432F-9B88-1E2A75CA3E68}" dt="2023-11-13T14:56:08.891" v="1450" actId="13822"/>
          <ac:cxnSpMkLst>
            <pc:docMk/>
            <pc:sldMk cId="2994787456" sldId="276"/>
            <ac:cxnSpMk id="38" creationId="{D2B5209A-776F-D01D-CC5F-F6F86C9BCB5B}"/>
          </ac:cxnSpMkLst>
        </pc:cxnChg>
        <pc:cxnChg chg="add mod">
          <ac:chgData name="huong giang" userId="8fcd0d418b9826b8" providerId="LiveId" clId="{C767D7EA-FD57-432F-9B88-1E2A75CA3E68}" dt="2023-11-13T14:56:31.120" v="1452" actId="13822"/>
          <ac:cxnSpMkLst>
            <pc:docMk/>
            <pc:sldMk cId="2994787456" sldId="276"/>
            <ac:cxnSpMk id="40" creationId="{57AA01AF-16FF-FFD6-846A-FAD462FAE7B8}"/>
          </ac:cxnSpMkLst>
        </pc:cxnChg>
        <pc:cxnChg chg="add mod">
          <ac:chgData name="huong giang" userId="8fcd0d418b9826b8" providerId="LiveId" clId="{C767D7EA-FD57-432F-9B88-1E2A75CA3E68}" dt="2023-11-13T14:56:46.063" v="1454" actId="13822"/>
          <ac:cxnSpMkLst>
            <pc:docMk/>
            <pc:sldMk cId="2994787456" sldId="276"/>
            <ac:cxnSpMk id="42" creationId="{D6E68382-2144-8CF5-26E0-0A24A0EE5F36}"/>
          </ac:cxnSpMkLst>
        </pc:cxnChg>
        <pc:cxnChg chg="add mod">
          <ac:chgData name="huong giang" userId="8fcd0d418b9826b8" providerId="LiveId" clId="{C767D7EA-FD57-432F-9B88-1E2A75CA3E68}" dt="2023-11-13T14:57:15.789" v="1457" actId="1076"/>
          <ac:cxnSpMkLst>
            <pc:docMk/>
            <pc:sldMk cId="2994787456" sldId="276"/>
            <ac:cxnSpMk id="44" creationId="{C8E1C4A4-072E-AD69-F520-3887A774FA6E}"/>
          </ac:cxnSpMkLst>
        </pc:cxnChg>
      </pc:sldChg>
      <pc:sldChg chg="addSp delSp modSp mod modAnim">
        <pc:chgData name="huong giang" userId="8fcd0d418b9826b8" providerId="LiveId" clId="{C767D7EA-FD57-432F-9B88-1E2A75CA3E68}" dt="2023-11-13T07:24:35.966" v="1425" actId="1076"/>
        <pc:sldMkLst>
          <pc:docMk/>
          <pc:sldMk cId="3852635175" sldId="277"/>
        </pc:sldMkLst>
        <pc:spChg chg="mod">
          <ac:chgData name="huong giang" userId="8fcd0d418b9826b8" providerId="LiveId" clId="{C767D7EA-FD57-432F-9B88-1E2A75CA3E68}" dt="2023-11-13T07:24:14.996" v="1421" actId="255"/>
          <ac:spMkLst>
            <pc:docMk/>
            <pc:sldMk cId="3852635175" sldId="277"/>
            <ac:spMk id="12" creationId="{B9806831-A2F2-E999-D1AD-4485CAE65561}"/>
          </ac:spMkLst>
        </pc:spChg>
        <pc:spChg chg="add del">
          <ac:chgData name="huong giang" userId="8fcd0d418b9826b8" providerId="LiveId" clId="{C767D7EA-FD57-432F-9B88-1E2A75CA3E68}" dt="2023-11-10T17:30:21.405" v="697" actId="478"/>
          <ac:spMkLst>
            <pc:docMk/>
            <pc:sldMk cId="3852635175" sldId="277"/>
            <ac:spMk id="15" creationId="{70F7DB43-93D5-1A89-0510-92DF58C2D41E}"/>
          </ac:spMkLst>
        </pc:spChg>
        <pc:spChg chg="mod">
          <ac:chgData name="huong giang" userId="8fcd0d418b9826b8" providerId="LiveId" clId="{C767D7EA-FD57-432F-9B88-1E2A75CA3E68}" dt="2023-11-13T07:24:14.996" v="1421" actId="255"/>
          <ac:spMkLst>
            <pc:docMk/>
            <pc:sldMk cId="3852635175" sldId="277"/>
            <ac:spMk id="17" creationId="{A87938B3-0E66-E0AE-AB86-512C33513F31}"/>
          </ac:spMkLst>
        </pc:spChg>
        <pc:spChg chg="mod">
          <ac:chgData name="huong giang" userId="8fcd0d418b9826b8" providerId="LiveId" clId="{C767D7EA-FD57-432F-9B88-1E2A75CA3E68}" dt="2023-11-13T07:24:35.966" v="1425" actId="1076"/>
          <ac:spMkLst>
            <pc:docMk/>
            <pc:sldMk cId="3852635175" sldId="277"/>
            <ac:spMk id="24" creationId="{A474BC78-D78C-667A-8F5C-25CD1F9349C6}"/>
          </ac:spMkLst>
        </pc:spChg>
        <pc:spChg chg="mod">
          <ac:chgData name="huong giang" userId="8fcd0d418b9826b8" providerId="LiveId" clId="{C767D7EA-FD57-432F-9B88-1E2A75CA3E68}" dt="2023-11-13T07:24:20.182" v="1422" actId="14100"/>
          <ac:spMkLst>
            <pc:docMk/>
            <pc:sldMk cId="3852635175" sldId="277"/>
            <ac:spMk id="25" creationId="{DF1F8860-2619-5FC7-86C2-A93CB8CAF5B6}"/>
          </ac:spMkLst>
        </pc:spChg>
        <pc:spChg chg="mod">
          <ac:chgData name="huong giang" userId="8fcd0d418b9826b8" providerId="LiveId" clId="{C767D7EA-FD57-432F-9B88-1E2A75CA3E68}" dt="2023-11-13T07:24:14.996" v="1421" actId="255"/>
          <ac:spMkLst>
            <pc:docMk/>
            <pc:sldMk cId="3852635175" sldId="277"/>
            <ac:spMk id="30" creationId="{F07873FE-933B-E9A9-3110-1DA50FA2AE67}"/>
          </ac:spMkLst>
        </pc:spChg>
        <pc:spChg chg="add del mod">
          <ac:chgData name="huong giang" userId="8fcd0d418b9826b8" providerId="LiveId" clId="{C767D7EA-FD57-432F-9B88-1E2A75CA3E68}" dt="2023-11-13T07:24:14.996" v="1421" actId="255"/>
          <ac:spMkLst>
            <pc:docMk/>
            <pc:sldMk cId="3852635175" sldId="277"/>
            <ac:spMk id="31" creationId="{ACBBC653-0C81-8F10-0D39-1FD592B1D3A5}"/>
          </ac:spMkLst>
        </pc:spChg>
        <pc:spChg chg="mod">
          <ac:chgData name="huong giang" userId="8fcd0d418b9826b8" providerId="LiveId" clId="{C767D7EA-FD57-432F-9B88-1E2A75CA3E68}" dt="2023-11-13T07:24:25.287" v="1423" actId="14100"/>
          <ac:spMkLst>
            <pc:docMk/>
            <pc:sldMk cId="3852635175" sldId="277"/>
            <ac:spMk id="32" creationId="{9D4EBE8D-92B8-66FC-D626-14343BDE11D2}"/>
          </ac:spMkLst>
        </pc:spChg>
        <pc:spChg chg="mod">
          <ac:chgData name="huong giang" userId="8fcd0d418b9826b8" providerId="LiveId" clId="{C767D7EA-FD57-432F-9B88-1E2A75CA3E68}" dt="2023-11-13T07:24:14.996" v="1421" actId="255"/>
          <ac:spMkLst>
            <pc:docMk/>
            <pc:sldMk cId="3852635175" sldId="277"/>
            <ac:spMk id="33" creationId="{0F693E6F-A9FA-E402-EBE9-A6C641D57CC5}"/>
          </ac:spMkLst>
        </pc:spChg>
        <pc:spChg chg="mod">
          <ac:chgData name="huong giang" userId="8fcd0d418b9826b8" providerId="LiveId" clId="{C767D7EA-FD57-432F-9B88-1E2A75CA3E68}" dt="2023-11-13T07:24:33.343" v="1424" actId="1076"/>
          <ac:spMkLst>
            <pc:docMk/>
            <pc:sldMk cId="3852635175" sldId="277"/>
            <ac:spMk id="50" creationId="{88B4370B-6001-107A-CE2A-22748215E3E3}"/>
          </ac:spMkLst>
        </pc:spChg>
        <pc:spChg chg="mod">
          <ac:chgData name="huong giang" userId="8fcd0d418b9826b8" providerId="LiveId" clId="{C767D7EA-FD57-432F-9B88-1E2A75CA3E68}" dt="2023-11-13T07:24:14.996" v="1421" actId="255"/>
          <ac:spMkLst>
            <pc:docMk/>
            <pc:sldMk cId="3852635175" sldId="277"/>
            <ac:spMk id="52" creationId="{E607786D-49D9-E60E-F358-23D418DB4B7F}"/>
          </ac:spMkLst>
        </pc:spChg>
        <pc:graphicFrameChg chg="mod modGraphic">
          <ac:chgData name="huong giang" userId="8fcd0d418b9826b8" providerId="LiveId" clId="{C767D7EA-FD57-432F-9B88-1E2A75CA3E68}" dt="2023-11-13T07:24:03.899" v="1420" actId="1038"/>
          <ac:graphicFrameMkLst>
            <pc:docMk/>
            <pc:sldMk cId="3852635175" sldId="277"/>
            <ac:graphicFrameMk id="11" creationId="{4755ACCF-0C31-D52B-8601-F1BA444B9296}"/>
          </ac:graphicFrameMkLst>
        </pc:graphicFrameChg>
        <pc:cxnChg chg="del">
          <ac:chgData name="huong giang" userId="8fcd0d418b9826b8" providerId="LiveId" clId="{C767D7EA-FD57-432F-9B88-1E2A75CA3E68}" dt="2023-11-10T17:30:12.052" v="694" actId="478"/>
          <ac:cxnSpMkLst>
            <pc:docMk/>
            <pc:sldMk cId="3852635175" sldId="277"/>
            <ac:cxnSpMk id="14" creationId="{547799FA-CCCA-AE09-3F3C-A289B37518E9}"/>
          </ac:cxnSpMkLst>
        </pc:cxnChg>
        <pc:cxnChg chg="del">
          <ac:chgData name="huong giang" userId="8fcd0d418b9826b8" providerId="LiveId" clId="{C767D7EA-FD57-432F-9B88-1E2A75CA3E68}" dt="2023-11-10T17:30:29.040" v="698" actId="478"/>
          <ac:cxnSpMkLst>
            <pc:docMk/>
            <pc:sldMk cId="3852635175" sldId="277"/>
            <ac:cxnSpMk id="16" creationId="{E37081A6-E9AA-7D1E-F270-F9217507945B}"/>
          </ac:cxnSpMkLst>
        </pc:cxnChg>
        <pc:cxnChg chg="del">
          <ac:chgData name="huong giang" userId="8fcd0d418b9826b8" providerId="LiveId" clId="{C767D7EA-FD57-432F-9B88-1E2A75CA3E68}" dt="2023-11-10T17:30:50.070" v="706" actId="478"/>
          <ac:cxnSpMkLst>
            <pc:docMk/>
            <pc:sldMk cId="3852635175" sldId="277"/>
            <ac:cxnSpMk id="18" creationId="{A9F16010-0C6B-68EE-7BD7-3152B29FBA37}"/>
          </ac:cxnSpMkLst>
        </pc:cxnChg>
        <pc:cxnChg chg="del">
          <ac:chgData name="huong giang" userId="8fcd0d418b9826b8" providerId="LiveId" clId="{C767D7EA-FD57-432F-9B88-1E2A75CA3E68}" dt="2023-11-10T17:31:46.534" v="719" actId="478"/>
          <ac:cxnSpMkLst>
            <pc:docMk/>
            <pc:sldMk cId="3852635175" sldId="277"/>
            <ac:cxnSpMk id="20" creationId="{3B9F9F79-8B59-0448-3483-5093C3D91C29}"/>
          </ac:cxnSpMkLst>
        </pc:cxnChg>
        <pc:cxnChg chg="del">
          <ac:chgData name="huong giang" userId="8fcd0d418b9826b8" providerId="LiveId" clId="{C767D7EA-FD57-432F-9B88-1E2A75CA3E68}" dt="2023-11-10T17:31:38.911" v="716" actId="478"/>
          <ac:cxnSpMkLst>
            <pc:docMk/>
            <pc:sldMk cId="3852635175" sldId="277"/>
            <ac:cxnSpMk id="22" creationId="{D69BF8D9-F275-3386-07F9-E720FFDE4454}"/>
          </ac:cxnSpMkLst>
        </pc:cxnChg>
        <pc:cxnChg chg="del">
          <ac:chgData name="huong giang" userId="8fcd0d418b9826b8" providerId="LiveId" clId="{C767D7EA-FD57-432F-9B88-1E2A75CA3E68}" dt="2023-11-10T17:30:31.632" v="699" actId="478"/>
          <ac:cxnSpMkLst>
            <pc:docMk/>
            <pc:sldMk cId="3852635175" sldId="277"/>
            <ac:cxnSpMk id="27" creationId="{F3A46B22-6A34-8FE4-A5D5-DF63A1C63314}"/>
          </ac:cxnSpMkLst>
        </pc:cxnChg>
        <pc:cxnChg chg="del">
          <ac:chgData name="huong giang" userId="8fcd0d418b9826b8" providerId="LiveId" clId="{C767D7EA-FD57-432F-9B88-1E2A75CA3E68}" dt="2023-11-10T17:30:44.114" v="704" actId="478"/>
          <ac:cxnSpMkLst>
            <pc:docMk/>
            <pc:sldMk cId="3852635175" sldId="277"/>
            <ac:cxnSpMk id="29" creationId="{55BD557D-CD0B-820A-B68F-2741E75B5595}"/>
          </ac:cxnSpMkLst>
        </pc:cxnChg>
        <pc:cxnChg chg="del">
          <ac:chgData name="huong giang" userId="8fcd0d418b9826b8" providerId="LiveId" clId="{C767D7EA-FD57-432F-9B88-1E2A75CA3E68}" dt="2023-11-10T17:30:33.819" v="700" actId="478"/>
          <ac:cxnSpMkLst>
            <pc:docMk/>
            <pc:sldMk cId="3852635175" sldId="277"/>
            <ac:cxnSpMk id="51" creationId="{E04BE2DB-75C9-FBB1-11E2-98A705147623}"/>
          </ac:cxnSpMkLst>
        </pc:cxnChg>
      </pc:sldChg>
      <pc:sldChg chg="addSp delSp modSp mod ord addAnim delAnim">
        <pc:chgData name="huong giang" userId="8fcd0d418b9826b8" providerId="LiveId" clId="{C767D7EA-FD57-432F-9B88-1E2A75CA3E68}" dt="2023-11-13T07:27:48.310" v="1435" actId="1076"/>
        <pc:sldMkLst>
          <pc:docMk/>
          <pc:sldMk cId="2727196401" sldId="278"/>
        </pc:sldMkLst>
        <pc:spChg chg="mod">
          <ac:chgData name="huong giang" userId="8fcd0d418b9826b8" providerId="LiveId" clId="{C767D7EA-FD57-432F-9B88-1E2A75CA3E68}" dt="2023-11-13T02:39:35.651" v="1339" actId="14100"/>
          <ac:spMkLst>
            <pc:docMk/>
            <pc:sldMk cId="2727196401" sldId="278"/>
            <ac:spMk id="8" creationId="{78935A2B-3755-F8D6-0C8C-0C00C3AA766E}"/>
          </ac:spMkLst>
        </pc:spChg>
        <pc:spChg chg="mod">
          <ac:chgData name="huong giang" userId="8fcd0d418b9826b8" providerId="LiveId" clId="{C767D7EA-FD57-432F-9B88-1E2A75CA3E68}" dt="2023-11-13T02:38:05.346" v="1328" actId="1076"/>
          <ac:spMkLst>
            <pc:docMk/>
            <pc:sldMk cId="2727196401" sldId="278"/>
            <ac:spMk id="9" creationId="{BA4E1D92-3566-7F13-05A8-F5416457C3BD}"/>
          </ac:spMkLst>
        </pc:spChg>
        <pc:spChg chg="mod">
          <ac:chgData name="huong giang" userId="8fcd0d418b9826b8" providerId="LiveId" clId="{C767D7EA-FD57-432F-9B88-1E2A75CA3E68}" dt="2023-11-13T02:37:54.503" v="1327" actId="1036"/>
          <ac:spMkLst>
            <pc:docMk/>
            <pc:sldMk cId="2727196401" sldId="278"/>
            <ac:spMk id="10" creationId="{497301D8-A66F-0593-43D2-896C6C3AF0C8}"/>
          </ac:spMkLst>
        </pc:spChg>
        <pc:spChg chg="mod">
          <ac:chgData name="huong giang" userId="8fcd0d418b9826b8" providerId="LiveId" clId="{C767D7EA-FD57-432F-9B88-1E2A75CA3E68}" dt="2023-11-13T02:37:54.503" v="1327" actId="1036"/>
          <ac:spMkLst>
            <pc:docMk/>
            <pc:sldMk cId="2727196401" sldId="278"/>
            <ac:spMk id="15" creationId="{0C7C7C78-B075-252F-A4A3-0AA64CBB0651}"/>
          </ac:spMkLst>
        </pc:spChg>
        <pc:spChg chg="mod">
          <ac:chgData name="huong giang" userId="8fcd0d418b9826b8" providerId="LiveId" clId="{C767D7EA-FD57-432F-9B88-1E2A75CA3E68}" dt="2023-11-13T02:37:54.503" v="1327" actId="1036"/>
          <ac:spMkLst>
            <pc:docMk/>
            <pc:sldMk cId="2727196401" sldId="278"/>
            <ac:spMk id="17" creationId="{49AFB485-B5F3-92EA-1C20-2F964E34434A}"/>
          </ac:spMkLst>
        </pc:spChg>
        <pc:spChg chg="mod">
          <ac:chgData name="huong giang" userId="8fcd0d418b9826b8" providerId="LiveId" clId="{C767D7EA-FD57-432F-9B88-1E2A75CA3E68}" dt="2023-11-13T02:37:54.503" v="1327" actId="1036"/>
          <ac:spMkLst>
            <pc:docMk/>
            <pc:sldMk cId="2727196401" sldId="278"/>
            <ac:spMk id="20" creationId="{F3266EBE-525C-488E-2C75-722C8765AFF0}"/>
          </ac:spMkLst>
        </pc:spChg>
        <pc:spChg chg="mod">
          <ac:chgData name="huong giang" userId="8fcd0d418b9826b8" providerId="LiveId" clId="{C767D7EA-FD57-432F-9B88-1E2A75CA3E68}" dt="2023-11-13T02:37:54.503" v="1327" actId="1036"/>
          <ac:spMkLst>
            <pc:docMk/>
            <pc:sldMk cId="2727196401" sldId="278"/>
            <ac:spMk id="21" creationId="{1E122D4D-C0C8-7F5E-8638-CD2E1BE574D2}"/>
          </ac:spMkLst>
        </pc:spChg>
        <pc:spChg chg="mod">
          <ac:chgData name="huong giang" userId="8fcd0d418b9826b8" providerId="LiveId" clId="{C767D7EA-FD57-432F-9B88-1E2A75CA3E68}" dt="2023-11-13T02:37:54.503" v="1327" actId="1036"/>
          <ac:spMkLst>
            <pc:docMk/>
            <pc:sldMk cId="2727196401" sldId="278"/>
            <ac:spMk id="22" creationId="{928ECC19-C161-F508-00D7-0F24C565AAEE}"/>
          </ac:spMkLst>
        </pc:spChg>
        <pc:spChg chg="mod">
          <ac:chgData name="huong giang" userId="8fcd0d418b9826b8" providerId="LiveId" clId="{C767D7EA-FD57-432F-9B88-1E2A75CA3E68}" dt="2023-11-13T07:27:48.310" v="1435" actId="1076"/>
          <ac:spMkLst>
            <pc:docMk/>
            <pc:sldMk cId="2727196401" sldId="278"/>
            <ac:spMk id="23" creationId="{C5007F41-A66E-FBAA-FC64-AC5F8292E245}"/>
          </ac:spMkLst>
        </pc:spChg>
        <pc:spChg chg="add mod">
          <ac:chgData name="huong giang" userId="8fcd0d418b9826b8" providerId="LiveId" clId="{C767D7EA-FD57-432F-9B88-1E2A75CA3E68}" dt="2023-11-13T02:38:59.736" v="1334" actId="255"/>
          <ac:spMkLst>
            <pc:docMk/>
            <pc:sldMk cId="2727196401" sldId="278"/>
            <ac:spMk id="28" creationId="{5101DB38-0F1B-E137-EB84-7B41641D53FE}"/>
          </ac:spMkLst>
        </pc:spChg>
        <pc:spChg chg="add mod">
          <ac:chgData name="huong giang" userId="8fcd0d418b9826b8" providerId="LiveId" clId="{C767D7EA-FD57-432F-9B88-1E2A75CA3E68}" dt="2023-11-13T02:38:56.166" v="1333" actId="1076"/>
          <ac:spMkLst>
            <pc:docMk/>
            <pc:sldMk cId="2727196401" sldId="278"/>
            <ac:spMk id="29" creationId="{CE37CB4C-C0C4-7C82-4645-34F7A5C78F5F}"/>
          </ac:spMkLst>
        </pc:spChg>
        <pc:grpChg chg="mod">
          <ac:chgData name="huong giang" userId="8fcd0d418b9826b8" providerId="LiveId" clId="{C767D7EA-FD57-432F-9B88-1E2A75CA3E68}" dt="2023-11-13T02:39:22.408" v="1337" actId="14100"/>
          <ac:grpSpMkLst>
            <pc:docMk/>
            <pc:sldMk cId="2727196401" sldId="278"/>
            <ac:grpSpMk id="3" creationId="{00000000-0000-0000-0000-000000000000}"/>
          </ac:grpSpMkLst>
        </pc:grpChg>
        <pc:picChg chg="mod">
          <ac:chgData name="huong giang" userId="8fcd0d418b9826b8" providerId="LiveId" clId="{C767D7EA-FD57-432F-9B88-1E2A75CA3E68}" dt="2023-11-13T02:38:31.182" v="1330" actId="1076"/>
          <ac:picMkLst>
            <pc:docMk/>
            <pc:sldMk cId="2727196401" sldId="278"/>
            <ac:picMk id="11" creationId="{DF98BE8E-8FB1-5A9B-772F-B73788FE35AA}"/>
          </ac:picMkLst>
        </pc:picChg>
        <pc:picChg chg="mod">
          <ac:chgData name="huong giang" userId="8fcd0d418b9826b8" providerId="LiveId" clId="{C767D7EA-FD57-432F-9B88-1E2A75CA3E68}" dt="2023-11-13T02:37:54.503" v="1327" actId="1036"/>
          <ac:picMkLst>
            <pc:docMk/>
            <pc:sldMk cId="2727196401" sldId="278"/>
            <ac:picMk id="12" creationId="{BFB04487-FF60-83B8-44F7-0D3381A40B61}"/>
          </ac:picMkLst>
        </pc:picChg>
        <pc:picChg chg="mod">
          <ac:chgData name="huong giang" userId="8fcd0d418b9826b8" providerId="LiveId" clId="{C767D7EA-FD57-432F-9B88-1E2A75CA3E68}" dt="2023-11-13T02:37:54.503" v="1327" actId="1036"/>
          <ac:picMkLst>
            <pc:docMk/>
            <pc:sldMk cId="2727196401" sldId="278"/>
            <ac:picMk id="13" creationId="{4E6ED9B4-2141-B9CB-C5A1-1C3CAB2EDCCC}"/>
          </ac:picMkLst>
        </pc:picChg>
        <pc:picChg chg="mod">
          <ac:chgData name="huong giang" userId="8fcd0d418b9826b8" providerId="LiveId" clId="{C767D7EA-FD57-432F-9B88-1E2A75CA3E68}" dt="2023-11-13T02:37:54.503" v="1327" actId="1036"/>
          <ac:picMkLst>
            <pc:docMk/>
            <pc:sldMk cId="2727196401" sldId="278"/>
            <ac:picMk id="14" creationId="{39E0E961-F610-8743-28C7-AB7E07BA9F9A}"/>
          </ac:picMkLst>
        </pc:picChg>
        <pc:picChg chg="mod">
          <ac:chgData name="huong giang" userId="8fcd0d418b9826b8" providerId="LiveId" clId="{C767D7EA-FD57-432F-9B88-1E2A75CA3E68}" dt="2023-11-13T02:37:54.503" v="1327" actId="1036"/>
          <ac:picMkLst>
            <pc:docMk/>
            <pc:sldMk cId="2727196401" sldId="278"/>
            <ac:picMk id="16" creationId="{E5530162-8942-54C2-31F1-DB4C7E68D070}"/>
          </ac:picMkLst>
        </pc:picChg>
        <pc:picChg chg="mod">
          <ac:chgData name="huong giang" userId="8fcd0d418b9826b8" providerId="LiveId" clId="{C767D7EA-FD57-432F-9B88-1E2A75CA3E68}" dt="2023-11-13T02:37:54.503" v="1327" actId="1036"/>
          <ac:picMkLst>
            <pc:docMk/>
            <pc:sldMk cId="2727196401" sldId="278"/>
            <ac:picMk id="18" creationId="{2A3E31E8-F9CA-9F64-71AC-8EA3846DA6DE}"/>
          </ac:picMkLst>
        </pc:picChg>
        <pc:picChg chg="mod">
          <ac:chgData name="huong giang" userId="8fcd0d418b9826b8" providerId="LiveId" clId="{C767D7EA-FD57-432F-9B88-1E2A75CA3E68}" dt="2023-11-13T02:37:54.503" v="1327" actId="1036"/>
          <ac:picMkLst>
            <pc:docMk/>
            <pc:sldMk cId="2727196401" sldId="278"/>
            <ac:picMk id="19" creationId="{F2EF3A98-0E66-CE9B-2750-EEBB9A61CC56}"/>
          </ac:picMkLst>
        </pc:picChg>
        <pc:picChg chg="add mod">
          <ac:chgData name="huong giang" userId="8fcd0d418b9826b8" providerId="LiveId" clId="{C767D7EA-FD57-432F-9B88-1E2A75CA3E68}" dt="2023-11-13T02:38:56.166" v="1333" actId="1076"/>
          <ac:picMkLst>
            <pc:docMk/>
            <pc:sldMk cId="2727196401" sldId="278"/>
            <ac:picMk id="27" creationId="{0EDE407C-7E76-B03B-81DC-F4014D47C518}"/>
          </ac:picMkLst>
        </pc:picChg>
        <pc:cxnChg chg="del">
          <ac:chgData name="huong giang" userId="8fcd0d418b9826b8" providerId="LiveId" clId="{C767D7EA-FD57-432F-9B88-1E2A75CA3E68}" dt="2023-11-13T02:37:17.481" v="1306" actId="478"/>
          <ac:cxnSpMkLst>
            <pc:docMk/>
            <pc:sldMk cId="2727196401" sldId="278"/>
            <ac:cxnSpMk id="24" creationId="{5E5EB95D-3C2D-2B1F-6FB7-CCD8F7886F40}"/>
          </ac:cxnSpMkLst>
        </pc:cxnChg>
        <pc:cxnChg chg="add del mod">
          <ac:chgData name="huong giang" userId="8fcd0d418b9826b8" providerId="LiveId" clId="{C767D7EA-FD57-432F-9B88-1E2A75CA3E68}" dt="2023-11-13T02:39:44.934" v="1340" actId="478"/>
          <ac:cxnSpMkLst>
            <pc:docMk/>
            <pc:sldMk cId="2727196401" sldId="278"/>
            <ac:cxnSpMk id="25" creationId="{FAD26F10-43E2-EFE7-408A-5F2137E85249}"/>
          </ac:cxnSpMkLst>
        </pc:cxnChg>
        <pc:cxnChg chg="del">
          <ac:chgData name="huong giang" userId="8fcd0d418b9826b8" providerId="LiveId" clId="{C767D7EA-FD57-432F-9B88-1E2A75CA3E68}" dt="2023-11-13T02:37:18.813" v="1307" actId="478"/>
          <ac:cxnSpMkLst>
            <pc:docMk/>
            <pc:sldMk cId="2727196401" sldId="278"/>
            <ac:cxnSpMk id="26" creationId="{AB9A0D11-BFAB-69AB-66B1-627CA5E1402F}"/>
          </ac:cxnSpMkLst>
        </pc:cxnChg>
      </pc:sldChg>
      <pc:sldChg chg="del">
        <pc:chgData name="huong giang" userId="8fcd0d418b9826b8" providerId="LiveId" clId="{C767D7EA-FD57-432F-9B88-1E2A75CA3E68}" dt="2023-11-10T13:42:16.179" v="544" actId="47"/>
        <pc:sldMkLst>
          <pc:docMk/>
          <pc:sldMk cId="2316891606" sldId="279"/>
        </pc:sldMkLst>
      </pc:sldChg>
      <pc:sldChg chg="modSp mod modAnim">
        <pc:chgData name="huong giang" userId="8fcd0d418b9826b8" providerId="LiveId" clId="{C767D7EA-FD57-432F-9B88-1E2A75CA3E68}" dt="2023-11-12T15:35:16.881" v="916" actId="1076"/>
        <pc:sldMkLst>
          <pc:docMk/>
          <pc:sldMk cId="394717967" sldId="280"/>
        </pc:sldMkLst>
        <pc:picChg chg="mod">
          <ac:chgData name="huong giang" userId="8fcd0d418b9826b8" providerId="LiveId" clId="{C767D7EA-FD57-432F-9B88-1E2A75CA3E68}" dt="2023-11-12T15:35:16.881" v="916" actId="1076"/>
          <ac:picMkLst>
            <pc:docMk/>
            <pc:sldMk cId="394717967" sldId="280"/>
            <ac:picMk id="14" creationId="{78720DB2-276D-B466-BD1E-F6FC8CB7EF82}"/>
          </ac:picMkLst>
        </pc:picChg>
        <pc:picChg chg="mod">
          <ac:chgData name="huong giang" userId="8fcd0d418b9826b8" providerId="LiveId" clId="{C767D7EA-FD57-432F-9B88-1E2A75CA3E68}" dt="2023-11-10T02:48:48.452" v="210" actId="1076"/>
          <ac:picMkLst>
            <pc:docMk/>
            <pc:sldMk cId="394717967" sldId="280"/>
            <ac:picMk id="4098" creationId="{A2332BC2-616D-E0B6-CF42-F771B6D743CF}"/>
          </ac:picMkLst>
        </pc:picChg>
      </pc:sldChg>
      <pc:sldChg chg="addSp delSp modSp mod modAnim">
        <pc:chgData name="huong giang" userId="8fcd0d418b9826b8" providerId="LiveId" clId="{C767D7EA-FD57-432F-9B88-1E2A75CA3E68}" dt="2023-11-13T15:57:37.127" v="1533"/>
        <pc:sldMkLst>
          <pc:docMk/>
          <pc:sldMk cId="1981731843" sldId="281"/>
        </pc:sldMkLst>
        <pc:spChg chg="mod">
          <ac:chgData name="huong giang" userId="8fcd0d418b9826b8" providerId="LiveId" clId="{C767D7EA-FD57-432F-9B88-1E2A75CA3E68}" dt="2023-11-10T17:15:15.424" v="556" actId="14100"/>
          <ac:spMkLst>
            <pc:docMk/>
            <pc:sldMk cId="1981731843" sldId="281"/>
            <ac:spMk id="11" creationId="{440BF2AB-3E04-C2B9-9F70-860C14DFA059}"/>
          </ac:spMkLst>
        </pc:spChg>
        <pc:spChg chg="mod">
          <ac:chgData name="huong giang" userId="8fcd0d418b9826b8" providerId="LiveId" clId="{C767D7EA-FD57-432F-9B88-1E2A75CA3E68}" dt="2023-11-12T15:33:52.794" v="900" actId="1076"/>
          <ac:spMkLst>
            <pc:docMk/>
            <pc:sldMk cId="1981731843" sldId="281"/>
            <ac:spMk id="12" creationId="{3E43E323-551C-887E-2F59-BD399CF947CA}"/>
          </ac:spMkLst>
        </pc:spChg>
        <pc:spChg chg="mod">
          <ac:chgData name="huong giang" userId="8fcd0d418b9826b8" providerId="LiveId" clId="{C767D7EA-FD57-432F-9B88-1E2A75CA3E68}" dt="2023-11-10T17:15:38.199" v="561" actId="14100"/>
          <ac:spMkLst>
            <pc:docMk/>
            <pc:sldMk cId="1981731843" sldId="281"/>
            <ac:spMk id="13" creationId="{30554383-FAE1-9079-99AC-C81E06C31E0D}"/>
          </ac:spMkLst>
        </pc:spChg>
        <pc:grpChg chg="mod">
          <ac:chgData name="huong giang" userId="8fcd0d418b9826b8" providerId="LiveId" clId="{C767D7EA-FD57-432F-9B88-1E2A75CA3E68}" dt="2023-11-10T17:15:26.548" v="558" actId="1076"/>
          <ac:grpSpMkLst>
            <pc:docMk/>
            <pc:sldMk cId="1981731843" sldId="281"/>
            <ac:grpSpMk id="6" creationId="{00000000-0000-0000-0000-000000000000}"/>
          </ac:grpSpMkLst>
        </pc:grpChg>
        <pc:picChg chg="add mod">
          <ac:chgData name="huong giang" userId="8fcd0d418b9826b8" providerId="LiveId" clId="{C767D7EA-FD57-432F-9B88-1E2A75CA3E68}" dt="2023-11-13T15:56:37.078" v="1523" actId="1076"/>
          <ac:picMkLst>
            <pc:docMk/>
            <pc:sldMk cId="1981731843" sldId="281"/>
            <ac:picMk id="14" creationId="{8D16976E-74BF-E940-E2C9-98757267CD68}"/>
          </ac:picMkLst>
        </pc:picChg>
        <pc:picChg chg="add del mod">
          <ac:chgData name="huong giang" userId="8fcd0d418b9826b8" providerId="LiveId" clId="{C767D7EA-FD57-432F-9B88-1E2A75CA3E68}" dt="2023-11-10T13:41:42.237" v="543" actId="478"/>
          <ac:picMkLst>
            <pc:docMk/>
            <pc:sldMk cId="1981731843" sldId="281"/>
            <ac:picMk id="1026" creationId="{4E5B5981-3010-467E-080D-629FCAC113A5}"/>
          </ac:picMkLst>
        </pc:picChg>
        <pc:picChg chg="mod">
          <ac:chgData name="huong giang" userId="8fcd0d418b9826b8" providerId="LiveId" clId="{C767D7EA-FD57-432F-9B88-1E2A75CA3E68}" dt="2023-11-10T17:15:42.024" v="562" actId="1076"/>
          <ac:picMkLst>
            <pc:docMk/>
            <pc:sldMk cId="1981731843" sldId="281"/>
            <ac:picMk id="2050" creationId="{8B13B7BB-2507-3904-9C15-5A3D085732FD}"/>
          </ac:picMkLst>
        </pc:picChg>
      </pc:sldChg>
      <pc:sldChg chg="modAnim">
        <pc:chgData name="huong giang" userId="8fcd0d418b9826b8" providerId="LiveId" clId="{C767D7EA-FD57-432F-9B88-1E2A75CA3E68}" dt="2023-11-12T15:23:21.623" v="768"/>
        <pc:sldMkLst>
          <pc:docMk/>
          <pc:sldMk cId="3661901347" sldId="282"/>
        </pc:sldMkLst>
      </pc:sldChg>
      <pc:sldChg chg="modSp add del modAnim">
        <pc:chgData name="huong giang" userId="8fcd0d418b9826b8" providerId="LiveId" clId="{C767D7EA-FD57-432F-9B88-1E2A75CA3E68}" dt="2023-11-12T15:33:28.808" v="895" actId="47"/>
        <pc:sldMkLst>
          <pc:docMk/>
          <pc:sldMk cId="1375446310" sldId="283"/>
        </pc:sldMkLst>
        <pc:picChg chg="mod">
          <ac:chgData name="huong giang" userId="8fcd0d418b9826b8" providerId="LiveId" clId="{C767D7EA-FD57-432F-9B88-1E2A75CA3E68}" dt="2023-11-10T02:48:25.220" v="209"/>
          <ac:picMkLst>
            <pc:docMk/>
            <pc:sldMk cId="1375446310" sldId="283"/>
            <ac:picMk id="6146" creationId="{CB3E200D-3F1B-796B-0D80-9566F335949F}"/>
          </ac:picMkLst>
        </pc:picChg>
      </pc:sldChg>
      <pc:sldChg chg="addSp delSp modSp">
        <pc:chgData name="huong giang" userId="8fcd0d418b9826b8" providerId="LiveId" clId="{C767D7EA-FD57-432F-9B88-1E2A75CA3E68}" dt="2023-11-13T16:15:00.808" v="1546" actId="14100"/>
        <pc:sldMkLst>
          <pc:docMk/>
          <pc:sldMk cId="3199475539" sldId="284"/>
        </pc:sldMkLst>
        <pc:spChg chg="mod">
          <ac:chgData name="huong giang" userId="8fcd0d418b9826b8" providerId="LiveId" clId="{C767D7EA-FD57-432F-9B88-1E2A75CA3E68}" dt="2023-11-13T16:14:24.877" v="1537" actId="14100"/>
          <ac:spMkLst>
            <pc:docMk/>
            <pc:sldMk cId="3199475539" sldId="284"/>
            <ac:spMk id="6" creationId="{00000000-0000-0000-0000-000000000000}"/>
          </ac:spMkLst>
        </pc:spChg>
        <pc:spChg chg="mod">
          <ac:chgData name="huong giang" userId="8fcd0d418b9826b8" providerId="LiveId" clId="{C767D7EA-FD57-432F-9B88-1E2A75CA3E68}" dt="2023-11-13T16:14:24.877" v="1537" actId="14100"/>
          <ac:spMkLst>
            <pc:docMk/>
            <pc:sldMk cId="3199475539" sldId="284"/>
            <ac:spMk id="7" creationId="{00000000-0000-0000-0000-000000000000}"/>
          </ac:spMkLst>
        </pc:spChg>
        <pc:grpChg chg="mod">
          <ac:chgData name="huong giang" userId="8fcd0d418b9826b8" providerId="LiveId" clId="{C767D7EA-FD57-432F-9B88-1E2A75CA3E68}" dt="2023-11-13T16:14:24.877" v="1537" actId="14100"/>
          <ac:grpSpMkLst>
            <pc:docMk/>
            <pc:sldMk cId="3199475539" sldId="284"/>
            <ac:grpSpMk id="5" creationId="{00000000-0000-0000-0000-000000000000}"/>
          </ac:grpSpMkLst>
        </pc:grpChg>
        <pc:picChg chg="add mod">
          <ac:chgData name="huong giang" userId="8fcd0d418b9826b8" providerId="LiveId" clId="{C767D7EA-FD57-432F-9B88-1E2A75CA3E68}" dt="2023-11-13T16:15:00.808" v="1546" actId="14100"/>
          <ac:picMkLst>
            <pc:docMk/>
            <pc:sldMk cId="3199475539" sldId="284"/>
            <ac:picMk id="9" creationId="{835EA07E-8F12-3936-B89B-5CB43E34ADE4}"/>
          </ac:picMkLst>
        </pc:picChg>
        <pc:picChg chg="del mod">
          <ac:chgData name="huong giang" userId="8fcd0d418b9826b8" providerId="LiveId" clId="{C767D7EA-FD57-432F-9B88-1E2A75CA3E68}" dt="2023-11-13T16:14:30.370" v="1539" actId="478"/>
          <ac:picMkLst>
            <pc:docMk/>
            <pc:sldMk cId="3199475539" sldId="284"/>
            <ac:picMk id="1026" creationId="{DC1B05E2-620E-8430-8C4F-E10AD9239646}"/>
          </ac:picMkLst>
        </pc:picChg>
      </pc:sldChg>
      <pc:sldChg chg="addSp delSp modSp add mod delAnim modAnim">
        <pc:chgData name="huong giang" userId="8fcd0d418b9826b8" providerId="LiveId" clId="{C767D7EA-FD57-432F-9B88-1E2A75CA3E68}" dt="2023-11-13T16:08:28.991" v="1534" actId="20577"/>
        <pc:sldMkLst>
          <pc:docMk/>
          <pc:sldMk cId="392191301" sldId="285"/>
        </pc:sldMkLst>
        <pc:spChg chg="mod">
          <ac:chgData name="huong giang" userId="8fcd0d418b9826b8" providerId="LiveId" clId="{C767D7EA-FD57-432F-9B88-1E2A75CA3E68}" dt="2023-11-12T15:29:30.653" v="845" actId="1076"/>
          <ac:spMkLst>
            <pc:docMk/>
            <pc:sldMk cId="392191301" sldId="285"/>
            <ac:spMk id="9" creationId="{00000000-0000-0000-0000-000000000000}"/>
          </ac:spMkLst>
        </pc:spChg>
        <pc:spChg chg="del">
          <ac:chgData name="huong giang" userId="8fcd0d418b9826b8" providerId="LiveId" clId="{C767D7EA-FD57-432F-9B88-1E2A75CA3E68}" dt="2023-11-12T15:25:25.933" v="783" actId="478"/>
          <ac:spMkLst>
            <pc:docMk/>
            <pc:sldMk cId="392191301" sldId="285"/>
            <ac:spMk id="11" creationId="{440BF2AB-3E04-C2B9-9F70-860C14DFA059}"/>
          </ac:spMkLst>
        </pc:spChg>
        <pc:spChg chg="del">
          <ac:chgData name="huong giang" userId="8fcd0d418b9826b8" providerId="LiveId" clId="{C767D7EA-FD57-432F-9B88-1E2A75CA3E68}" dt="2023-11-12T15:25:28.083" v="785" actId="478"/>
          <ac:spMkLst>
            <pc:docMk/>
            <pc:sldMk cId="392191301" sldId="285"/>
            <ac:spMk id="12" creationId="{3E43E323-551C-887E-2F59-BD399CF947CA}"/>
          </ac:spMkLst>
        </pc:spChg>
        <pc:spChg chg="del">
          <ac:chgData name="huong giang" userId="8fcd0d418b9826b8" providerId="LiveId" clId="{C767D7EA-FD57-432F-9B88-1E2A75CA3E68}" dt="2023-11-12T15:25:25.933" v="783" actId="478"/>
          <ac:spMkLst>
            <pc:docMk/>
            <pc:sldMk cId="392191301" sldId="285"/>
            <ac:spMk id="13" creationId="{30554383-FAE1-9079-99AC-C81E06C31E0D}"/>
          </ac:spMkLst>
        </pc:spChg>
        <pc:spChg chg="add mod">
          <ac:chgData name="huong giang" userId="8fcd0d418b9826b8" providerId="LiveId" clId="{C767D7EA-FD57-432F-9B88-1E2A75CA3E68}" dt="2023-11-13T07:30:30.480" v="1442" actId="1076"/>
          <ac:spMkLst>
            <pc:docMk/>
            <pc:sldMk cId="392191301" sldId="285"/>
            <ac:spMk id="14" creationId="{52F60ADF-B9A7-1C3B-C241-1BD636EDE5B7}"/>
          </ac:spMkLst>
        </pc:spChg>
        <pc:grpChg chg="add del mod">
          <ac:chgData name="huong giang" userId="8fcd0d418b9826b8" providerId="LiveId" clId="{C767D7EA-FD57-432F-9B88-1E2A75CA3E68}" dt="2023-11-12T15:30:50.873" v="863" actId="1076"/>
          <ac:grpSpMkLst>
            <pc:docMk/>
            <pc:sldMk cId="392191301" sldId="285"/>
            <ac:grpSpMk id="6" creationId="{00000000-0000-0000-0000-000000000000}"/>
          </ac:grpSpMkLst>
        </pc:grpChg>
        <pc:graphicFrameChg chg="add del">
          <ac:chgData name="huong giang" userId="8fcd0d418b9826b8" providerId="LiveId" clId="{C767D7EA-FD57-432F-9B88-1E2A75CA3E68}" dt="2023-11-12T15:25:57.797" v="789" actId="3680"/>
          <ac:graphicFrameMkLst>
            <pc:docMk/>
            <pc:sldMk cId="392191301" sldId="285"/>
            <ac:graphicFrameMk id="15" creationId="{2FBBBADB-804E-EFBF-5042-490D1D89BDD6}"/>
          </ac:graphicFrameMkLst>
        </pc:graphicFrameChg>
        <pc:graphicFrameChg chg="add mod modGraphic">
          <ac:chgData name="huong giang" userId="8fcd0d418b9826b8" providerId="LiveId" clId="{C767D7EA-FD57-432F-9B88-1E2A75CA3E68}" dt="2023-11-13T16:08:28.991" v="1534" actId="20577"/>
          <ac:graphicFrameMkLst>
            <pc:docMk/>
            <pc:sldMk cId="392191301" sldId="285"/>
            <ac:graphicFrameMk id="17" creationId="{05F9F5AE-33EC-676C-46A1-BD4DEA77CF9D}"/>
          </ac:graphicFrameMkLst>
        </pc:graphicFrameChg>
        <pc:picChg chg="add mod">
          <ac:chgData name="huong giang" userId="8fcd0d418b9826b8" providerId="LiveId" clId="{C767D7EA-FD57-432F-9B88-1E2A75CA3E68}" dt="2023-11-13T15:57:08.106" v="1529" actId="14100"/>
          <ac:picMkLst>
            <pc:docMk/>
            <pc:sldMk cId="392191301" sldId="285"/>
            <ac:picMk id="11" creationId="{5E0A851F-9EC2-96F0-5436-D341955462B0}"/>
          </ac:picMkLst>
        </pc:picChg>
        <pc:picChg chg="add mod">
          <ac:chgData name="huong giang" userId="8fcd0d418b9826b8" providerId="LiveId" clId="{C767D7EA-FD57-432F-9B88-1E2A75CA3E68}" dt="2023-11-12T16:04:15.567" v="931" actId="688"/>
          <ac:picMkLst>
            <pc:docMk/>
            <pc:sldMk cId="392191301" sldId="285"/>
            <ac:picMk id="18" creationId="{1C6F6F2A-9807-6FF0-8EDF-CD11004AF779}"/>
          </ac:picMkLst>
        </pc:picChg>
        <pc:picChg chg="add mod">
          <ac:chgData name="huong giang" userId="8fcd0d418b9826b8" providerId="LiveId" clId="{C767D7EA-FD57-432F-9B88-1E2A75CA3E68}" dt="2023-11-12T15:35:31.581" v="920" actId="1076"/>
          <ac:picMkLst>
            <pc:docMk/>
            <pc:sldMk cId="392191301" sldId="285"/>
            <ac:picMk id="19" creationId="{52D1C018-CA96-5D60-ACF0-44CE68F599DD}"/>
          </ac:picMkLst>
        </pc:picChg>
        <pc:picChg chg="add mod">
          <ac:chgData name="huong giang" userId="8fcd0d418b9826b8" providerId="LiveId" clId="{C767D7EA-FD57-432F-9B88-1E2A75CA3E68}" dt="2023-11-12T15:35:47.632" v="923" actId="1076"/>
          <ac:picMkLst>
            <pc:docMk/>
            <pc:sldMk cId="392191301" sldId="285"/>
            <ac:picMk id="20" creationId="{CEBC6AF1-EE9C-D51C-7CF4-EBC01DC92627}"/>
          </ac:picMkLst>
        </pc:picChg>
        <pc:picChg chg="add mod">
          <ac:chgData name="huong giang" userId="8fcd0d418b9826b8" providerId="LiveId" clId="{C767D7EA-FD57-432F-9B88-1E2A75CA3E68}" dt="2023-11-12T15:36:06.463" v="927" actId="14100"/>
          <ac:picMkLst>
            <pc:docMk/>
            <pc:sldMk cId="392191301" sldId="285"/>
            <ac:picMk id="21" creationId="{5A7D95FE-C49A-0944-0C39-4A70E673DFAA}"/>
          </ac:picMkLst>
        </pc:picChg>
        <pc:picChg chg="del">
          <ac:chgData name="huong giang" userId="8fcd0d418b9826b8" providerId="LiveId" clId="{C767D7EA-FD57-432F-9B88-1E2A75CA3E68}" dt="2023-11-12T15:25:16.527" v="780" actId="478"/>
          <ac:picMkLst>
            <pc:docMk/>
            <pc:sldMk cId="392191301" sldId="285"/>
            <ac:picMk id="2050" creationId="{8B13B7BB-2507-3904-9C15-5A3D085732FD}"/>
          </ac:picMkLst>
        </pc:picChg>
      </pc:sldChg>
      <pc:sldChg chg="addSp delSp modSp add mod ord delAnim">
        <pc:chgData name="huong giang" userId="8fcd0d418b9826b8" providerId="LiveId" clId="{C767D7EA-FD57-432F-9B88-1E2A75CA3E68}" dt="2023-11-12T17:55:57.790" v="1073"/>
        <pc:sldMkLst>
          <pc:docMk/>
          <pc:sldMk cId="3598806945" sldId="286"/>
        </pc:sldMkLst>
        <pc:spChg chg="del">
          <ac:chgData name="huong giang" userId="8fcd0d418b9826b8" providerId="LiveId" clId="{C767D7EA-FD57-432F-9B88-1E2A75CA3E68}" dt="2023-11-12T17:28:31.575" v="1009" actId="478"/>
          <ac:spMkLst>
            <pc:docMk/>
            <pc:sldMk cId="3598806945" sldId="286"/>
            <ac:spMk id="10" creationId="{A33D9400-3AA5-E536-D000-7113800CD23A}"/>
          </ac:spMkLst>
        </pc:spChg>
        <pc:spChg chg="del">
          <ac:chgData name="huong giang" userId="8fcd0d418b9826b8" providerId="LiveId" clId="{C767D7EA-FD57-432F-9B88-1E2A75CA3E68}" dt="2023-11-12T17:28:31.575" v="1009" actId="478"/>
          <ac:spMkLst>
            <pc:docMk/>
            <pc:sldMk cId="3598806945" sldId="286"/>
            <ac:spMk id="12" creationId="{B9806831-A2F2-E999-D1AD-4485CAE65561}"/>
          </ac:spMkLst>
        </pc:spChg>
        <pc:spChg chg="del">
          <ac:chgData name="huong giang" userId="8fcd0d418b9826b8" providerId="LiveId" clId="{C767D7EA-FD57-432F-9B88-1E2A75CA3E68}" dt="2023-11-12T17:28:31.575" v="1009" actId="478"/>
          <ac:spMkLst>
            <pc:docMk/>
            <pc:sldMk cId="3598806945" sldId="286"/>
            <ac:spMk id="17" creationId="{A87938B3-0E66-E0AE-AB86-512C33513F31}"/>
          </ac:spMkLst>
        </pc:spChg>
        <pc:spChg chg="del">
          <ac:chgData name="huong giang" userId="8fcd0d418b9826b8" providerId="LiveId" clId="{C767D7EA-FD57-432F-9B88-1E2A75CA3E68}" dt="2023-11-12T17:28:31.575" v="1009" actId="478"/>
          <ac:spMkLst>
            <pc:docMk/>
            <pc:sldMk cId="3598806945" sldId="286"/>
            <ac:spMk id="24" creationId="{A474BC78-D78C-667A-8F5C-25CD1F9349C6}"/>
          </ac:spMkLst>
        </pc:spChg>
        <pc:spChg chg="del">
          <ac:chgData name="huong giang" userId="8fcd0d418b9826b8" providerId="LiveId" clId="{C767D7EA-FD57-432F-9B88-1E2A75CA3E68}" dt="2023-11-12T17:28:31.575" v="1009" actId="478"/>
          <ac:spMkLst>
            <pc:docMk/>
            <pc:sldMk cId="3598806945" sldId="286"/>
            <ac:spMk id="25" creationId="{DF1F8860-2619-5FC7-86C2-A93CB8CAF5B6}"/>
          </ac:spMkLst>
        </pc:spChg>
        <pc:spChg chg="del">
          <ac:chgData name="huong giang" userId="8fcd0d418b9826b8" providerId="LiveId" clId="{C767D7EA-FD57-432F-9B88-1E2A75CA3E68}" dt="2023-11-12T17:28:31.575" v="1009" actId="478"/>
          <ac:spMkLst>
            <pc:docMk/>
            <pc:sldMk cId="3598806945" sldId="286"/>
            <ac:spMk id="30" creationId="{F07873FE-933B-E9A9-3110-1DA50FA2AE67}"/>
          </ac:spMkLst>
        </pc:spChg>
        <pc:spChg chg="del">
          <ac:chgData name="huong giang" userId="8fcd0d418b9826b8" providerId="LiveId" clId="{C767D7EA-FD57-432F-9B88-1E2A75CA3E68}" dt="2023-11-12T17:28:31.575" v="1009" actId="478"/>
          <ac:spMkLst>
            <pc:docMk/>
            <pc:sldMk cId="3598806945" sldId="286"/>
            <ac:spMk id="31" creationId="{ACBBC653-0C81-8F10-0D39-1FD592B1D3A5}"/>
          </ac:spMkLst>
        </pc:spChg>
        <pc:spChg chg="del">
          <ac:chgData name="huong giang" userId="8fcd0d418b9826b8" providerId="LiveId" clId="{C767D7EA-FD57-432F-9B88-1E2A75CA3E68}" dt="2023-11-12T17:28:31.575" v="1009" actId="478"/>
          <ac:spMkLst>
            <pc:docMk/>
            <pc:sldMk cId="3598806945" sldId="286"/>
            <ac:spMk id="32" creationId="{9D4EBE8D-92B8-66FC-D626-14343BDE11D2}"/>
          </ac:spMkLst>
        </pc:spChg>
        <pc:spChg chg="del">
          <ac:chgData name="huong giang" userId="8fcd0d418b9826b8" providerId="LiveId" clId="{C767D7EA-FD57-432F-9B88-1E2A75CA3E68}" dt="2023-11-12T17:28:31.575" v="1009" actId="478"/>
          <ac:spMkLst>
            <pc:docMk/>
            <pc:sldMk cId="3598806945" sldId="286"/>
            <ac:spMk id="33" creationId="{0F693E6F-A9FA-E402-EBE9-A6C641D57CC5}"/>
          </ac:spMkLst>
        </pc:spChg>
        <pc:spChg chg="del">
          <ac:chgData name="huong giang" userId="8fcd0d418b9826b8" providerId="LiveId" clId="{C767D7EA-FD57-432F-9B88-1E2A75CA3E68}" dt="2023-11-12T17:28:31.575" v="1009" actId="478"/>
          <ac:spMkLst>
            <pc:docMk/>
            <pc:sldMk cId="3598806945" sldId="286"/>
            <ac:spMk id="50" creationId="{88B4370B-6001-107A-CE2A-22748215E3E3}"/>
          </ac:spMkLst>
        </pc:spChg>
        <pc:spChg chg="del">
          <ac:chgData name="huong giang" userId="8fcd0d418b9826b8" providerId="LiveId" clId="{C767D7EA-FD57-432F-9B88-1E2A75CA3E68}" dt="2023-11-12T17:28:31.575" v="1009" actId="478"/>
          <ac:spMkLst>
            <pc:docMk/>
            <pc:sldMk cId="3598806945" sldId="286"/>
            <ac:spMk id="53" creationId="{5608A1FC-B95A-1F60-39F3-A7D5B3342DF5}"/>
          </ac:spMkLst>
        </pc:spChg>
        <pc:grpChg chg="mod">
          <ac:chgData name="huong giang" userId="8fcd0d418b9826b8" providerId="LiveId" clId="{C767D7EA-FD57-432F-9B88-1E2A75CA3E68}" dt="2023-11-12T17:55:24.472" v="1068" actId="14100"/>
          <ac:grpSpMkLst>
            <pc:docMk/>
            <pc:sldMk cId="3598806945" sldId="286"/>
            <ac:grpSpMk id="3" creationId="{00000000-0000-0000-0000-000000000000}"/>
          </ac:grpSpMkLst>
        </pc:grpChg>
        <pc:graphicFrameChg chg="add mod modGraphic">
          <ac:chgData name="huong giang" userId="8fcd0d418b9826b8" providerId="LiveId" clId="{C767D7EA-FD57-432F-9B88-1E2A75CA3E68}" dt="2023-11-12T17:55:28.156" v="1069" actId="1076"/>
          <ac:graphicFrameMkLst>
            <pc:docMk/>
            <pc:sldMk cId="3598806945" sldId="286"/>
            <ac:graphicFrameMk id="8" creationId="{3A594472-DDB4-374F-376B-22B1C633E6FE}"/>
          </ac:graphicFrameMkLst>
        </pc:graphicFrameChg>
        <pc:graphicFrameChg chg="del">
          <ac:chgData name="huong giang" userId="8fcd0d418b9826b8" providerId="LiveId" clId="{C767D7EA-FD57-432F-9B88-1E2A75CA3E68}" dt="2023-11-12T17:28:22.940" v="1008" actId="478"/>
          <ac:graphicFrameMkLst>
            <pc:docMk/>
            <pc:sldMk cId="3598806945" sldId="286"/>
            <ac:graphicFrameMk id="11" creationId="{4755ACCF-0C31-D52B-8601-F1BA444B9296}"/>
          </ac:graphicFrameMkLst>
        </pc:graphicFrameChg>
        <pc:graphicFrameChg chg="add del mod modGraphic">
          <ac:chgData name="huong giang" userId="8fcd0d418b9826b8" providerId="LiveId" clId="{C767D7EA-FD57-432F-9B88-1E2A75CA3E68}" dt="2023-11-12T17:53:37.344" v="1052" actId="478"/>
          <ac:graphicFrameMkLst>
            <pc:docMk/>
            <pc:sldMk cId="3598806945" sldId="286"/>
            <ac:graphicFrameMk id="13" creationId="{6E8C99CB-8F11-27AE-E1A1-CB31EB4BFD49}"/>
          </ac:graphicFrameMkLst>
        </pc:graphicFrameChg>
        <pc:graphicFrameChg chg="add mod modGraphic">
          <ac:chgData name="huong giang" userId="8fcd0d418b9826b8" providerId="LiveId" clId="{C767D7EA-FD57-432F-9B88-1E2A75CA3E68}" dt="2023-11-12T17:55:31.600" v="1070" actId="1076"/>
          <ac:graphicFrameMkLst>
            <pc:docMk/>
            <pc:sldMk cId="3598806945" sldId="286"/>
            <ac:graphicFrameMk id="14" creationId="{17B22129-C2D0-90A0-8384-3CACE21A354B}"/>
          </ac:graphicFrameMkLst>
        </pc:graphicFrameChg>
        <pc:graphicFrameChg chg="add mod modGraphic">
          <ac:chgData name="huong giang" userId="8fcd0d418b9826b8" providerId="LiveId" clId="{C767D7EA-FD57-432F-9B88-1E2A75CA3E68}" dt="2023-11-12T17:55:37.823" v="1071" actId="1076"/>
          <ac:graphicFrameMkLst>
            <pc:docMk/>
            <pc:sldMk cId="3598806945" sldId="286"/>
            <ac:graphicFrameMk id="15" creationId="{210CB2C7-AB01-60AE-6DE3-6F5056E9A73B}"/>
          </ac:graphicFrameMkLst>
        </pc:graphicFrameChg>
        <pc:picChg chg="del">
          <ac:chgData name="huong giang" userId="8fcd0d418b9826b8" providerId="LiveId" clId="{C767D7EA-FD57-432F-9B88-1E2A75CA3E68}" dt="2023-11-12T17:28:31.575" v="1009" actId="478"/>
          <ac:picMkLst>
            <pc:docMk/>
            <pc:sldMk cId="3598806945" sldId="286"/>
            <ac:picMk id="9" creationId="{645A237F-09C0-A501-8196-A0D654109785}"/>
          </ac:picMkLst>
        </pc:picChg>
      </pc:sldChg>
      <pc:sldChg chg="add">
        <pc:chgData name="huong giang" userId="8fcd0d418b9826b8" providerId="LiveId" clId="{C767D7EA-FD57-432F-9B88-1E2A75CA3E68}" dt="2023-11-12T17:56:05.695" v="1076"/>
        <pc:sldMkLst>
          <pc:docMk/>
          <pc:sldMk cId="1139856450" sldId="287"/>
        </pc:sldMkLst>
      </pc:sldChg>
      <pc:sldChg chg="addSp delSp modSp add mod ord modAnim">
        <pc:chgData name="huong giang" userId="8fcd0d418b9826b8" providerId="LiveId" clId="{C767D7EA-FD57-432F-9B88-1E2A75CA3E68}" dt="2023-11-13T02:07:37.125" v="1282" actId="1076"/>
        <pc:sldMkLst>
          <pc:docMk/>
          <pc:sldMk cId="2775860249" sldId="288"/>
        </pc:sldMkLst>
        <pc:spChg chg="mod">
          <ac:chgData name="huong giang" userId="8fcd0d418b9826b8" providerId="LiveId" clId="{C767D7EA-FD57-432F-9B88-1E2A75CA3E68}" dt="2023-11-13T02:06:50.097" v="1275" actId="1076"/>
          <ac:spMkLst>
            <pc:docMk/>
            <pc:sldMk cId="2775860249" sldId="288"/>
            <ac:spMk id="10" creationId="{00000000-0000-0000-0000-000000000000}"/>
          </ac:spMkLst>
        </pc:spChg>
        <pc:spChg chg="add mod">
          <ac:chgData name="huong giang" userId="8fcd0d418b9826b8" providerId="LiveId" clId="{C767D7EA-FD57-432F-9B88-1E2A75CA3E68}" dt="2023-11-13T01:54:32.490" v="1162" actId="1076"/>
          <ac:spMkLst>
            <pc:docMk/>
            <pc:sldMk cId="2775860249" sldId="288"/>
            <ac:spMk id="11" creationId="{7D0116A2-6D47-C5CB-4DE8-9A7EA3ABF7AD}"/>
          </ac:spMkLst>
        </pc:spChg>
        <pc:spChg chg="del">
          <ac:chgData name="huong giang" userId="8fcd0d418b9826b8" providerId="LiveId" clId="{C767D7EA-FD57-432F-9B88-1E2A75CA3E68}" dt="2023-11-13T01:49:39.108" v="1086" actId="478"/>
          <ac:spMkLst>
            <pc:docMk/>
            <pc:sldMk cId="2775860249" sldId="288"/>
            <ac:spMk id="12" creationId="{00000000-0000-0000-0000-000000000000}"/>
          </ac:spMkLst>
        </pc:spChg>
        <pc:spChg chg="mod">
          <ac:chgData name="huong giang" userId="8fcd0d418b9826b8" providerId="LiveId" clId="{C767D7EA-FD57-432F-9B88-1E2A75CA3E68}" dt="2023-11-13T01:55:00.124" v="1167" actId="1076"/>
          <ac:spMkLst>
            <pc:docMk/>
            <pc:sldMk cId="2775860249" sldId="288"/>
            <ac:spMk id="14" creationId="{00000000-0000-0000-0000-000000000000}"/>
          </ac:spMkLst>
        </pc:spChg>
        <pc:spChg chg="add mod">
          <ac:chgData name="huong giang" userId="8fcd0d418b9826b8" providerId="LiveId" clId="{C767D7EA-FD57-432F-9B88-1E2A75CA3E68}" dt="2023-11-13T02:07:37.125" v="1282" actId="1076"/>
          <ac:spMkLst>
            <pc:docMk/>
            <pc:sldMk cId="2775860249" sldId="288"/>
            <ac:spMk id="15" creationId="{78E78BA3-29DB-9F08-38EC-C1519EE798CF}"/>
          </ac:spMkLst>
        </pc:spChg>
        <pc:spChg chg="add del mod">
          <ac:chgData name="huong giang" userId="8fcd0d418b9826b8" providerId="LiveId" clId="{C767D7EA-FD57-432F-9B88-1E2A75CA3E68}" dt="2023-11-13T01:59:11.190" v="1185" actId="478"/>
          <ac:spMkLst>
            <pc:docMk/>
            <pc:sldMk cId="2775860249" sldId="288"/>
            <ac:spMk id="16" creationId="{98B8C61D-D30C-E373-0D13-D2494D4DD432}"/>
          </ac:spMkLst>
        </pc:spChg>
        <pc:spChg chg="add mod">
          <ac:chgData name="huong giang" userId="8fcd0d418b9826b8" providerId="LiveId" clId="{C767D7EA-FD57-432F-9B88-1E2A75CA3E68}" dt="2023-11-13T02:06:41.130" v="1271" actId="1076"/>
          <ac:spMkLst>
            <pc:docMk/>
            <pc:sldMk cId="2775860249" sldId="288"/>
            <ac:spMk id="17" creationId="{F1F86E01-8DF1-93AA-F372-859077A93E3D}"/>
          </ac:spMkLst>
        </pc:spChg>
        <pc:spChg chg="mod">
          <ac:chgData name="huong giang" userId="8fcd0d418b9826b8" providerId="LiveId" clId="{C767D7EA-FD57-432F-9B88-1E2A75CA3E68}" dt="2023-11-13T02:06:29.778" v="1269" actId="1076"/>
          <ac:spMkLst>
            <pc:docMk/>
            <pc:sldMk cId="2775860249" sldId="288"/>
            <ac:spMk id="18" creationId="{00000000-0000-0000-0000-000000000000}"/>
          </ac:spMkLst>
        </pc:spChg>
        <pc:spChg chg="del">
          <ac:chgData name="huong giang" userId="8fcd0d418b9826b8" providerId="LiveId" clId="{C767D7EA-FD57-432F-9B88-1E2A75CA3E68}" dt="2023-11-13T01:49:41.616" v="1087" actId="478"/>
          <ac:spMkLst>
            <pc:docMk/>
            <pc:sldMk cId="2775860249" sldId="288"/>
            <ac:spMk id="19" creationId="{00000000-0000-0000-0000-000000000000}"/>
          </ac:spMkLst>
        </pc:spChg>
        <pc:spChg chg="del mod">
          <ac:chgData name="huong giang" userId="8fcd0d418b9826b8" providerId="LiveId" clId="{C767D7EA-FD57-432F-9B88-1E2A75CA3E68}" dt="2023-11-13T02:06:44.344" v="1273" actId="478"/>
          <ac:spMkLst>
            <pc:docMk/>
            <pc:sldMk cId="2775860249" sldId="288"/>
            <ac:spMk id="21" creationId="{00000000-0000-0000-0000-000000000000}"/>
          </ac:spMkLst>
        </pc:spChg>
        <pc:spChg chg="add mod">
          <ac:chgData name="huong giang" userId="8fcd0d418b9826b8" providerId="LiveId" clId="{C767D7EA-FD57-432F-9B88-1E2A75CA3E68}" dt="2023-11-13T02:06:23.941" v="1267" actId="1076"/>
          <ac:spMkLst>
            <pc:docMk/>
            <pc:sldMk cId="2775860249" sldId="288"/>
            <ac:spMk id="22" creationId="{34BA35BE-8E3C-1B19-78E7-C265E687D229}"/>
          </ac:spMkLst>
        </pc:spChg>
        <pc:grpChg chg="mod">
          <ac:chgData name="huong giang" userId="8fcd0d418b9826b8" providerId="LiveId" clId="{C767D7EA-FD57-432F-9B88-1E2A75CA3E68}" dt="2023-11-13T02:06:35.088" v="1270" actId="1076"/>
          <ac:grpSpMkLst>
            <pc:docMk/>
            <pc:sldMk cId="2775860249" sldId="288"/>
            <ac:grpSpMk id="3" creationId="{00000000-0000-0000-0000-000000000000}"/>
          </ac:grpSpMkLst>
        </pc:grpChg>
        <pc:picChg chg="mod">
          <ac:chgData name="huong giang" userId="8fcd0d418b9826b8" providerId="LiveId" clId="{C767D7EA-FD57-432F-9B88-1E2A75CA3E68}" dt="2023-11-13T01:54:36.175" v="1163" actId="1076"/>
          <ac:picMkLst>
            <pc:docMk/>
            <pc:sldMk cId="2775860249" sldId="288"/>
            <ac:picMk id="1026" creationId="{9FE0C3AA-E99B-74F2-79B9-7ADEB58FEC42}"/>
          </ac:picMkLst>
        </pc:picChg>
        <pc:picChg chg="mod">
          <ac:chgData name="huong giang" userId="8fcd0d418b9826b8" providerId="LiveId" clId="{C767D7EA-FD57-432F-9B88-1E2A75CA3E68}" dt="2023-11-13T02:06:26.900" v="1268" actId="1076"/>
          <ac:picMkLst>
            <pc:docMk/>
            <pc:sldMk cId="2775860249" sldId="288"/>
            <ac:picMk id="1028" creationId="{B79B043C-D5EA-22A1-D71A-2AF751E4B515}"/>
          </ac:picMkLst>
        </pc:picChg>
      </pc:sldChg>
      <pc:sldChg chg="modSp add mod">
        <pc:chgData name="huong giang" userId="8fcd0d418b9826b8" providerId="LiveId" clId="{C767D7EA-FD57-432F-9B88-1E2A75CA3E68}" dt="2023-11-13T07:27:41.899" v="1434" actId="1076"/>
        <pc:sldMkLst>
          <pc:docMk/>
          <pc:sldMk cId="1765018822" sldId="289"/>
        </pc:sldMkLst>
        <pc:spChg chg="mod">
          <ac:chgData name="huong giang" userId="8fcd0d418b9826b8" providerId="LiveId" clId="{C767D7EA-FD57-432F-9B88-1E2A75CA3E68}" dt="2023-11-13T07:27:41.899" v="1434" actId="1076"/>
          <ac:spMkLst>
            <pc:docMk/>
            <pc:sldMk cId="1765018822" sldId="289"/>
            <ac:spMk id="23" creationId="{C5007F41-A66E-FBAA-FC64-AC5F8292E245}"/>
          </ac:spMkLst>
        </pc:spChg>
      </pc:sldChg>
      <pc:sldChg chg="new del">
        <pc:chgData name="huong giang" userId="8fcd0d418b9826b8" providerId="LiveId" clId="{C767D7EA-FD57-432F-9B88-1E2A75CA3E68}" dt="2023-11-13T02:28:31.149" v="1302" actId="47"/>
        <pc:sldMkLst>
          <pc:docMk/>
          <pc:sldMk cId="3895445736" sldId="289"/>
        </pc:sldMkLst>
      </pc:sldChg>
      <pc:sldChg chg="addSp modSp add mod ord modAnim">
        <pc:chgData name="huong giang" userId="8fcd0d418b9826b8" providerId="LiveId" clId="{C767D7EA-FD57-432F-9B88-1E2A75CA3E68}" dt="2023-11-13T07:23:24.342" v="1411" actId="122"/>
        <pc:sldMkLst>
          <pc:docMk/>
          <pc:sldMk cId="1742267825" sldId="290"/>
        </pc:sldMkLst>
        <pc:spChg chg="add mod">
          <ac:chgData name="huong giang" userId="8fcd0d418b9826b8" providerId="LiveId" clId="{C767D7EA-FD57-432F-9B88-1E2A75CA3E68}" dt="2023-11-13T07:22:25.703" v="1406" actId="14100"/>
          <ac:spMkLst>
            <pc:docMk/>
            <pc:sldMk cId="1742267825" sldId="290"/>
            <ac:spMk id="8" creationId="{DCBA131E-84D6-CCB6-FBB6-E42DC1348BFD}"/>
          </ac:spMkLst>
        </pc:spChg>
        <pc:spChg chg="add mod">
          <ac:chgData name="huong giang" userId="8fcd0d418b9826b8" providerId="LiveId" clId="{C767D7EA-FD57-432F-9B88-1E2A75CA3E68}" dt="2023-11-13T07:23:24.342" v="1411" actId="122"/>
          <ac:spMkLst>
            <pc:docMk/>
            <pc:sldMk cId="1742267825" sldId="290"/>
            <ac:spMk id="9" creationId="{5F8273A5-9E20-0502-3746-194173C5E488}"/>
          </ac:spMkLst>
        </pc:spChg>
        <pc:spChg chg="add mod">
          <ac:chgData name="huong giang" userId="8fcd0d418b9826b8" providerId="LiveId" clId="{C767D7EA-FD57-432F-9B88-1E2A75CA3E68}" dt="2023-11-13T07:20:04.226" v="1388" actId="255"/>
          <ac:spMkLst>
            <pc:docMk/>
            <pc:sldMk cId="1742267825" sldId="290"/>
            <ac:spMk id="10" creationId="{B8835CE4-E729-3802-9EEE-BFCB5FE120AA}"/>
          </ac:spMkLst>
        </pc:spChg>
        <pc:spChg chg="add mod">
          <ac:chgData name="huong giang" userId="8fcd0d418b9826b8" providerId="LiveId" clId="{C767D7EA-FD57-432F-9B88-1E2A75CA3E68}" dt="2023-11-13T07:20:46.073" v="1393" actId="255"/>
          <ac:spMkLst>
            <pc:docMk/>
            <pc:sldMk cId="1742267825" sldId="290"/>
            <ac:spMk id="11" creationId="{3E0316C9-D680-5D82-7632-A80CA2D593D9}"/>
          </ac:spMkLst>
        </pc:spChg>
        <pc:spChg chg="add mod">
          <ac:chgData name="huong giang" userId="8fcd0d418b9826b8" providerId="LiveId" clId="{C767D7EA-FD57-432F-9B88-1E2A75CA3E68}" dt="2023-11-13T07:21:27.705" v="1399" actId="255"/>
          <ac:spMkLst>
            <pc:docMk/>
            <pc:sldMk cId="1742267825" sldId="290"/>
            <ac:spMk id="12" creationId="{E34116A6-9D77-4DA4-827C-B037A036DB85}"/>
          </ac:spMkLst>
        </pc:spChg>
        <pc:spChg chg="add mod">
          <ac:chgData name="huong giang" userId="8fcd0d418b9826b8" providerId="LiveId" clId="{C767D7EA-FD57-432F-9B88-1E2A75CA3E68}" dt="2023-11-13T07:22:17.967" v="1405" actId="1076"/>
          <ac:spMkLst>
            <pc:docMk/>
            <pc:sldMk cId="1742267825" sldId="290"/>
            <ac:spMk id="13" creationId="{D612D0D4-F282-D9C7-C758-DF23B41ED0ED}"/>
          </ac:spMkLst>
        </pc:spChg>
        <pc:spChg chg="mod">
          <ac:chgData name="huong giang" userId="8fcd0d418b9826b8" providerId="LiveId" clId="{C767D7EA-FD57-432F-9B88-1E2A75CA3E68}" dt="2023-11-13T07:17:12.479" v="1366" actId="1035"/>
          <ac:spMkLst>
            <pc:docMk/>
            <pc:sldMk cId="1742267825" sldId="290"/>
            <ac:spMk id="25" creationId="{13FBD95E-569A-6723-620C-DB0F7D4DEF46}"/>
          </ac:spMkLst>
        </pc:spChg>
        <pc:spChg chg="mod">
          <ac:chgData name="huong giang" userId="8fcd0d418b9826b8" providerId="LiveId" clId="{C767D7EA-FD57-432F-9B88-1E2A75CA3E68}" dt="2023-11-13T07:17:12.479" v="1366" actId="1035"/>
          <ac:spMkLst>
            <pc:docMk/>
            <pc:sldMk cId="1742267825" sldId="290"/>
            <ac:spMk id="26" creationId="{55217A16-B074-6065-D31D-9A903C39F22A}"/>
          </ac:spMkLst>
        </pc:spChg>
        <pc:spChg chg="mod">
          <ac:chgData name="huong giang" userId="8fcd0d418b9826b8" providerId="LiveId" clId="{C767D7EA-FD57-432F-9B88-1E2A75CA3E68}" dt="2023-11-13T07:17:12.479" v="1366" actId="1035"/>
          <ac:spMkLst>
            <pc:docMk/>
            <pc:sldMk cId="1742267825" sldId="290"/>
            <ac:spMk id="27" creationId="{82691C78-C962-75B3-07C5-E00C436A5AE3}"/>
          </ac:spMkLst>
        </pc:spChg>
        <pc:spChg chg="mod">
          <ac:chgData name="huong giang" userId="8fcd0d418b9826b8" providerId="LiveId" clId="{C767D7EA-FD57-432F-9B88-1E2A75CA3E68}" dt="2023-11-13T07:17:12.479" v="1366" actId="1035"/>
          <ac:spMkLst>
            <pc:docMk/>
            <pc:sldMk cId="1742267825" sldId="290"/>
            <ac:spMk id="28" creationId="{9BF5D174-B5EB-7050-78FA-88011C558F98}"/>
          </ac:spMkLst>
        </pc:spChg>
        <pc:spChg chg="mod">
          <ac:chgData name="huong giang" userId="8fcd0d418b9826b8" providerId="LiveId" clId="{C767D7EA-FD57-432F-9B88-1E2A75CA3E68}" dt="2023-11-13T07:20:51.754" v="1394" actId="1076"/>
          <ac:spMkLst>
            <pc:docMk/>
            <pc:sldMk cId="1742267825" sldId="290"/>
            <ac:spMk id="29" creationId="{13F58DA9-FA4D-FF33-0945-4142B0BAFC54}"/>
          </ac:spMkLst>
        </pc:spChg>
      </pc:sldChg>
      <pc:sldChg chg="addSp delSp modSp add mod ord delAnim">
        <pc:chgData name="huong giang" userId="8fcd0d418b9826b8" providerId="LiveId" clId="{C767D7EA-FD57-432F-9B88-1E2A75CA3E68}" dt="2023-11-13T15:32:11.805" v="1518" actId="1076"/>
        <pc:sldMkLst>
          <pc:docMk/>
          <pc:sldMk cId="1861759977" sldId="291"/>
        </pc:sldMkLst>
        <pc:spChg chg="add mod">
          <ac:chgData name="huong giang" userId="8fcd0d418b9826b8" providerId="LiveId" clId="{C767D7EA-FD57-432F-9B88-1E2A75CA3E68}" dt="2023-11-13T15:29:26.401" v="1511" actId="20577"/>
          <ac:spMkLst>
            <pc:docMk/>
            <pc:sldMk cId="1861759977" sldId="291"/>
            <ac:spMk id="8" creationId="{0C8AA280-AE01-EFB6-D91F-EE72614743C8}"/>
          </ac:spMkLst>
        </pc:spChg>
        <pc:spChg chg="del">
          <ac:chgData name="huong giang" userId="8fcd0d418b9826b8" providerId="LiveId" clId="{C767D7EA-FD57-432F-9B88-1E2A75CA3E68}" dt="2023-11-13T15:27:34.875" v="1467" actId="478"/>
          <ac:spMkLst>
            <pc:docMk/>
            <pc:sldMk cId="1861759977" sldId="291"/>
            <ac:spMk id="10" creationId="{A33D9400-3AA5-E536-D000-7113800CD23A}"/>
          </ac:spMkLst>
        </pc:spChg>
        <pc:spChg chg="del">
          <ac:chgData name="huong giang" userId="8fcd0d418b9826b8" providerId="LiveId" clId="{C767D7EA-FD57-432F-9B88-1E2A75CA3E68}" dt="2023-11-13T15:27:34.875" v="1467" actId="478"/>
          <ac:spMkLst>
            <pc:docMk/>
            <pc:sldMk cId="1861759977" sldId="291"/>
            <ac:spMk id="12" creationId="{B9806831-A2F2-E999-D1AD-4485CAE65561}"/>
          </ac:spMkLst>
        </pc:spChg>
        <pc:spChg chg="del">
          <ac:chgData name="huong giang" userId="8fcd0d418b9826b8" providerId="LiveId" clId="{C767D7EA-FD57-432F-9B88-1E2A75CA3E68}" dt="2023-11-13T15:27:34.875" v="1467" actId="478"/>
          <ac:spMkLst>
            <pc:docMk/>
            <pc:sldMk cId="1861759977" sldId="291"/>
            <ac:spMk id="17" creationId="{A87938B3-0E66-E0AE-AB86-512C33513F31}"/>
          </ac:spMkLst>
        </pc:spChg>
        <pc:spChg chg="del">
          <ac:chgData name="huong giang" userId="8fcd0d418b9826b8" providerId="LiveId" clId="{C767D7EA-FD57-432F-9B88-1E2A75CA3E68}" dt="2023-11-13T15:27:34.875" v="1467" actId="478"/>
          <ac:spMkLst>
            <pc:docMk/>
            <pc:sldMk cId="1861759977" sldId="291"/>
            <ac:spMk id="24" creationId="{A474BC78-D78C-667A-8F5C-25CD1F9349C6}"/>
          </ac:spMkLst>
        </pc:spChg>
        <pc:spChg chg="del">
          <ac:chgData name="huong giang" userId="8fcd0d418b9826b8" providerId="LiveId" clId="{C767D7EA-FD57-432F-9B88-1E2A75CA3E68}" dt="2023-11-13T15:27:34.875" v="1467" actId="478"/>
          <ac:spMkLst>
            <pc:docMk/>
            <pc:sldMk cId="1861759977" sldId="291"/>
            <ac:spMk id="25" creationId="{DF1F8860-2619-5FC7-86C2-A93CB8CAF5B6}"/>
          </ac:spMkLst>
        </pc:spChg>
        <pc:spChg chg="del">
          <ac:chgData name="huong giang" userId="8fcd0d418b9826b8" providerId="LiveId" clId="{C767D7EA-FD57-432F-9B88-1E2A75CA3E68}" dt="2023-11-13T15:27:34.875" v="1467" actId="478"/>
          <ac:spMkLst>
            <pc:docMk/>
            <pc:sldMk cId="1861759977" sldId="291"/>
            <ac:spMk id="30" creationId="{F07873FE-933B-E9A9-3110-1DA50FA2AE67}"/>
          </ac:spMkLst>
        </pc:spChg>
        <pc:spChg chg="del">
          <ac:chgData name="huong giang" userId="8fcd0d418b9826b8" providerId="LiveId" clId="{C767D7EA-FD57-432F-9B88-1E2A75CA3E68}" dt="2023-11-13T15:27:34.875" v="1467" actId="478"/>
          <ac:spMkLst>
            <pc:docMk/>
            <pc:sldMk cId="1861759977" sldId="291"/>
            <ac:spMk id="31" creationId="{ACBBC653-0C81-8F10-0D39-1FD592B1D3A5}"/>
          </ac:spMkLst>
        </pc:spChg>
        <pc:spChg chg="del">
          <ac:chgData name="huong giang" userId="8fcd0d418b9826b8" providerId="LiveId" clId="{C767D7EA-FD57-432F-9B88-1E2A75CA3E68}" dt="2023-11-13T15:27:34.875" v="1467" actId="478"/>
          <ac:spMkLst>
            <pc:docMk/>
            <pc:sldMk cId="1861759977" sldId="291"/>
            <ac:spMk id="32" creationId="{9D4EBE8D-92B8-66FC-D626-14343BDE11D2}"/>
          </ac:spMkLst>
        </pc:spChg>
        <pc:spChg chg="del">
          <ac:chgData name="huong giang" userId="8fcd0d418b9826b8" providerId="LiveId" clId="{C767D7EA-FD57-432F-9B88-1E2A75CA3E68}" dt="2023-11-13T15:27:34.875" v="1467" actId="478"/>
          <ac:spMkLst>
            <pc:docMk/>
            <pc:sldMk cId="1861759977" sldId="291"/>
            <ac:spMk id="33" creationId="{0F693E6F-A9FA-E402-EBE9-A6C641D57CC5}"/>
          </ac:spMkLst>
        </pc:spChg>
        <pc:spChg chg="del">
          <ac:chgData name="huong giang" userId="8fcd0d418b9826b8" providerId="LiveId" clId="{C767D7EA-FD57-432F-9B88-1E2A75CA3E68}" dt="2023-11-13T15:27:34.875" v="1467" actId="478"/>
          <ac:spMkLst>
            <pc:docMk/>
            <pc:sldMk cId="1861759977" sldId="291"/>
            <ac:spMk id="50" creationId="{88B4370B-6001-107A-CE2A-22748215E3E3}"/>
          </ac:spMkLst>
        </pc:spChg>
        <pc:spChg chg="del">
          <ac:chgData name="huong giang" userId="8fcd0d418b9826b8" providerId="LiveId" clId="{C767D7EA-FD57-432F-9B88-1E2A75CA3E68}" dt="2023-11-13T15:27:34.875" v="1467" actId="478"/>
          <ac:spMkLst>
            <pc:docMk/>
            <pc:sldMk cId="1861759977" sldId="291"/>
            <ac:spMk id="53" creationId="{5608A1FC-B95A-1F60-39F3-A7D5B3342DF5}"/>
          </ac:spMkLst>
        </pc:spChg>
        <pc:graphicFrameChg chg="del">
          <ac:chgData name="huong giang" userId="8fcd0d418b9826b8" providerId="LiveId" clId="{C767D7EA-FD57-432F-9B88-1E2A75CA3E68}" dt="2023-11-13T15:27:34.875" v="1467" actId="478"/>
          <ac:graphicFrameMkLst>
            <pc:docMk/>
            <pc:sldMk cId="1861759977" sldId="291"/>
            <ac:graphicFrameMk id="11" creationId="{4755ACCF-0C31-D52B-8601-F1BA444B9296}"/>
          </ac:graphicFrameMkLst>
        </pc:graphicFrameChg>
        <pc:picChg chg="del">
          <ac:chgData name="huong giang" userId="8fcd0d418b9826b8" providerId="LiveId" clId="{C767D7EA-FD57-432F-9B88-1E2A75CA3E68}" dt="2023-11-13T15:27:34.875" v="1467" actId="478"/>
          <ac:picMkLst>
            <pc:docMk/>
            <pc:sldMk cId="1861759977" sldId="291"/>
            <ac:picMk id="9" creationId="{645A237F-09C0-A501-8196-A0D654109785}"/>
          </ac:picMkLst>
        </pc:picChg>
        <pc:picChg chg="add mod modCrop">
          <ac:chgData name="huong giang" userId="8fcd0d418b9826b8" providerId="LiveId" clId="{C767D7EA-FD57-432F-9B88-1E2A75CA3E68}" dt="2023-11-13T15:32:11.805" v="1518" actId="1076"/>
          <ac:picMkLst>
            <pc:docMk/>
            <pc:sldMk cId="1861759977" sldId="291"/>
            <ac:picMk id="14" creationId="{E051C20A-BE5F-8B70-249E-C154B8AC6965}"/>
          </ac:picMkLst>
        </pc:picChg>
      </pc:sldChg>
      <pc:sldChg chg="new">
        <pc:chgData name="huong giang" userId="8fcd0d418b9826b8" providerId="LiveId" clId="{C767D7EA-FD57-432F-9B88-1E2A75CA3E68}" dt="2023-11-14T02:48:53.908" v="1547" actId="680"/>
        <pc:sldMkLst>
          <pc:docMk/>
          <pc:sldMk cId="2281479350" sldId="292"/>
        </pc:sldMkLst>
      </pc:sldChg>
      <pc:sldChg chg="new">
        <pc:chgData name="huong giang" userId="8fcd0d418b9826b8" providerId="LiveId" clId="{C767D7EA-FD57-432F-9B88-1E2A75CA3E68}" dt="2023-11-14T02:48:53.936" v="1548" actId="680"/>
        <pc:sldMkLst>
          <pc:docMk/>
          <pc:sldMk cId="1839155676" sldId="293"/>
        </pc:sldMkLst>
      </pc:sldChg>
      <pc:sldChg chg="new">
        <pc:chgData name="huong giang" userId="8fcd0d418b9826b8" providerId="LiveId" clId="{C767D7EA-FD57-432F-9B88-1E2A75CA3E68}" dt="2023-11-14T02:48:53.950" v="1549" actId="680"/>
        <pc:sldMkLst>
          <pc:docMk/>
          <pc:sldMk cId="1631972487" sldId="294"/>
        </pc:sldMkLst>
      </pc:sldChg>
      <pc:sldChg chg="new">
        <pc:chgData name="huong giang" userId="8fcd0d418b9826b8" providerId="LiveId" clId="{C767D7EA-FD57-432F-9B88-1E2A75CA3E68}" dt="2023-11-14T02:48:53.960" v="1550" actId="680"/>
        <pc:sldMkLst>
          <pc:docMk/>
          <pc:sldMk cId="465432795" sldId="295"/>
        </pc:sldMkLst>
      </pc:sldChg>
      <pc:sldChg chg="new">
        <pc:chgData name="huong giang" userId="8fcd0d418b9826b8" providerId="LiveId" clId="{C767D7EA-FD57-432F-9B88-1E2A75CA3E68}" dt="2023-11-14T02:48:53.976" v="1551" actId="680"/>
        <pc:sldMkLst>
          <pc:docMk/>
          <pc:sldMk cId="1037997023" sldId="296"/>
        </pc:sldMkLst>
      </pc:sldChg>
      <pc:sldChg chg="new">
        <pc:chgData name="huong giang" userId="8fcd0d418b9826b8" providerId="LiveId" clId="{C767D7EA-FD57-432F-9B88-1E2A75CA3E68}" dt="2023-11-14T02:48:53.995" v="1552" actId="680"/>
        <pc:sldMkLst>
          <pc:docMk/>
          <pc:sldMk cId="3714765221" sldId="297"/>
        </pc:sldMkLst>
      </pc:sldChg>
      <pc:sldChg chg="new">
        <pc:chgData name="huong giang" userId="8fcd0d418b9826b8" providerId="LiveId" clId="{C767D7EA-FD57-432F-9B88-1E2A75CA3E68}" dt="2023-11-14T02:48:54.025" v="1553" actId="680"/>
        <pc:sldMkLst>
          <pc:docMk/>
          <pc:sldMk cId="3117197238" sldId="298"/>
        </pc:sldMkLst>
      </pc:sldChg>
      <pc:sldChg chg="new">
        <pc:chgData name="huong giang" userId="8fcd0d418b9826b8" providerId="LiveId" clId="{C767D7EA-FD57-432F-9B88-1E2A75CA3E68}" dt="2023-11-14T02:48:54.055" v="1554" actId="680"/>
        <pc:sldMkLst>
          <pc:docMk/>
          <pc:sldMk cId="3738912071" sldId="299"/>
        </pc:sldMkLst>
      </pc:sldChg>
      <pc:sldChg chg="new">
        <pc:chgData name="huong giang" userId="8fcd0d418b9826b8" providerId="LiveId" clId="{C767D7EA-FD57-432F-9B88-1E2A75CA3E68}" dt="2023-11-14T02:48:54.074" v="1555" actId="680"/>
        <pc:sldMkLst>
          <pc:docMk/>
          <pc:sldMk cId="3743930325" sldId="300"/>
        </pc:sldMkLst>
      </pc:sldChg>
      <pc:sldChg chg="new">
        <pc:chgData name="huong giang" userId="8fcd0d418b9826b8" providerId="LiveId" clId="{C767D7EA-FD57-432F-9B88-1E2A75CA3E68}" dt="2023-11-14T02:48:54.092" v="1556" actId="680"/>
        <pc:sldMkLst>
          <pc:docMk/>
          <pc:sldMk cId="424241539" sldId="301"/>
        </pc:sldMkLst>
      </pc:sldChg>
      <pc:sldChg chg="new">
        <pc:chgData name="huong giang" userId="8fcd0d418b9826b8" providerId="LiveId" clId="{C767D7EA-FD57-432F-9B88-1E2A75CA3E68}" dt="2023-11-14T02:48:54.104" v="1557" actId="680"/>
        <pc:sldMkLst>
          <pc:docMk/>
          <pc:sldMk cId="3770624051" sldId="302"/>
        </pc:sldMkLst>
      </pc:sldChg>
      <pc:sldChg chg="new">
        <pc:chgData name="huong giang" userId="8fcd0d418b9826b8" providerId="LiveId" clId="{C767D7EA-FD57-432F-9B88-1E2A75CA3E68}" dt="2023-11-14T02:48:54.124" v="1558" actId="680"/>
        <pc:sldMkLst>
          <pc:docMk/>
          <pc:sldMk cId="1201509096" sldId="303"/>
        </pc:sldMkLst>
      </pc:sldChg>
      <pc:sldChg chg="new">
        <pc:chgData name="huong giang" userId="8fcd0d418b9826b8" providerId="LiveId" clId="{C767D7EA-FD57-432F-9B88-1E2A75CA3E68}" dt="2023-11-14T02:48:54.137" v="1559" actId="680"/>
        <pc:sldMkLst>
          <pc:docMk/>
          <pc:sldMk cId="3949737148" sldId="304"/>
        </pc:sldMkLst>
      </pc:sldChg>
      <pc:sldChg chg="new">
        <pc:chgData name="huong giang" userId="8fcd0d418b9826b8" providerId="LiveId" clId="{C767D7EA-FD57-432F-9B88-1E2A75CA3E68}" dt="2023-11-14T02:48:54.154" v="1560" actId="680"/>
        <pc:sldMkLst>
          <pc:docMk/>
          <pc:sldMk cId="210647648" sldId="305"/>
        </pc:sldMkLst>
      </pc:sldChg>
      <pc:sldChg chg="new">
        <pc:chgData name="huong giang" userId="8fcd0d418b9826b8" providerId="LiveId" clId="{C767D7EA-FD57-432F-9B88-1E2A75CA3E68}" dt="2023-11-14T02:48:54.171" v="1561" actId="680"/>
        <pc:sldMkLst>
          <pc:docMk/>
          <pc:sldMk cId="854135836" sldId="306"/>
        </pc:sldMkLst>
      </pc:sldChg>
      <pc:sldChg chg="new">
        <pc:chgData name="huong giang" userId="8fcd0d418b9826b8" providerId="LiveId" clId="{C767D7EA-FD57-432F-9B88-1E2A75CA3E68}" dt="2023-11-14T02:48:54.197" v="1562" actId="680"/>
        <pc:sldMkLst>
          <pc:docMk/>
          <pc:sldMk cId="521272149" sldId="307"/>
        </pc:sldMkLst>
      </pc:sldChg>
      <pc:sldChg chg="new">
        <pc:chgData name="huong giang" userId="8fcd0d418b9826b8" providerId="LiveId" clId="{C767D7EA-FD57-432F-9B88-1E2A75CA3E68}" dt="2023-11-14T02:48:54.212" v="1563" actId="680"/>
        <pc:sldMkLst>
          <pc:docMk/>
          <pc:sldMk cId="2834492277" sldId="308"/>
        </pc:sldMkLst>
      </pc:sldChg>
      <pc:sldChg chg="new">
        <pc:chgData name="huong giang" userId="8fcd0d418b9826b8" providerId="LiveId" clId="{C767D7EA-FD57-432F-9B88-1E2A75CA3E68}" dt="2023-11-14T02:48:54.232" v="1564" actId="680"/>
        <pc:sldMkLst>
          <pc:docMk/>
          <pc:sldMk cId="2648305541" sldId="309"/>
        </pc:sldMkLst>
      </pc:sldChg>
      <pc:sldChg chg="new">
        <pc:chgData name="huong giang" userId="8fcd0d418b9826b8" providerId="LiveId" clId="{C767D7EA-FD57-432F-9B88-1E2A75CA3E68}" dt="2023-11-14T02:48:54.247" v="1565" actId="680"/>
        <pc:sldMkLst>
          <pc:docMk/>
          <pc:sldMk cId="2452663466" sldId="310"/>
        </pc:sldMkLst>
      </pc:sldChg>
      <pc:sldChg chg="new">
        <pc:chgData name="huong giang" userId="8fcd0d418b9826b8" providerId="LiveId" clId="{C767D7EA-FD57-432F-9B88-1E2A75CA3E68}" dt="2023-11-14T02:48:54.265" v="1566" actId="680"/>
        <pc:sldMkLst>
          <pc:docMk/>
          <pc:sldMk cId="1312066154" sldId="311"/>
        </pc:sldMkLst>
      </pc:sldChg>
      <pc:sldChg chg="new">
        <pc:chgData name="huong giang" userId="8fcd0d418b9826b8" providerId="LiveId" clId="{C767D7EA-FD57-432F-9B88-1E2A75CA3E68}" dt="2023-11-14T02:48:54.280" v="1567" actId="680"/>
        <pc:sldMkLst>
          <pc:docMk/>
          <pc:sldMk cId="1368304862" sldId="312"/>
        </pc:sldMkLst>
      </pc:sldChg>
      <pc:sldChg chg="new">
        <pc:chgData name="huong giang" userId="8fcd0d418b9826b8" providerId="LiveId" clId="{C767D7EA-FD57-432F-9B88-1E2A75CA3E68}" dt="2023-11-14T02:48:54.295" v="1568" actId="680"/>
        <pc:sldMkLst>
          <pc:docMk/>
          <pc:sldMk cId="3895266314" sldId="313"/>
        </pc:sldMkLst>
      </pc:sldChg>
      <pc:sldChg chg="new">
        <pc:chgData name="huong giang" userId="8fcd0d418b9826b8" providerId="LiveId" clId="{C767D7EA-FD57-432F-9B88-1E2A75CA3E68}" dt="2023-11-14T02:48:54.311" v="1569" actId="680"/>
        <pc:sldMkLst>
          <pc:docMk/>
          <pc:sldMk cId="2253819688" sldId="314"/>
        </pc:sldMkLst>
      </pc:sldChg>
      <pc:sldChg chg="new">
        <pc:chgData name="huong giang" userId="8fcd0d418b9826b8" providerId="LiveId" clId="{C767D7EA-FD57-432F-9B88-1E2A75CA3E68}" dt="2023-11-14T02:48:54.328" v="1570" actId="680"/>
        <pc:sldMkLst>
          <pc:docMk/>
          <pc:sldMk cId="1338877044" sldId="315"/>
        </pc:sldMkLst>
      </pc:sldChg>
      <pc:sldChg chg="new">
        <pc:chgData name="huong giang" userId="8fcd0d418b9826b8" providerId="LiveId" clId="{C767D7EA-FD57-432F-9B88-1E2A75CA3E68}" dt="2023-11-14T02:48:54.347" v="1571" actId="680"/>
        <pc:sldMkLst>
          <pc:docMk/>
          <pc:sldMk cId="2325081450" sldId="316"/>
        </pc:sldMkLst>
      </pc:sldChg>
      <pc:sldChg chg="new">
        <pc:chgData name="huong giang" userId="8fcd0d418b9826b8" providerId="LiveId" clId="{C767D7EA-FD57-432F-9B88-1E2A75CA3E68}" dt="2023-11-14T02:48:54.355" v="1572" actId="680"/>
        <pc:sldMkLst>
          <pc:docMk/>
          <pc:sldMk cId="1868360476" sldId="31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C63E0-D153-4C67-915B-F7C5FB169CAD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C3656A-8FDB-4486-8463-3195554B1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08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C3656A-8FDB-4486-8463-3195554B1E9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688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30.png"/><Relationship Id="rId4" Type="http://schemas.openxmlformats.org/officeDocument/2006/relationships/image" Target="../media/image1.png"/><Relationship Id="rId9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.mp3"/><Relationship Id="rId13" Type="http://schemas.openxmlformats.org/officeDocument/2006/relationships/image" Target="../media/image2.png"/><Relationship Id="rId18" Type="http://schemas.openxmlformats.org/officeDocument/2006/relationships/image" Target="../media/image26.png"/><Relationship Id="rId3" Type="http://schemas.microsoft.com/office/2007/relationships/media" Target="../media/media3.mp3"/><Relationship Id="rId21" Type="http://schemas.openxmlformats.org/officeDocument/2006/relationships/image" Target="../media/image30.png"/><Relationship Id="rId7" Type="http://schemas.microsoft.com/office/2007/relationships/media" Target="../media/media1.mp3"/><Relationship Id="rId12" Type="http://schemas.openxmlformats.org/officeDocument/2006/relationships/image" Target="../media/image1.png"/><Relationship Id="rId17" Type="http://schemas.openxmlformats.org/officeDocument/2006/relationships/image" Target="../media/image28.png"/><Relationship Id="rId2" Type="http://schemas.openxmlformats.org/officeDocument/2006/relationships/audio" Target="../media/media4.mp3"/><Relationship Id="rId16" Type="http://schemas.openxmlformats.org/officeDocument/2006/relationships/image" Target="../media/image5.svg"/><Relationship Id="rId20" Type="http://schemas.openxmlformats.org/officeDocument/2006/relationships/image" Target="../media/image22.png"/><Relationship Id="rId1" Type="http://schemas.microsoft.com/office/2007/relationships/media" Target="../media/media4.mp3"/><Relationship Id="rId6" Type="http://schemas.openxmlformats.org/officeDocument/2006/relationships/audio" Target="../media/media2.mp3"/><Relationship Id="rId11" Type="http://schemas.openxmlformats.org/officeDocument/2006/relationships/slideLayout" Target="../slideLayouts/slideLayout7.xml"/><Relationship Id="rId5" Type="http://schemas.microsoft.com/office/2007/relationships/media" Target="../media/media2.mp3"/><Relationship Id="rId15" Type="http://schemas.openxmlformats.org/officeDocument/2006/relationships/image" Target="../media/image4.png"/><Relationship Id="rId10" Type="http://schemas.openxmlformats.org/officeDocument/2006/relationships/audio" Target="../media/media5.mp3"/><Relationship Id="rId19" Type="http://schemas.openxmlformats.org/officeDocument/2006/relationships/image" Target="../media/image24.png"/><Relationship Id="rId4" Type="http://schemas.openxmlformats.org/officeDocument/2006/relationships/audio" Target="../media/media3.mp3"/><Relationship Id="rId9" Type="http://schemas.microsoft.com/office/2007/relationships/media" Target="../media/media5.mp3"/><Relationship Id="rId1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.png"/><Relationship Id="rId7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jpeg"/><Relationship Id="rId5" Type="http://schemas.openxmlformats.org/officeDocument/2006/relationships/image" Target="../media/image34.png"/><Relationship Id="rId10" Type="http://schemas.openxmlformats.org/officeDocument/2006/relationships/image" Target="../media/image39.jpeg"/><Relationship Id="rId4" Type="http://schemas.openxmlformats.org/officeDocument/2006/relationships/image" Target="../media/image3.svg"/><Relationship Id="rId9" Type="http://schemas.openxmlformats.org/officeDocument/2006/relationships/image" Target="../media/image38.png"/><Relationship Id="rId14" Type="http://schemas.openxmlformats.org/officeDocument/2006/relationships/image" Target="../media/image14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1.png"/><Relationship Id="rId4" Type="http://schemas.openxmlformats.org/officeDocument/2006/relationships/image" Target="../media/image3.svg"/><Relationship Id="rId9" Type="http://schemas.openxmlformats.org/officeDocument/2006/relationships/image" Target="../media/image14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.png"/><Relationship Id="rId7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jpeg"/><Relationship Id="rId5" Type="http://schemas.openxmlformats.org/officeDocument/2006/relationships/image" Target="../media/image34.png"/><Relationship Id="rId10" Type="http://schemas.openxmlformats.org/officeDocument/2006/relationships/image" Target="../media/image39.jpeg"/><Relationship Id="rId4" Type="http://schemas.openxmlformats.org/officeDocument/2006/relationships/image" Target="../media/image3.svg"/><Relationship Id="rId9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1.png"/><Relationship Id="rId4" Type="http://schemas.openxmlformats.org/officeDocument/2006/relationships/image" Target="../media/image3.svg"/><Relationship Id="rId9" Type="http://schemas.openxmlformats.org/officeDocument/2006/relationships/image" Target="../media/image14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2.png"/><Relationship Id="rId4" Type="http://schemas.openxmlformats.org/officeDocument/2006/relationships/image" Target="../media/image3.svg"/><Relationship Id="rId9" Type="http://schemas.openxmlformats.org/officeDocument/2006/relationships/image" Target="../media/image11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microsoft.com/office/2007/relationships/media" Target="../media/media7.mp3"/><Relationship Id="rId7" Type="http://schemas.openxmlformats.org/officeDocument/2006/relationships/image" Target="../media/image2.png"/><Relationship Id="rId12" Type="http://schemas.openxmlformats.org/officeDocument/2006/relationships/image" Target="../media/image30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.png"/><Relationship Id="rId11" Type="http://schemas.openxmlformats.org/officeDocument/2006/relationships/image" Target="../media/image14.sv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3.png"/><Relationship Id="rId4" Type="http://schemas.openxmlformats.org/officeDocument/2006/relationships/audio" Target="../media/media7.mp3"/><Relationship Id="rId9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10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11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microsoft.com/office/2007/relationships/media" Target="../media/media7.mp3"/><Relationship Id="rId7" Type="http://schemas.openxmlformats.org/officeDocument/2006/relationships/image" Target="../media/image2.png"/><Relationship Id="rId12" Type="http://schemas.openxmlformats.org/officeDocument/2006/relationships/image" Target="../media/image30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.png"/><Relationship Id="rId11" Type="http://schemas.openxmlformats.org/officeDocument/2006/relationships/image" Target="../media/image14.sv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3.png"/><Relationship Id="rId4" Type="http://schemas.openxmlformats.org/officeDocument/2006/relationships/audio" Target="../media/media7.mp3"/><Relationship Id="rId9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11.svg"/><Relationship Id="rId4" Type="http://schemas.openxmlformats.org/officeDocument/2006/relationships/image" Target="../media/image3.svg"/><Relationship Id="rId9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png"/><Relationship Id="rId7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5.png"/><Relationship Id="rId4" Type="http://schemas.openxmlformats.org/officeDocument/2006/relationships/image" Target="../media/image3.svg"/><Relationship Id="rId9" Type="http://schemas.openxmlformats.org/officeDocument/2006/relationships/image" Target="../media/image32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2.png"/><Relationship Id="rId7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9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.png"/><Relationship Id="rId7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49.png"/><Relationship Id="rId5" Type="http://schemas.openxmlformats.org/officeDocument/2006/relationships/image" Target="../media/image4.png"/><Relationship Id="rId10" Type="http://schemas.openxmlformats.org/officeDocument/2006/relationships/image" Target="../media/image14.svg"/><Relationship Id="rId4" Type="http://schemas.openxmlformats.org/officeDocument/2006/relationships/image" Target="../media/image3.svg"/><Relationship Id="rId9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16.jpeg"/><Relationship Id="rId4" Type="http://schemas.openxmlformats.org/officeDocument/2006/relationships/image" Target="../media/image3.svg"/><Relationship Id="rId9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0.png"/><Relationship Id="rId7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14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3" Type="http://schemas.openxmlformats.org/officeDocument/2006/relationships/image" Target="../media/image2.png"/><Relationship Id="rId7" Type="http://schemas.openxmlformats.org/officeDocument/2006/relationships/image" Target="../media/image51.png"/><Relationship Id="rId12" Type="http://schemas.openxmlformats.org/officeDocument/2006/relationships/image" Target="../media/image1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3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16.jpeg"/><Relationship Id="rId4" Type="http://schemas.openxmlformats.org/officeDocument/2006/relationships/image" Target="../media/image3.sv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22.png"/><Relationship Id="rId4" Type="http://schemas.openxmlformats.org/officeDocument/2006/relationships/image" Target="../media/image1.pn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24.png"/><Relationship Id="rId4" Type="http://schemas.openxmlformats.org/officeDocument/2006/relationships/image" Target="../media/image1.pn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.svg"/><Relationship Id="rId11" Type="http://schemas.openxmlformats.org/officeDocument/2006/relationships/image" Target="../media/image26.png"/><Relationship Id="rId5" Type="http://schemas.openxmlformats.org/officeDocument/2006/relationships/image" Target="../media/image2.png"/><Relationship Id="rId10" Type="http://schemas.microsoft.com/office/2007/relationships/hdphoto" Target="../media/hdphoto1.wdp"/><Relationship Id="rId4" Type="http://schemas.openxmlformats.org/officeDocument/2006/relationships/image" Target="../media/image1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28.png"/><Relationship Id="rId4" Type="http://schemas.openxmlformats.org/officeDocument/2006/relationships/image" Target="../media/image1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sp>
        <p:nvSpPr>
          <p:cNvPr id="3" name="Freeform 3"/>
          <p:cNvSpPr/>
          <p:nvPr/>
        </p:nvSpPr>
        <p:spPr>
          <a:xfrm rot="-6524523">
            <a:off x="-4402510" y="4515226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29"/>
                </a:lnTo>
                <a:lnTo>
                  <a:pt x="0" y="82116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9462934">
            <a:off x="13230685" y="5406999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4" y="0"/>
                </a:lnTo>
                <a:lnTo>
                  <a:pt x="9386334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911633" y="1178193"/>
            <a:ext cx="10692947" cy="8229600"/>
            <a:chOff x="0" y="0"/>
            <a:chExt cx="2816250" cy="216746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816250" cy="2167467"/>
            </a:xfrm>
            <a:custGeom>
              <a:avLst/>
              <a:gdLst/>
              <a:ahLst/>
              <a:cxnLst/>
              <a:rect l="l" t="t" r="r" b="b"/>
              <a:pathLst>
                <a:path w="2816250" h="2167467">
                  <a:moveTo>
                    <a:pt x="36925" y="0"/>
                  </a:moveTo>
                  <a:lnTo>
                    <a:pt x="2779325" y="0"/>
                  </a:lnTo>
                  <a:cubicBezTo>
                    <a:pt x="2789118" y="0"/>
                    <a:pt x="2798510" y="3890"/>
                    <a:pt x="2805435" y="10815"/>
                  </a:cubicBezTo>
                  <a:cubicBezTo>
                    <a:pt x="2812359" y="17740"/>
                    <a:pt x="2816250" y="27132"/>
                    <a:pt x="2816250" y="36925"/>
                  </a:cubicBezTo>
                  <a:lnTo>
                    <a:pt x="2816250" y="2130542"/>
                  </a:lnTo>
                  <a:cubicBezTo>
                    <a:pt x="2816250" y="2140335"/>
                    <a:pt x="2812359" y="2149727"/>
                    <a:pt x="2805435" y="2156652"/>
                  </a:cubicBezTo>
                  <a:cubicBezTo>
                    <a:pt x="2798510" y="2163576"/>
                    <a:pt x="2789118" y="2167467"/>
                    <a:pt x="2779325" y="2167467"/>
                  </a:cubicBezTo>
                  <a:lnTo>
                    <a:pt x="36925" y="2167467"/>
                  </a:lnTo>
                  <a:cubicBezTo>
                    <a:pt x="27132" y="2167467"/>
                    <a:pt x="17740" y="2163576"/>
                    <a:pt x="10815" y="2156652"/>
                  </a:cubicBezTo>
                  <a:cubicBezTo>
                    <a:pt x="3890" y="2149727"/>
                    <a:pt x="0" y="2140335"/>
                    <a:pt x="0" y="2130542"/>
                  </a:cubicBezTo>
                  <a:lnTo>
                    <a:pt x="0" y="36925"/>
                  </a:lnTo>
                  <a:cubicBezTo>
                    <a:pt x="0" y="27132"/>
                    <a:pt x="3890" y="17740"/>
                    <a:pt x="10815" y="10815"/>
                  </a:cubicBezTo>
                  <a:cubicBezTo>
                    <a:pt x="17740" y="3890"/>
                    <a:pt x="27132" y="0"/>
                    <a:pt x="36925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2816250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28140" y="8172683"/>
            <a:ext cx="10273846" cy="941800"/>
            <a:chOff x="0" y="0"/>
            <a:chExt cx="2036904" cy="248046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36904" cy="248046"/>
            </a:xfrm>
            <a:custGeom>
              <a:avLst/>
              <a:gdLst/>
              <a:ahLst/>
              <a:cxnLst/>
              <a:rect l="l" t="t" r="r" b="b"/>
              <a:pathLst>
                <a:path w="2036904" h="248046">
                  <a:moveTo>
                    <a:pt x="51053" y="0"/>
                  </a:moveTo>
                  <a:lnTo>
                    <a:pt x="1985850" y="0"/>
                  </a:lnTo>
                  <a:cubicBezTo>
                    <a:pt x="2014046" y="0"/>
                    <a:pt x="2036904" y="22857"/>
                    <a:pt x="2036904" y="51053"/>
                  </a:cubicBezTo>
                  <a:lnTo>
                    <a:pt x="2036904" y="196993"/>
                  </a:lnTo>
                  <a:cubicBezTo>
                    <a:pt x="2036904" y="210533"/>
                    <a:pt x="2031525" y="223519"/>
                    <a:pt x="2021950" y="233093"/>
                  </a:cubicBezTo>
                  <a:cubicBezTo>
                    <a:pt x="2012376" y="242667"/>
                    <a:pt x="1999391" y="248046"/>
                    <a:pt x="1985850" y="248046"/>
                  </a:cubicBezTo>
                  <a:lnTo>
                    <a:pt x="51053" y="248046"/>
                  </a:lnTo>
                  <a:cubicBezTo>
                    <a:pt x="22857" y="248046"/>
                    <a:pt x="0" y="225189"/>
                    <a:pt x="0" y="196993"/>
                  </a:cubicBezTo>
                  <a:lnTo>
                    <a:pt x="0" y="51053"/>
                  </a:lnTo>
                  <a:cubicBezTo>
                    <a:pt x="0" y="22857"/>
                    <a:pt x="22857" y="0"/>
                    <a:pt x="51053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2036904" cy="2766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2314093" y="1028700"/>
            <a:ext cx="4945207" cy="8229600"/>
            <a:chOff x="0" y="0"/>
            <a:chExt cx="1302441" cy="216746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302441" cy="2167467"/>
            </a:xfrm>
            <a:custGeom>
              <a:avLst/>
              <a:gdLst/>
              <a:ahLst/>
              <a:cxnLst/>
              <a:rect l="l" t="t" r="r" b="b"/>
              <a:pathLst>
                <a:path w="1302441" h="2167467">
                  <a:moveTo>
                    <a:pt x="79843" y="0"/>
                  </a:moveTo>
                  <a:lnTo>
                    <a:pt x="1222599" y="0"/>
                  </a:lnTo>
                  <a:cubicBezTo>
                    <a:pt x="1266695" y="0"/>
                    <a:pt x="1302441" y="35747"/>
                    <a:pt x="1302441" y="79843"/>
                  </a:cubicBezTo>
                  <a:lnTo>
                    <a:pt x="1302441" y="2087624"/>
                  </a:lnTo>
                  <a:cubicBezTo>
                    <a:pt x="1302441" y="2131720"/>
                    <a:pt x="1266695" y="2167467"/>
                    <a:pt x="1222599" y="2167467"/>
                  </a:cubicBezTo>
                  <a:lnTo>
                    <a:pt x="79843" y="2167467"/>
                  </a:lnTo>
                  <a:cubicBezTo>
                    <a:pt x="35747" y="2167467"/>
                    <a:pt x="0" y="2131720"/>
                    <a:pt x="0" y="2087624"/>
                  </a:cubicBezTo>
                  <a:lnTo>
                    <a:pt x="0" y="79843"/>
                  </a:lnTo>
                  <a:cubicBezTo>
                    <a:pt x="0" y="35747"/>
                    <a:pt x="35747" y="0"/>
                    <a:pt x="79843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1302441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0" y="0"/>
            <a:ext cx="5982082" cy="2431314"/>
          </a:xfrm>
          <a:custGeom>
            <a:avLst/>
            <a:gdLst/>
            <a:ahLst/>
            <a:cxnLst/>
            <a:rect l="l" t="t" r="r" b="b"/>
            <a:pathLst>
              <a:path w="5982082" h="2431314">
                <a:moveTo>
                  <a:pt x="0" y="0"/>
                </a:moveTo>
                <a:lnTo>
                  <a:pt x="5982082" y="0"/>
                </a:lnTo>
                <a:lnTo>
                  <a:pt x="5982082" y="2431314"/>
                </a:lnTo>
                <a:lnTo>
                  <a:pt x="0" y="24313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2024261" y="-186957"/>
            <a:ext cx="5982082" cy="2431314"/>
          </a:xfrm>
          <a:custGeom>
            <a:avLst/>
            <a:gdLst/>
            <a:ahLst/>
            <a:cxnLst/>
            <a:rect l="l" t="t" r="r" b="b"/>
            <a:pathLst>
              <a:path w="5982082" h="2431314">
                <a:moveTo>
                  <a:pt x="0" y="0"/>
                </a:moveTo>
                <a:lnTo>
                  <a:pt x="5982081" y="0"/>
                </a:lnTo>
                <a:lnTo>
                  <a:pt x="5982081" y="2431314"/>
                </a:lnTo>
                <a:lnTo>
                  <a:pt x="0" y="24313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0224768" y="3065463"/>
            <a:ext cx="7542690" cy="10945857"/>
          </a:xfrm>
          <a:custGeom>
            <a:avLst/>
            <a:gdLst/>
            <a:ahLst/>
            <a:cxnLst/>
            <a:rect l="l" t="t" r="r" b="b"/>
            <a:pathLst>
              <a:path w="7542690" h="10945857">
                <a:moveTo>
                  <a:pt x="0" y="0"/>
                </a:moveTo>
                <a:lnTo>
                  <a:pt x="7542690" y="0"/>
                </a:lnTo>
                <a:lnTo>
                  <a:pt x="7542690" y="10945856"/>
                </a:lnTo>
                <a:lnTo>
                  <a:pt x="0" y="109458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flipH="1">
            <a:off x="9326141" y="8822829"/>
            <a:ext cx="4659849" cy="1893915"/>
          </a:xfrm>
          <a:custGeom>
            <a:avLst/>
            <a:gdLst/>
            <a:ahLst/>
            <a:cxnLst/>
            <a:rect l="l" t="t" r="r" b="b"/>
            <a:pathLst>
              <a:path w="4659849" h="1893915">
                <a:moveTo>
                  <a:pt x="4659849" y="0"/>
                </a:moveTo>
                <a:lnTo>
                  <a:pt x="0" y="0"/>
                </a:lnTo>
                <a:lnTo>
                  <a:pt x="0" y="1893915"/>
                </a:lnTo>
                <a:lnTo>
                  <a:pt x="4659849" y="1893915"/>
                </a:lnTo>
                <a:lnTo>
                  <a:pt x="4659849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0939156" y="390636"/>
            <a:ext cx="3056957" cy="3303195"/>
          </a:xfrm>
          <a:custGeom>
            <a:avLst/>
            <a:gdLst/>
            <a:ahLst/>
            <a:cxnLst/>
            <a:rect l="l" t="t" r="r" b="b"/>
            <a:pathLst>
              <a:path w="3056957" h="3303195">
                <a:moveTo>
                  <a:pt x="0" y="0"/>
                </a:moveTo>
                <a:lnTo>
                  <a:pt x="3056957" y="0"/>
                </a:lnTo>
                <a:lnTo>
                  <a:pt x="3056957" y="3303194"/>
                </a:lnTo>
                <a:lnTo>
                  <a:pt x="0" y="33031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439057" y="2719447"/>
            <a:ext cx="8189931" cy="3539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95"/>
              </a:lnSpc>
            </a:pPr>
            <a:r>
              <a:rPr lang="en-US" sz="9000" dirty="0">
                <a:solidFill>
                  <a:srgbClr val="F9705A"/>
                </a:solidFill>
                <a:latin typeface="Georgia" panose="02040502050405020303" pitchFamily="18" charset="0"/>
              </a:rPr>
              <a:t>WELCOME TO OUR CLASS 6D2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93006" y="8219746"/>
            <a:ext cx="11186336" cy="6372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733"/>
              </a:lnSpc>
              <a:spcBef>
                <a:spcPct val="0"/>
              </a:spcBef>
            </a:pPr>
            <a:r>
              <a:rPr lang="en-US" sz="3000" spc="1074" dirty="0">
                <a:solidFill>
                  <a:srgbClr val="FFEEC8"/>
                </a:solidFill>
                <a:latin typeface="Georgia" panose="02040502050405020303" pitchFamily="18" charset="0"/>
              </a:rPr>
              <a:t>Teacher: Quach </a:t>
            </a:r>
            <a:r>
              <a:rPr lang="en-US" sz="3000" spc="1074" dirty="0" err="1">
                <a:solidFill>
                  <a:srgbClr val="FFEEC8"/>
                </a:solidFill>
                <a:latin typeface="Georgia" panose="02040502050405020303" pitchFamily="18" charset="0"/>
              </a:rPr>
              <a:t>Thi</a:t>
            </a:r>
            <a:r>
              <a:rPr lang="en-US" sz="3000" spc="1074" dirty="0">
                <a:solidFill>
                  <a:srgbClr val="FFEEC8"/>
                </a:solidFill>
                <a:latin typeface="Georgia" panose="02040502050405020303" pitchFamily="18" charset="0"/>
              </a:rPr>
              <a:t> Huong Giang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2993" t="-61988" r="-12993" b="-61988"/>
            </a:stretch>
          </a:blipFill>
        </p:spPr>
      </p:sp>
      <p:sp>
        <p:nvSpPr>
          <p:cNvPr id="3" name="Freeform 3"/>
          <p:cNvSpPr/>
          <p:nvPr/>
        </p:nvSpPr>
        <p:spPr>
          <a:xfrm rot="759443">
            <a:off x="-1995239" y="-336860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4" y="0"/>
                </a:lnTo>
                <a:lnTo>
                  <a:pt x="9386334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759443">
            <a:off x="9615962" y="4129795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555008">
            <a:off x="13104534" y="-407831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965626" y="822353"/>
            <a:ext cx="16230600" cy="8229600"/>
            <a:chOff x="0" y="0"/>
            <a:chExt cx="4274726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flipH="1">
            <a:off x="13106400" y="7085749"/>
            <a:ext cx="6329254" cy="2572416"/>
          </a:xfrm>
          <a:custGeom>
            <a:avLst/>
            <a:gdLst/>
            <a:ahLst/>
            <a:cxnLst/>
            <a:rect l="l" t="t" r="r" b="b"/>
            <a:pathLst>
              <a:path w="6329254" h="2572416">
                <a:moveTo>
                  <a:pt x="6329254" y="0"/>
                </a:moveTo>
                <a:lnTo>
                  <a:pt x="0" y="0"/>
                </a:lnTo>
                <a:lnTo>
                  <a:pt x="0" y="2572416"/>
                </a:lnTo>
                <a:lnTo>
                  <a:pt x="6329254" y="2572416"/>
                </a:lnTo>
                <a:lnTo>
                  <a:pt x="6329254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4418136" y="8081574"/>
            <a:ext cx="8262334" cy="3358083"/>
          </a:xfrm>
          <a:custGeom>
            <a:avLst/>
            <a:gdLst/>
            <a:ahLst/>
            <a:cxnLst/>
            <a:rect l="l" t="t" r="r" b="b"/>
            <a:pathLst>
              <a:path w="8262334" h="3358083">
                <a:moveTo>
                  <a:pt x="0" y="0"/>
                </a:moveTo>
                <a:lnTo>
                  <a:pt x="8262334" y="0"/>
                </a:lnTo>
                <a:lnTo>
                  <a:pt x="8262334" y="3358083"/>
                </a:lnTo>
                <a:lnTo>
                  <a:pt x="0" y="33580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0616046" y="5272291"/>
            <a:ext cx="4666526" cy="1028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8"/>
              </a:lnSpc>
            </a:pPr>
            <a:r>
              <a:rPr lang="en-US" sz="4811" spc="721">
                <a:solidFill>
                  <a:srgbClr val="FFEEC8"/>
                </a:solidFill>
                <a:latin typeface="Jua"/>
              </a:rPr>
              <a:t>FLOOD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0BF2AB-3E04-C2B9-9F70-860C14DFA059}"/>
              </a:ext>
            </a:extLst>
          </p:cNvPr>
          <p:cNvSpPr txBox="1"/>
          <p:nvPr/>
        </p:nvSpPr>
        <p:spPr>
          <a:xfrm>
            <a:off x="2104617" y="2693374"/>
            <a:ext cx="31531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outdoor</a:t>
            </a:r>
            <a:endParaRPr lang="en-US" sz="6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43E323-551C-887E-2F59-BD399CF947CA}"/>
              </a:ext>
            </a:extLst>
          </p:cNvPr>
          <p:cNvSpPr txBox="1"/>
          <p:nvPr/>
        </p:nvSpPr>
        <p:spPr>
          <a:xfrm>
            <a:off x="1604253" y="4096932"/>
            <a:ext cx="68768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6000" kern="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ˈ</a:t>
            </a:r>
            <a:r>
              <a:rPr lang="en-US" sz="6000" kern="0" dirty="0" err="1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aʊtˌdɔː</a:t>
            </a:r>
            <a:r>
              <a:rPr lang="en-US" sz="60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en-US" sz="60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/: </a:t>
            </a:r>
            <a:endParaRPr lang="en-US" sz="6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554383-FAE1-9079-99AC-C81E06C31E0D}"/>
              </a:ext>
            </a:extLst>
          </p:cNvPr>
          <p:cNvSpPr txBox="1"/>
          <p:nvPr/>
        </p:nvSpPr>
        <p:spPr>
          <a:xfrm>
            <a:off x="1604253" y="5425146"/>
            <a:ext cx="3882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ngoài</a:t>
            </a:r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0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trời</a:t>
            </a:r>
            <a:endParaRPr lang="en-US" sz="6000" dirty="0"/>
          </a:p>
        </p:txBody>
      </p:sp>
      <p:pic>
        <p:nvPicPr>
          <p:cNvPr id="2050" name="Picture 2" descr="Cartoon city park with people hi-res stock photography and images - Alamy">
            <a:extLst>
              <a:ext uri="{FF2B5EF4-FFF2-40B4-BE49-F238E27FC236}">
                <a16:creationId xmlns:a16="http://schemas.microsoft.com/office/drawing/2014/main" id="{8B13B7BB-2507-3904-9C15-5A3D085732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880" y="2533325"/>
            <a:ext cx="7255268" cy="519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REC20231113225520">
            <a:hlinkClick r:id="" action="ppaction://media"/>
            <a:extLst>
              <a:ext uri="{FF2B5EF4-FFF2-40B4-BE49-F238E27FC236}">
                <a16:creationId xmlns:a16="http://schemas.microsoft.com/office/drawing/2014/main" id="{8D16976E-74BF-E940-E2C9-98757267CD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787783" y="7000733"/>
            <a:ext cx="1260485" cy="126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73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12993" t="-61988" r="-12993" b="-61988"/>
            </a:stretch>
          </a:blipFill>
        </p:spPr>
      </p:sp>
      <p:sp>
        <p:nvSpPr>
          <p:cNvPr id="3" name="Freeform 3"/>
          <p:cNvSpPr/>
          <p:nvPr/>
        </p:nvSpPr>
        <p:spPr>
          <a:xfrm rot="759443">
            <a:off x="-1995239" y="-336860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4" y="0"/>
                </a:lnTo>
                <a:lnTo>
                  <a:pt x="9386334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759443">
            <a:off x="9615962" y="4129795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555008">
            <a:off x="13104534" y="-407831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920191" y="409230"/>
            <a:ext cx="16802100" cy="9468539"/>
            <a:chOff x="0" y="0"/>
            <a:chExt cx="4274726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flipH="1">
            <a:off x="13716000" y="7901770"/>
            <a:ext cx="6329254" cy="2572416"/>
          </a:xfrm>
          <a:custGeom>
            <a:avLst/>
            <a:gdLst/>
            <a:ahLst/>
            <a:cxnLst/>
            <a:rect l="l" t="t" r="r" b="b"/>
            <a:pathLst>
              <a:path w="6329254" h="2572416">
                <a:moveTo>
                  <a:pt x="6329254" y="0"/>
                </a:moveTo>
                <a:lnTo>
                  <a:pt x="0" y="0"/>
                </a:lnTo>
                <a:lnTo>
                  <a:pt x="0" y="2572416"/>
                </a:lnTo>
                <a:lnTo>
                  <a:pt x="6329254" y="2572416"/>
                </a:lnTo>
                <a:lnTo>
                  <a:pt x="6329254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4418136" y="8081574"/>
            <a:ext cx="8262334" cy="3358083"/>
          </a:xfrm>
          <a:custGeom>
            <a:avLst/>
            <a:gdLst/>
            <a:ahLst/>
            <a:cxnLst/>
            <a:rect l="l" t="t" r="r" b="b"/>
            <a:pathLst>
              <a:path w="8262334" h="3358083">
                <a:moveTo>
                  <a:pt x="0" y="0"/>
                </a:moveTo>
                <a:lnTo>
                  <a:pt x="8262334" y="0"/>
                </a:lnTo>
                <a:lnTo>
                  <a:pt x="8262334" y="3358083"/>
                </a:lnTo>
                <a:lnTo>
                  <a:pt x="0" y="3358083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0616046" y="5272291"/>
            <a:ext cx="4666526" cy="1028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8"/>
              </a:lnSpc>
            </a:pPr>
            <a:r>
              <a:rPr lang="en-US" sz="4811" spc="721">
                <a:solidFill>
                  <a:srgbClr val="FFEEC8"/>
                </a:solidFill>
                <a:latin typeface="Jua"/>
              </a:rPr>
              <a:t>FLOOD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F60ADF-B9A7-1C3B-C241-1BD636EDE5B7}"/>
              </a:ext>
            </a:extLst>
          </p:cNvPr>
          <p:cNvSpPr txBox="1"/>
          <p:nvPr/>
        </p:nvSpPr>
        <p:spPr>
          <a:xfrm>
            <a:off x="1180349" y="939235"/>
            <a:ext cx="5327698" cy="10811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9520"/>
              </a:lnSpc>
              <a:spcBef>
                <a:spcPct val="0"/>
              </a:spcBef>
            </a:pPr>
            <a:r>
              <a:rPr lang="en-US" sz="6800" dirty="0">
                <a:solidFill>
                  <a:srgbClr val="F9705A"/>
                </a:solidFill>
                <a:latin typeface="Jua Bold"/>
              </a:rPr>
              <a:t>Vocabulary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05F9F5AE-33EC-676C-46A1-BD4DEA77CF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041166"/>
              </p:ext>
            </p:extLst>
          </p:nvPr>
        </p:nvGraphicFramePr>
        <p:xfrm>
          <a:off x="2678643" y="2668916"/>
          <a:ext cx="14680422" cy="6205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1469">
                  <a:extLst>
                    <a:ext uri="{9D8B030D-6E8A-4147-A177-3AD203B41FA5}">
                      <a16:colId xmlns:a16="http://schemas.microsoft.com/office/drawing/2014/main" val="2837725038"/>
                    </a:ext>
                  </a:extLst>
                </a:gridCol>
                <a:gridCol w="5485479">
                  <a:extLst>
                    <a:ext uri="{9D8B030D-6E8A-4147-A177-3AD203B41FA5}">
                      <a16:colId xmlns:a16="http://schemas.microsoft.com/office/drawing/2014/main" val="2480238758"/>
                    </a:ext>
                  </a:extLst>
                </a:gridCol>
                <a:gridCol w="4893474">
                  <a:extLst>
                    <a:ext uri="{9D8B030D-6E8A-4147-A177-3AD203B41FA5}">
                      <a16:colId xmlns:a16="http://schemas.microsoft.com/office/drawing/2014/main" val="2924331617"/>
                    </a:ext>
                  </a:extLst>
                </a:gridCol>
              </a:tblGrid>
              <a:tr h="1303297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.VnTimeH" panose="020B7200000000000000" pitchFamily="34" charset="0"/>
                        </a:rPr>
                        <a:t>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.VnTimeH" panose="020B7200000000000000" pitchFamily="34" charset="0"/>
                        </a:rPr>
                        <a:t>pronunciations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err="1">
                          <a:latin typeface=".VnTimeH" panose="020B7200000000000000" pitchFamily="34" charset="0"/>
                        </a:rPr>
                        <a:t>meaningS</a:t>
                      </a:r>
                      <a:endParaRPr lang="en-US" sz="4000" dirty="0">
                        <a:latin typeface=".VnTimeH" panose="020B7200000000000000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4266487"/>
                  </a:ext>
                </a:extLst>
              </a:tr>
              <a:tr h="9804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suburb (n)</a:t>
                      </a:r>
                      <a:endParaRPr lang="en-US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</a:t>
                      </a: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ˈ</a:t>
                      </a: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sʌbɜːb</a:t>
                      </a: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</a:t>
                      </a:r>
                      <a:endParaRPr lang="en-US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khu</a:t>
                      </a: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ngoại</a:t>
                      </a: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ô </a:t>
                      </a:r>
                      <a:endParaRPr lang="en-US" sz="4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6210426"/>
                  </a:ext>
                </a:extLst>
              </a:tr>
              <a:tr h="980420">
                <a:tc>
                  <a:txBody>
                    <a:bodyPr/>
                    <a:lstStyle/>
                    <a:p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backyard (n)</a:t>
                      </a:r>
                      <a:endParaRPr lang="en-US" sz="4800" dirty="0">
                        <a:latin typeface=".VnTimeH" panose="020B7200000000000000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Yu Gothic Light" panose="020B0300000000000000" pitchFamily="34" charset="-128"/>
                        </a:rPr>
                        <a:t>/</a:t>
                      </a: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ˌ</a:t>
                      </a: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bækˈjɑːrd</a:t>
                      </a: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Yu Gothic Light" panose="020B0300000000000000" pitchFamily="34" charset="-128"/>
                        </a:rPr>
                        <a:t>/</a:t>
                      </a:r>
                      <a:endParaRPr lang="en-US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sân</a:t>
                      </a: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sau</a:t>
                      </a: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endParaRPr lang="en-US" sz="4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531191"/>
                  </a:ext>
                </a:extLst>
              </a:tr>
              <a:tr h="9804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incredibly (adv)</a:t>
                      </a:r>
                      <a:endParaRPr lang="en-US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</a:t>
                      </a: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ɪnˈkredəb</a:t>
                      </a: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ə</a:t>
                      </a: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li</a:t>
                      </a: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</a:t>
                      </a:r>
                      <a:endParaRPr lang="en-US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đáng</a:t>
                      </a: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kinh</a:t>
                      </a: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ngạc</a:t>
                      </a:r>
                      <a:endParaRPr lang="en-US" sz="4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8782020"/>
                  </a:ext>
                </a:extLst>
              </a:tr>
              <a:tr h="9804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dislike (v)</a:t>
                      </a:r>
                      <a:endParaRPr lang="en-US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</a:t>
                      </a: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dɪˈslaɪk</a:t>
                      </a: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</a:t>
                      </a:r>
                      <a:endParaRPr lang="en-US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dirty="0" err="1"/>
                        <a:t>không</a:t>
                      </a:r>
                      <a:r>
                        <a:rPr lang="en-US" sz="4800" dirty="0"/>
                        <a:t> </a:t>
                      </a:r>
                      <a:r>
                        <a:rPr lang="en-US" sz="4800" dirty="0" err="1"/>
                        <a:t>thích</a:t>
                      </a:r>
                      <a:endParaRPr lang="en-US" sz="4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1871965"/>
                  </a:ext>
                </a:extLst>
              </a:tr>
              <a:tr h="9804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outdoor</a:t>
                      </a:r>
                      <a:endParaRPr lang="en-US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</a:t>
                      </a: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ˈ</a:t>
                      </a: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aʊtˌdɔː</a:t>
                      </a: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</a:t>
                      </a:r>
                      <a:r>
                        <a:rPr lang="en-US" sz="4800" kern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</a:t>
                      </a:r>
                      <a:endParaRPr lang="en-US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ngoài</a:t>
                      </a:r>
                      <a:r>
                        <a:rPr lang="en-US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4800" kern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trời</a:t>
                      </a:r>
                      <a:endParaRPr lang="en-US" sz="4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628299"/>
                  </a:ext>
                </a:extLst>
              </a:tr>
            </a:tbl>
          </a:graphicData>
        </a:graphic>
      </p:graphicFrame>
      <p:pic>
        <p:nvPicPr>
          <p:cNvPr id="18" name="DIslike-1642034146.mp3">
            <a:hlinkClick r:id="" action="ppaction://media"/>
            <a:extLst>
              <a:ext uri="{FF2B5EF4-FFF2-40B4-BE49-F238E27FC236}">
                <a16:creationId xmlns:a16="http://schemas.microsoft.com/office/drawing/2014/main" id="{1C6F6F2A-9807-6FF0-8EDF-CD11004AF7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333478" y="6962394"/>
            <a:ext cx="847614" cy="939376"/>
          </a:xfrm>
          <a:prstGeom prst="rect">
            <a:avLst/>
          </a:prstGeom>
        </p:spPr>
      </p:pic>
      <p:pic>
        <p:nvPicPr>
          <p:cNvPr id="19" name="incredibly-1256679305.mp3">
            <a:hlinkClick r:id="" action="ppaction://media"/>
            <a:extLst>
              <a:ext uri="{FF2B5EF4-FFF2-40B4-BE49-F238E27FC236}">
                <a16:creationId xmlns:a16="http://schemas.microsoft.com/office/drawing/2014/main" id="{52D1C018-CA96-5D60-ACF0-44CE68F599D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307113" y="5987588"/>
            <a:ext cx="900344" cy="912391"/>
          </a:xfrm>
          <a:prstGeom prst="rect">
            <a:avLst/>
          </a:prstGeom>
        </p:spPr>
      </p:pic>
      <p:pic>
        <p:nvPicPr>
          <p:cNvPr id="20" name="backyard-2123835030.mp3">
            <a:hlinkClick r:id="" action="ppaction://media"/>
            <a:extLst>
              <a:ext uri="{FF2B5EF4-FFF2-40B4-BE49-F238E27FC236}">
                <a16:creationId xmlns:a16="http://schemas.microsoft.com/office/drawing/2014/main" id="{CEBC6AF1-EE9C-D51C-7CF4-EBC01DC9262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333478" y="5086974"/>
            <a:ext cx="838200" cy="838200"/>
          </a:xfrm>
          <a:prstGeom prst="rect">
            <a:avLst/>
          </a:prstGeom>
        </p:spPr>
      </p:pic>
      <p:pic>
        <p:nvPicPr>
          <p:cNvPr id="21" name="suburd-1953819265.mp3">
            <a:hlinkClick r:id="" action="ppaction://media"/>
            <a:extLst>
              <a:ext uri="{FF2B5EF4-FFF2-40B4-BE49-F238E27FC236}">
                <a16:creationId xmlns:a16="http://schemas.microsoft.com/office/drawing/2014/main" id="{5A7D95FE-C49A-0944-0C39-4A70E673DFAA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333477" y="4040619"/>
            <a:ext cx="873979" cy="806918"/>
          </a:xfrm>
          <a:prstGeom prst="rect">
            <a:avLst/>
          </a:prstGeom>
        </p:spPr>
      </p:pic>
      <p:pic>
        <p:nvPicPr>
          <p:cNvPr id="11" name="REC20231113225520">
            <a:hlinkClick r:id="" action="ppaction://media"/>
            <a:extLst>
              <a:ext uri="{FF2B5EF4-FFF2-40B4-BE49-F238E27FC236}">
                <a16:creationId xmlns:a16="http://schemas.microsoft.com/office/drawing/2014/main" id="{5E0A851F-9EC2-96F0-5436-D341955462B0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231654" y="8081574"/>
            <a:ext cx="939376" cy="93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9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3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10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sp>
        <p:nvSpPr>
          <p:cNvPr id="3" name="Freeform 3"/>
          <p:cNvSpPr/>
          <p:nvPr/>
        </p:nvSpPr>
        <p:spPr>
          <a:xfrm rot="10034853" flipV="1">
            <a:off x="2999798" y="-525711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8211629"/>
                </a:moveTo>
                <a:lnTo>
                  <a:pt x="9386334" y="8211629"/>
                </a:lnTo>
                <a:lnTo>
                  <a:pt x="9386334" y="0"/>
                </a:lnTo>
                <a:lnTo>
                  <a:pt x="0" y="0"/>
                </a:lnTo>
                <a:lnTo>
                  <a:pt x="0" y="8211629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0034853" flipV="1">
            <a:off x="9934546" y="6486057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8211630"/>
                </a:moveTo>
                <a:lnTo>
                  <a:pt x="9386334" y="8211630"/>
                </a:lnTo>
                <a:lnTo>
                  <a:pt x="9386334" y="0"/>
                </a:lnTo>
                <a:lnTo>
                  <a:pt x="0" y="0"/>
                </a:lnTo>
                <a:lnTo>
                  <a:pt x="0" y="821163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514347" y="489230"/>
            <a:ext cx="17259302" cy="9219802"/>
            <a:chOff x="0" y="0"/>
            <a:chExt cx="4274726" cy="216746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7466015" y="8457444"/>
            <a:ext cx="6034949" cy="2452801"/>
          </a:xfrm>
          <a:custGeom>
            <a:avLst/>
            <a:gdLst/>
            <a:ahLst/>
            <a:cxnLst/>
            <a:rect l="l" t="t" r="r" b="b"/>
            <a:pathLst>
              <a:path w="6034949" h="2452801">
                <a:moveTo>
                  <a:pt x="6034949" y="0"/>
                </a:moveTo>
                <a:lnTo>
                  <a:pt x="0" y="0"/>
                </a:lnTo>
                <a:lnTo>
                  <a:pt x="0" y="2452800"/>
                </a:lnTo>
                <a:lnTo>
                  <a:pt x="6034949" y="2452800"/>
                </a:lnTo>
                <a:lnTo>
                  <a:pt x="6034949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1493406" y="6830807"/>
            <a:ext cx="4626035" cy="7155485"/>
          </a:xfrm>
          <a:custGeom>
            <a:avLst/>
            <a:gdLst/>
            <a:ahLst/>
            <a:cxnLst/>
            <a:rect l="l" t="t" r="r" b="b"/>
            <a:pathLst>
              <a:path w="8952381" h="13708685">
                <a:moveTo>
                  <a:pt x="0" y="0"/>
                </a:moveTo>
                <a:lnTo>
                  <a:pt x="8952381" y="0"/>
                </a:lnTo>
                <a:lnTo>
                  <a:pt x="8952381" y="13708685"/>
                </a:lnTo>
                <a:lnTo>
                  <a:pt x="0" y="1370868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9504435" y="5460998"/>
            <a:ext cx="4666526" cy="1028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8"/>
              </a:lnSpc>
            </a:pPr>
            <a:r>
              <a:rPr lang="en-US" sz="4811" spc="721">
                <a:solidFill>
                  <a:srgbClr val="FFEEC8"/>
                </a:solidFill>
                <a:latin typeface="Jua"/>
              </a:rPr>
              <a:t>TREE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7F494B-9170-D5F7-7983-BEEED976AD6C}"/>
              </a:ext>
            </a:extLst>
          </p:cNvPr>
          <p:cNvSpPr txBox="1"/>
          <p:nvPr/>
        </p:nvSpPr>
        <p:spPr>
          <a:xfrm>
            <a:off x="990600" y="905156"/>
            <a:ext cx="1609678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5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 the questions</a:t>
            </a:r>
          </a:p>
          <a:p>
            <a:pPr marL="0" indent="0">
              <a:buNone/>
            </a:pPr>
            <a:r>
              <a:rPr lang="en-US" sz="55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1.Where do you think Khang’s neighborhood is ?</a:t>
            </a:r>
          </a:p>
          <a:p>
            <a:pPr marL="0" indent="0">
              <a:buNone/>
            </a:pPr>
            <a:r>
              <a:rPr lang="en-US" sz="55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2.What do you think about it?</a:t>
            </a:r>
          </a:p>
          <a:p>
            <a:pPr marL="0" indent="0">
              <a:buNone/>
            </a:pPr>
            <a:r>
              <a:rPr lang="en-US" sz="55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3.Do  you like living there? Why ? Why not?</a:t>
            </a:r>
          </a:p>
        </p:txBody>
      </p:sp>
      <p:pic>
        <p:nvPicPr>
          <p:cNvPr id="9" name="Picture 2" descr="Những người giàu nhất thế giới luôn mua 2 loại bất động sản này">
            <a:extLst>
              <a:ext uri="{FF2B5EF4-FFF2-40B4-BE49-F238E27FC236}">
                <a16:creationId xmlns:a16="http://schemas.microsoft.com/office/drawing/2014/main" id="{835EA07E-8F12-3936-B89B-5CB43E34A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2844" y="4383031"/>
            <a:ext cx="8706955" cy="532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4755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" y="114300"/>
            <a:ext cx="18270643" cy="102870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 sz="3600"/>
            </a:p>
          </p:txBody>
        </p:sp>
      </p:grpSp>
      <p:sp>
        <p:nvSpPr>
          <p:cNvPr id="6" name="Freeform 6"/>
          <p:cNvSpPr/>
          <p:nvPr/>
        </p:nvSpPr>
        <p:spPr>
          <a:xfrm rot="-7062821">
            <a:off x="2013480" y="6570202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044451">
            <a:off x="-2022870" y="-2675620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78935A2B-3755-F8D6-0C8C-0C00C3AA766E}"/>
              </a:ext>
            </a:extLst>
          </p:cNvPr>
          <p:cNvSpPr/>
          <p:nvPr/>
        </p:nvSpPr>
        <p:spPr>
          <a:xfrm>
            <a:off x="218665" y="1468528"/>
            <a:ext cx="17683319" cy="8845724"/>
          </a:xfrm>
          <a:prstGeom prst="roundRect">
            <a:avLst>
              <a:gd name="adj" fmla="val 4704"/>
            </a:avLst>
          </a:prstGeom>
          <a:solidFill>
            <a:srgbClr val="75D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" name="Rounded Rectangle 5">
            <a:extLst>
              <a:ext uri="{FF2B5EF4-FFF2-40B4-BE49-F238E27FC236}">
                <a16:creationId xmlns:a16="http://schemas.microsoft.com/office/drawing/2014/main" id="{BA4E1D92-3566-7F13-05A8-F5416457C3BD}"/>
              </a:ext>
            </a:extLst>
          </p:cNvPr>
          <p:cNvSpPr/>
          <p:nvPr/>
        </p:nvSpPr>
        <p:spPr>
          <a:xfrm>
            <a:off x="254248" y="2415209"/>
            <a:ext cx="17683319" cy="7880992"/>
          </a:xfrm>
          <a:prstGeom prst="roundRect">
            <a:avLst>
              <a:gd name="adj" fmla="val 470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497301D8-A66F-0593-43D2-896C6C3AF0C8}"/>
              </a:ext>
            </a:extLst>
          </p:cNvPr>
          <p:cNvSpPr/>
          <p:nvPr/>
        </p:nvSpPr>
        <p:spPr>
          <a:xfrm>
            <a:off x="151706" y="2155989"/>
            <a:ext cx="17683319" cy="1944720"/>
          </a:xfrm>
          <a:prstGeom prst="roundRect">
            <a:avLst>
              <a:gd name="adj" fmla="val 470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F98BE8E-8FB1-5A9B-772F-B73788FE35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78724" y="1293528"/>
            <a:ext cx="17808007" cy="15486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B04487-FF60-83B8-44F7-0D3381A40B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517" y="2430155"/>
            <a:ext cx="1250554" cy="10262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6ED9B4-2141-B9CB-C5A1-1C3CAB2EDC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9626" y="2518558"/>
            <a:ext cx="1139820" cy="9117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E0E961-F610-8743-28C7-AB7E07BA9F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002" y="2548486"/>
            <a:ext cx="1187569" cy="8209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C7C7C78-B075-252F-A4A3-0AA64CBB0651}"/>
              </a:ext>
            </a:extLst>
          </p:cNvPr>
          <p:cNvSpPr txBox="1"/>
          <p:nvPr/>
        </p:nvSpPr>
        <p:spPr>
          <a:xfrm>
            <a:off x="4116631" y="1570715"/>
            <a:ext cx="10605809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900" dirty="0"/>
              <a:t>http://www.myblog.com.vn/Khang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5530162-8942-54C2-31F1-DB4C7E68D07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1647" y="2502079"/>
            <a:ext cx="17683319" cy="123900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9AFB485-B5F3-92EA-1C20-2F964E34434A}"/>
              </a:ext>
            </a:extLst>
          </p:cNvPr>
          <p:cNvSpPr txBox="1"/>
          <p:nvPr/>
        </p:nvSpPr>
        <p:spPr>
          <a:xfrm>
            <a:off x="4453860" y="2799047"/>
            <a:ext cx="80701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bg1"/>
                </a:solidFill>
              </a:rPr>
              <a:t>KHANG’S BLOG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A3E31E8-F9CA-9F64-71AC-8EA3846DA6D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1208">
            <a:off x="2690936" y="2875593"/>
            <a:ext cx="3090296" cy="18526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2EF3A98-0E66-CE9B-2750-EEBB9A61CC5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7490">
            <a:off x="349279" y="3421915"/>
            <a:ext cx="3576388" cy="17682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3266EBE-525C-488E-2C75-722C8765AFF0}"/>
              </a:ext>
            </a:extLst>
          </p:cNvPr>
          <p:cNvSpPr txBox="1"/>
          <p:nvPr/>
        </p:nvSpPr>
        <p:spPr>
          <a:xfrm>
            <a:off x="10885657" y="4175319"/>
            <a:ext cx="7168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/>
              <a:t>Friday, December 23rd ...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122D4D-C0C8-7F5E-8638-CD2E1BE574D2}"/>
              </a:ext>
            </a:extLst>
          </p:cNvPr>
          <p:cNvSpPr txBox="1"/>
          <p:nvPr/>
        </p:nvSpPr>
        <p:spPr>
          <a:xfrm>
            <a:off x="4654494" y="4651764"/>
            <a:ext cx="7549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MY NEIGHBOURHOOD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28ECC19-C161-F508-00D7-0F24C565AAEE}"/>
              </a:ext>
            </a:extLst>
          </p:cNvPr>
          <p:cNvSpPr txBox="1"/>
          <p:nvPr/>
        </p:nvSpPr>
        <p:spPr>
          <a:xfrm>
            <a:off x="517531" y="5669835"/>
            <a:ext cx="16664189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3600" dirty="0"/>
              <a:t>I live in the suburbs of Da Nang City. There are many things I like about my </a:t>
            </a:r>
            <a:r>
              <a:rPr lang="en-US" sz="3600" dirty="0" err="1"/>
              <a:t>neighbourhood</a:t>
            </a:r>
            <a:r>
              <a:rPr lang="en-US" sz="3600" dirty="0"/>
              <a:t>. </a:t>
            </a:r>
          </a:p>
          <a:p>
            <a:pPr algn="just">
              <a:spcAft>
                <a:spcPts val="600"/>
              </a:spcAft>
            </a:pPr>
            <a:r>
              <a:rPr lang="en-US" sz="3600" dirty="0"/>
              <a:t>It’s great for outdoor activities because it has beautiful parks, sandy beaches and fine weather. There’s almost everything I need here: shops, restaurants, and markets. The people here are friendlier, and the food is better than in other places. </a:t>
            </a:r>
          </a:p>
          <a:p>
            <a:pPr algn="just">
              <a:spcAft>
                <a:spcPts val="600"/>
              </a:spcAft>
            </a:pPr>
            <a:r>
              <a:rPr lang="en-US" sz="3600" dirty="0"/>
              <a:t>However, there are two things I dislike about it: there are many modern buildings and offices; and the streets are busy and crowded.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5007F41-A66E-FBAA-FC64-AC5F8292E245}"/>
              </a:ext>
            </a:extLst>
          </p:cNvPr>
          <p:cNvSpPr txBox="1"/>
          <p:nvPr/>
        </p:nvSpPr>
        <p:spPr>
          <a:xfrm>
            <a:off x="10428570" y="9484353"/>
            <a:ext cx="7086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/>
              <a:t>Posted by </a:t>
            </a:r>
            <a:r>
              <a:rPr lang="en-US" sz="3600" i="1" dirty="0" err="1"/>
              <a:t>Khang</a:t>
            </a:r>
            <a:r>
              <a:rPr lang="en-US" sz="3600" i="1" dirty="0"/>
              <a:t> at 4:55 PM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EDE407C-7E76-B03B-81DC-F4014D47C51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7" y="11013"/>
            <a:ext cx="957315" cy="104016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101DB38-0F1B-E137-EB84-7B41641D53FE}"/>
              </a:ext>
            </a:extLst>
          </p:cNvPr>
          <p:cNvSpPr txBox="1"/>
          <p:nvPr/>
        </p:nvSpPr>
        <p:spPr>
          <a:xfrm>
            <a:off x="992604" y="80752"/>
            <a:ext cx="16542265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300" b="1" spc="-10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Khang’s blog. Look at the words in the box, then find them in the text and underline them. What do they mean?</a:t>
            </a:r>
          </a:p>
        </p:txBody>
      </p:sp>
      <p:sp>
        <p:nvSpPr>
          <p:cNvPr id="29" name="Freeform 22">
            <a:extLst>
              <a:ext uri="{FF2B5EF4-FFF2-40B4-BE49-F238E27FC236}">
                <a16:creationId xmlns:a16="http://schemas.microsoft.com/office/drawing/2014/main" id="{CE37CB4C-C0C4-7C82-4645-34F7A5C78F5F}"/>
              </a:ext>
            </a:extLst>
          </p:cNvPr>
          <p:cNvSpPr/>
          <p:nvPr/>
        </p:nvSpPr>
        <p:spPr>
          <a:xfrm rot="-312928">
            <a:off x="16790729" y="-876523"/>
            <a:ext cx="1448112" cy="1363858"/>
          </a:xfrm>
          <a:custGeom>
            <a:avLst/>
            <a:gdLst/>
            <a:ahLst/>
            <a:cxnLst/>
            <a:rect l="l" t="t" r="r" b="b"/>
            <a:pathLst>
              <a:path w="1448112" h="1363858">
                <a:moveTo>
                  <a:pt x="0" y="0"/>
                </a:moveTo>
                <a:lnTo>
                  <a:pt x="1448111" y="0"/>
                </a:lnTo>
                <a:lnTo>
                  <a:pt x="1448111" y="1363858"/>
                </a:lnTo>
                <a:lnTo>
                  <a:pt x="0" y="136385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727196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00050" y="514350"/>
            <a:ext cx="17487900" cy="92583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7062821">
            <a:off x="2013480" y="6570202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044451">
            <a:off x="-2022870" y="-2675620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9F081EC-1ECA-6DBB-60CC-C7A09F74A8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08" y="910115"/>
            <a:ext cx="957315" cy="104016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F251C2F-B45E-CDC3-80FD-734876B7897E}"/>
              </a:ext>
            </a:extLst>
          </p:cNvPr>
          <p:cNvSpPr txBox="1"/>
          <p:nvPr/>
        </p:nvSpPr>
        <p:spPr>
          <a:xfrm>
            <a:off x="1385855" y="979854"/>
            <a:ext cx="16542265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700" b="1" spc="-10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Khang’s blog. Look at the words in the box, then find them in the text and underline them. What do they mean?</a:t>
            </a:r>
          </a:p>
        </p:txBody>
      </p:sp>
      <p:sp>
        <p:nvSpPr>
          <p:cNvPr id="25" name="Rounded Rectangle 21">
            <a:extLst>
              <a:ext uri="{FF2B5EF4-FFF2-40B4-BE49-F238E27FC236}">
                <a16:creationId xmlns:a16="http://schemas.microsoft.com/office/drawing/2014/main" id="{13FBD95E-569A-6723-620C-DB0F7D4DEF46}"/>
              </a:ext>
            </a:extLst>
          </p:cNvPr>
          <p:cNvSpPr/>
          <p:nvPr/>
        </p:nvSpPr>
        <p:spPr>
          <a:xfrm>
            <a:off x="3382520" y="4514850"/>
            <a:ext cx="11324080" cy="1257300"/>
          </a:xfrm>
          <a:prstGeom prst="roundRect">
            <a:avLst/>
          </a:prstGeom>
          <a:solidFill>
            <a:srgbClr val="A3E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5217A16-B074-6065-D31D-9A903C39F22A}"/>
              </a:ext>
            </a:extLst>
          </p:cNvPr>
          <p:cNvSpPr txBox="1"/>
          <p:nvPr/>
        </p:nvSpPr>
        <p:spPr>
          <a:xfrm>
            <a:off x="3790502" y="4687366"/>
            <a:ext cx="2599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suburbs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2691C78-C962-75B3-07C5-E00C436A5AE3}"/>
              </a:ext>
            </a:extLst>
          </p:cNvPr>
          <p:cNvSpPr txBox="1"/>
          <p:nvPr/>
        </p:nvSpPr>
        <p:spPr>
          <a:xfrm>
            <a:off x="7881290" y="4681835"/>
            <a:ext cx="2599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dislike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F5D174-B5EB-7050-78FA-88011C558F98}"/>
              </a:ext>
            </a:extLst>
          </p:cNvPr>
          <p:cNvSpPr txBox="1"/>
          <p:nvPr/>
        </p:nvSpPr>
        <p:spPr>
          <a:xfrm>
            <a:off x="11532922" y="4644330"/>
            <a:ext cx="2599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outdoor</a:t>
            </a:r>
          </a:p>
        </p:txBody>
      </p:sp>
      <p:sp>
        <p:nvSpPr>
          <p:cNvPr id="29" name="Freeform 30">
            <a:extLst>
              <a:ext uri="{FF2B5EF4-FFF2-40B4-BE49-F238E27FC236}">
                <a16:creationId xmlns:a16="http://schemas.microsoft.com/office/drawing/2014/main" id="{13F58DA9-FA4D-FF33-0945-4142B0BAFC54}"/>
              </a:ext>
            </a:extLst>
          </p:cNvPr>
          <p:cNvSpPr/>
          <p:nvPr/>
        </p:nvSpPr>
        <p:spPr>
          <a:xfrm flipH="1">
            <a:off x="-2128210" y="6923292"/>
            <a:ext cx="6034949" cy="2452801"/>
          </a:xfrm>
          <a:custGeom>
            <a:avLst/>
            <a:gdLst/>
            <a:ahLst/>
            <a:cxnLst/>
            <a:rect l="l" t="t" r="r" b="b"/>
            <a:pathLst>
              <a:path w="6034949" h="2452801">
                <a:moveTo>
                  <a:pt x="6034950" y="0"/>
                </a:moveTo>
                <a:lnTo>
                  <a:pt x="0" y="0"/>
                </a:lnTo>
                <a:lnTo>
                  <a:pt x="0" y="2452801"/>
                </a:lnTo>
                <a:lnTo>
                  <a:pt x="6034950" y="2452801"/>
                </a:lnTo>
                <a:lnTo>
                  <a:pt x="603495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22">
            <a:extLst>
              <a:ext uri="{FF2B5EF4-FFF2-40B4-BE49-F238E27FC236}">
                <a16:creationId xmlns:a16="http://schemas.microsoft.com/office/drawing/2014/main" id="{33E76E70-7E25-36CF-B2A7-ECF9DD3F5C48}"/>
              </a:ext>
            </a:extLst>
          </p:cNvPr>
          <p:cNvSpPr/>
          <p:nvPr/>
        </p:nvSpPr>
        <p:spPr>
          <a:xfrm rot="-312928">
            <a:off x="17183980" y="22579"/>
            <a:ext cx="1448112" cy="1363858"/>
          </a:xfrm>
          <a:custGeom>
            <a:avLst/>
            <a:gdLst/>
            <a:ahLst/>
            <a:cxnLst/>
            <a:rect l="l" t="t" r="r" b="b"/>
            <a:pathLst>
              <a:path w="1448112" h="1363858">
                <a:moveTo>
                  <a:pt x="0" y="0"/>
                </a:moveTo>
                <a:lnTo>
                  <a:pt x="1448111" y="0"/>
                </a:lnTo>
                <a:lnTo>
                  <a:pt x="1448111" y="1363858"/>
                </a:lnTo>
                <a:lnTo>
                  <a:pt x="0" y="136385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277354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00050" y="514350"/>
            <a:ext cx="17487900" cy="92583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 sz="3600"/>
            </a:p>
          </p:txBody>
        </p:sp>
      </p:grpSp>
      <p:sp>
        <p:nvSpPr>
          <p:cNvPr id="6" name="Freeform 6"/>
          <p:cNvSpPr/>
          <p:nvPr/>
        </p:nvSpPr>
        <p:spPr>
          <a:xfrm rot="-7062821">
            <a:off x="2013480" y="6570202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044451">
            <a:off x="-2022870" y="-2675620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78935A2B-3755-F8D6-0C8C-0C00C3AA766E}"/>
              </a:ext>
            </a:extLst>
          </p:cNvPr>
          <p:cNvSpPr/>
          <p:nvPr/>
        </p:nvSpPr>
        <p:spPr>
          <a:xfrm>
            <a:off x="204631" y="603224"/>
            <a:ext cx="17683319" cy="9258300"/>
          </a:xfrm>
          <a:prstGeom prst="roundRect">
            <a:avLst>
              <a:gd name="adj" fmla="val 4704"/>
            </a:avLst>
          </a:prstGeom>
          <a:solidFill>
            <a:srgbClr val="75D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" name="Rounded Rectangle 5">
            <a:extLst>
              <a:ext uri="{FF2B5EF4-FFF2-40B4-BE49-F238E27FC236}">
                <a16:creationId xmlns:a16="http://schemas.microsoft.com/office/drawing/2014/main" id="{BA4E1D92-3566-7F13-05A8-F5416457C3BD}"/>
              </a:ext>
            </a:extLst>
          </p:cNvPr>
          <p:cNvSpPr/>
          <p:nvPr/>
        </p:nvSpPr>
        <p:spPr>
          <a:xfrm>
            <a:off x="152400" y="1741676"/>
            <a:ext cx="17683319" cy="7880992"/>
          </a:xfrm>
          <a:prstGeom prst="roundRect">
            <a:avLst>
              <a:gd name="adj" fmla="val 470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497301D8-A66F-0593-43D2-896C6C3AF0C8}"/>
              </a:ext>
            </a:extLst>
          </p:cNvPr>
          <p:cNvSpPr/>
          <p:nvPr/>
        </p:nvSpPr>
        <p:spPr>
          <a:xfrm>
            <a:off x="151706" y="1527339"/>
            <a:ext cx="17683319" cy="1944720"/>
          </a:xfrm>
          <a:prstGeom prst="roundRect">
            <a:avLst>
              <a:gd name="adj" fmla="val 470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F98BE8E-8FB1-5A9B-772F-B73788FE35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78724" y="532154"/>
            <a:ext cx="17808007" cy="15486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B04487-FF60-83B8-44F7-0D3381A40B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517" y="1801505"/>
            <a:ext cx="1250554" cy="10262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6ED9B4-2141-B9CB-C5A1-1C3CAB2EDC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9626" y="1889908"/>
            <a:ext cx="1139820" cy="9117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E0E961-F610-8743-28C7-AB7E07BA9F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002" y="1919836"/>
            <a:ext cx="1187569" cy="8209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C7C7C78-B075-252F-A4A3-0AA64CBB0651}"/>
              </a:ext>
            </a:extLst>
          </p:cNvPr>
          <p:cNvSpPr txBox="1"/>
          <p:nvPr/>
        </p:nvSpPr>
        <p:spPr>
          <a:xfrm>
            <a:off x="4116631" y="942065"/>
            <a:ext cx="10605809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900" dirty="0"/>
              <a:t>http://www.myblog.com.vn/Khang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5530162-8942-54C2-31F1-DB4C7E68D07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1647" y="1873429"/>
            <a:ext cx="17683319" cy="123900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9AFB485-B5F3-92EA-1C20-2F964E34434A}"/>
              </a:ext>
            </a:extLst>
          </p:cNvPr>
          <p:cNvSpPr txBox="1"/>
          <p:nvPr/>
        </p:nvSpPr>
        <p:spPr>
          <a:xfrm>
            <a:off x="4453860" y="2170397"/>
            <a:ext cx="80701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bg1"/>
                </a:solidFill>
              </a:rPr>
              <a:t>KHANG’S BLOG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A3E31E8-F9CA-9F64-71AC-8EA3846DA6D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1208">
            <a:off x="2690936" y="2246943"/>
            <a:ext cx="3090296" cy="18526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2EF3A98-0E66-CE9B-2750-EEBB9A61CC5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7490">
            <a:off x="349279" y="2793265"/>
            <a:ext cx="3576388" cy="17682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3266EBE-525C-488E-2C75-722C8765AFF0}"/>
              </a:ext>
            </a:extLst>
          </p:cNvPr>
          <p:cNvSpPr txBox="1"/>
          <p:nvPr/>
        </p:nvSpPr>
        <p:spPr>
          <a:xfrm>
            <a:off x="10885657" y="3546669"/>
            <a:ext cx="7168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/>
              <a:t>Friday, December 23rd ...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122D4D-C0C8-7F5E-8638-CD2E1BE574D2}"/>
              </a:ext>
            </a:extLst>
          </p:cNvPr>
          <p:cNvSpPr txBox="1"/>
          <p:nvPr/>
        </p:nvSpPr>
        <p:spPr>
          <a:xfrm>
            <a:off x="4654494" y="4023114"/>
            <a:ext cx="7549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MY NEIGHBOURHOOD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28ECC19-C161-F508-00D7-0F24C565AAEE}"/>
              </a:ext>
            </a:extLst>
          </p:cNvPr>
          <p:cNvSpPr txBox="1"/>
          <p:nvPr/>
        </p:nvSpPr>
        <p:spPr>
          <a:xfrm>
            <a:off x="517531" y="5041185"/>
            <a:ext cx="16664189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3600" dirty="0"/>
              <a:t>I live in the suburbs of Da Nang City. There are many things I like about my </a:t>
            </a:r>
            <a:r>
              <a:rPr lang="en-US" sz="3600" dirty="0" err="1"/>
              <a:t>neighbourhood</a:t>
            </a:r>
            <a:r>
              <a:rPr lang="en-US" sz="3600" dirty="0"/>
              <a:t>. </a:t>
            </a:r>
          </a:p>
          <a:p>
            <a:pPr algn="just">
              <a:spcAft>
                <a:spcPts val="600"/>
              </a:spcAft>
            </a:pPr>
            <a:r>
              <a:rPr lang="en-US" sz="3600" dirty="0"/>
              <a:t>It’s great for outdoor activities because it has beautiful parks, sandy beaches and fine weather. There’s almost everything I need here: shops, restaurants, and markets. The people here are friendlier, and the food is better than in other places. </a:t>
            </a:r>
          </a:p>
          <a:p>
            <a:pPr algn="just">
              <a:spcAft>
                <a:spcPts val="600"/>
              </a:spcAft>
            </a:pPr>
            <a:r>
              <a:rPr lang="en-US" sz="3600" dirty="0"/>
              <a:t>However, there are two things I dislike about it: there are many modern buildings and offices; and the streets are busy and crowded.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5007F41-A66E-FBAA-FC64-AC5F8292E245}"/>
              </a:ext>
            </a:extLst>
          </p:cNvPr>
          <p:cNvSpPr txBox="1"/>
          <p:nvPr/>
        </p:nvSpPr>
        <p:spPr>
          <a:xfrm>
            <a:off x="10293228" y="8886663"/>
            <a:ext cx="7086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/>
              <a:t>Posted by </a:t>
            </a:r>
            <a:r>
              <a:rPr lang="en-US" sz="3600" i="1" dirty="0" err="1"/>
              <a:t>Khang</a:t>
            </a:r>
            <a:r>
              <a:rPr lang="en-US" sz="3600" i="1" dirty="0"/>
              <a:t> at 4:55 PM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E5EB95D-3C2D-2B1F-6FB7-CCD8F7886F40}"/>
              </a:ext>
            </a:extLst>
          </p:cNvPr>
          <p:cNvCxnSpPr>
            <a:cxnSpLocks/>
          </p:cNvCxnSpPr>
          <p:nvPr/>
        </p:nvCxnSpPr>
        <p:spPr>
          <a:xfrm flipV="1">
            <a:off x="3471079" y="5649170"/>
            <a:ext cx="1530010" cy="60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AD26F10-43E2-EFE7-408A-5F2137E85249}"/>
              </a:ext>
            </a:extLst>
          </p:cNvPr>
          <p:cNvCxnSpPr>
            <a:cxnSpLocks/>
          </p:cNvCxnSpPr>
          <p:nvPr/>
        </p:nvCxnSpPr>
        <p:spPr>
          <a:xfrm>
            <a:off x="6706646" y="8496300"/>
            <a:ext cx="1340592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B9A0D11-BFAB-69AB-66B1-627CA5E1402F}"/>
              </a:ext>
            </a:extLst>
          </p:cNvPr>
          <p:cNvCxnSpPr>
            <a:cxnSpLocks/>
          </p:cNvCxnSpPr>
          <p:nvPr/>
        </p:nvCxnSpPr>
        <p:spPr>
          <a:xfrm>
            <a:off x="3133691" y="6763995"/>
            <a:ext cx="1520803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501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00050" y="514350"/>
            <a:ext cx="17487900" cy="92583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7062821">
            <a:off x="2013480" y="6570202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044451">
            <a:off x="-2022870" y="-2675620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9F081EC-1ECA-6DBB-60CC-C7A09F74A8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08" y="910115"/>
            <a:ext cx="957315" cy="104016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F251C2F-B45E-CDC3-80FD-734876B7897E}"/>
              </a:ext>
            </a:extLst>
          </p:cNvPr>
          <p:cNvSpPr txBox="1"/>
          <p:nvPr/>
        </p:nvSpPr>
        <p:spPr>
          <a:xfrm>
            <a:off x="1385855" y="979854"/>
            <a:ext cx="16542265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700" b="1" spc="-10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Khang’s blog. Look at the words in the box, then find them in the text and underline them. What do they mean?</a:t>
            </a:r>
          </a:p>
        </p:txBody>
      </p:sp>
      <p:sp>
        <p:nvSpPr>
          <p:cNvPr id="25" name="Rounded Rectangle 21">
            <a:extLst>
              <a:ext uri="{FF2B5EF4-FFF2-40B4-BE49-F238E27FC236}">
                <a16:creationId xmlns:a16="http://schemas.microsoft.com/office/drawing/2014/main" id="{13FBD95E-569A-6723-620C-DB0F7D4DEF46}"/>
              </a:ext>
            </a:extLst>
          </p:cNvPr>
          <p:cNvSpPr/>
          <p:nvPr/>
        </p:nvSpPr>
        <p:spPr>
          <a:xfrm>
            <a:off x="3173418" y="2933700"/>
            <a:ext cx="11324080" cy="1257300"/>
          </a:xfrm>
          <a:prstGeom prst="roundRect">
            <a:avLst/>
          </a:prstGeom>
          <a:solidFill>
            <a:srgbClr val="A3E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5217A16-B074-6065-D31D-9A903C39F22A}"/>
              </a:ext>
            </a:extLst>
          </p:cNvPr>
          <p:cNvSpPr txBox="1"/>
          <p:nvPr/>
        </p:nvSpPr>
        <p:spPr>
          <a:xfrm>
            <a:off x="3790502" y="3133019"/>
            <a:ext cx="2599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suburbs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2691C78-C962-75B3-07C5-E00C436A5AE3}"/>
              </a:ext>
            </a:extLst>
          </p:cNvPr>
          <p:cNvSpPr txBox="1"/>
          <p:nvPr/>
        </p:nvSpPr>
        <p:spPr>
          <a:xfrm>
            <a:off x="7881290" y="3127488"/>
            <a:ext cx="2599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dislike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F5D174-B5EB-7050-78FA-88011C558F98}"/>
              </a:ext>
            </a:extLst>
          </p:cNvPr>
          <p:cNvSpPr txBox="1"/>
          <p:nvPr/>
        </p:nvSpPr>
        <p:spPr>
          <a:xfrm>
            <a:off x="11532922" y="3089983"/>
            <a:ext cx="2599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outdoor</a:t>
            </a:r>
          </a:p>
        </p:txBody>
      </p:sp>
      <p:sp>
        <p:nvSpPr>
          <p:cNvPr id="29" name="Freeform 30">
            <a:extLst>
              <a:ext uri="{FF2B5EF4-FFF2-40B4-BE49-F238E27FC236}">
                <a16:creationId xmlns:a16="http://schemas.microsoft.com/office/drawing/2014/main" id="{13F58DA9-FA4D-FF33-0945-4142B0BAFC54}"/>
              </a:ext>
            </a:extLst>
          </p:cNvPr>
          <p:cNvSpPr/>
          <p:nvPr/>
        </p:nvSpPr>
        <p:spPr>
          <a:xfrm flipH="1">
            <a:off x="-3675830" y="8641257"/>
            <a:ext cx="6034949" cy="2452801"/>
          </a:xfrm>
          <a:custGeom>
            <a:avLst/>
            <a:gdLst/>
            <a:ahLst/>
            <a:cxnLst/>
            <a:rect l="l" t="t" r="r" b="b"/>
            <a:pathLst>
              <a:path w="6034949" h="2452801">
                <a:moveTo>
                  <a:pt x="6034950" y="0"/>
                </a:moveTo>
                <a:lnTo>
                  <a:pt x="0" y="0"/>
                </a:lnTo>
                <a:lnTo>
                  <a:pt x="0" y="2452801"/>
                </a:lnTo>
                <a:lnTo>
                  <a:pt x="6034950" y="2452801"/>
                </a:lnTo>
                <a:lnTo>
                  <a:pt x="603495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22">
            <a:extLst>
              <a:ext uri="{FF2B5EF4-FFF2-40B4-BE49-F238E27FC236}">
                <a16:creationId xmlns:a16="http://schemas.microsoft.com/office/drawing/2014/main" id="{33E76E70-7E25-36CF-B2A7-ECF9DD3F5C48}"/>
              </a:ext>
            </a:extLst>
          </p:cNvPr>
          <p:cNvSpPr/>
          <p:nvPr/>
        </p:nvSpPr>
        <p:spPr>
          <a:xfrm rot="-312928">
            <a:off x="17183980" y="22579"/>
            <a:ext cx="1448112" cy="1363858"/>
          </a:xfrm>
          <a:custGeom>
            <a:avLst/>
            <a:gdLst/>
            <a:ahLst/>
            <a:cxnLst/>
            <a:rect l="l" t="t" r="r" b="b"/>
            <a:pathLst>
              <a:path w="1448112" h="1363858">
                <a:moveTo>
                  <a:pt x="0" y="0"/>
                </a:moveTo>
                <a:lnTo>
                  <a:pt x="1448111" y="0"/>
                </a:lnTo>
                <a:lnTo>
                  <a:pt x="1448111" y="1363858"/>
                </a:lnTo>
                <a:lnTo>
                  <a:pt x="0" y="136385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CBA131E-84D6-CCB6-FBB6-E42DC1348BFD}"/>
              </a:ext>
            </a:extLst>
          </p:cNvPr>
          <p:cNvSpPr/>
          <p:nvPr/>
        </p:nvSpPr>
        <p:spPr>
          <a:xfrm>
            <a:off x="990600" y="4611814"/>
            <a:ext cx="2182818" cy="12300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/>
              <a:t>suburbs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F8273A5-9E20-0502-3746-194173C5E488}"/>
              </a:ext>
            </a:extLst>
          </p:cNvPr>
          <p:cNvSpPr/>
          <p:nvPr/>
        </p:nvSpPr>
        <p:spPr>
          <a:xfrm>
            <a:off x="3790501" y="4516806"/>
            <a:ext cx="13640187" cy="142009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This is an area on the edge of a large town/city where people who work in the town/city often live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835CE4-E729-3802-9EEE-BFCB5FE120AA}"/>
              </a:ext>
            </a:extLst>
          </p:cNvPr>
          <p:cNvSpPr/>
          <p:nvPr/>
        </p:nvSpPr>
        <p:spPr>
          <a:xfrm>
            <a:off x="990600" y="6752004"/>
            <a:ext cx="2286000" cy="12300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/>
              <a:t>dislike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0316C9-D680-5D82-7632-A80CA2D593D9}"/>
              </a:ext>
            </a:extLst>
          </p:cNvPr>
          <p:cNvSpPr/>
          <p:nvPr/>
        </p:nvSpPr>
        <p:spPr>
          <a:xfrm>
            <a:off x="3790502" y="6591300"/>
            <a:ext cx="13608232" cy="131362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don’t feel interesting anything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4116A6-9D77-4DA4-827C-B037A036DB85}"/>
              </a:ext>
            </a:extLst>
          </p:cNvPr>
          <p:cNvSpPr/>
          <p:nvPr/>
        </p:nvSpPr>
        <p:spPr>
          <a:xfrm>
            <a:off x="990600" y="8402893"/>
            <a:ext cx="2286000" cy="1230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/>
              <a:t>outdoor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12D0D4-F282-D9C7-C758-DF23B41ED0ED}"/>
              </a:ext>
            </a:extLst>
          </p:cNvPr>
          <p:cNvSpPr/>
          <p:nvPr/>
        </p:nvSpPr>
        <p:spPr>
          <a:xfrm>
            <a:off x="3790502" y="8313196"/>
            <a:ext cx="13608232" cy="131362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This is a place where actions happen in the outside</a:t>
            </a:r>
          </a:p>
        </p:txBody>
      </p:sp>
    </p:spTree>
    <p:extLst>
      <p:ext uri="{BB962C8B-B14F-4D97-AF65-F5344CB8AC3E}">
        <p14:creationId xmlns:p14="http://schemas.microsoft.com/office/powerpoint/2010/main" val="174226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00050" y="514350"/>
            <a:ext cx="17487900" cy="92583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7062821">
            <a:off x="2013480" y="6570202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044451">
            <a:off x="-2022870" y="-2675620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5A237F-09C0-A501-8196-A0D6541097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27" y="822418"/>
            <a:ext cx="1015715" cy="97830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33D9400-3AA5-E536-D000-7113800CD23A}"/>
              </a:ext>
            </a:extLst>
          </p:cNvPr>
          <p:cNvSpPr txBox="1"/>
          <p:nvPr/>
        </p:nvSpPr>
        <p:spPr>
          <a:xfrm>
            <a:off x="1562119" y="822418"/>
            <a:ext cx="155313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5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Khang’s blog again and fill the table with the information.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4755ACCF-0C31-D52B-8601-F1BA444B92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993151"/>
              </p:ext>
            </p:extLst>
          </p:nvPr>
        </p:nvGraphicFramePr>
        <p:xfrm>
          <a:off x="1760567" y="2829363"/>
          <a:ext cx="14927233" cy="647757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7476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50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73951">
                <a:tc>
                  <a:txBody>
                    <a:bodyPr/>
                    <a:lstStyle/>
                    <a:p>
                      <a:pPr algn="ctr"/>
                      <a:r>
                        <a:rPr lang="en-US" sz="5000" b="1" dirty="0"/>
                        <a:t>LIKES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0" b="1" dirty="0"/>
                        <a:t>DISLIKES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03626">
                <a:tc>
                  <a:txBody>
                    <a:bodyPr/>
                    <a:lstStyle/>
                    <a:p>
                      <a:pPr algn="ctr"/>
                      <a:endParaRPr lang="en-US" sz="2800" b="0" dirty="0">
                        <a:solidFill>
                          <a:srgbClr val="F16649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b="0" dirty="0">
                        <a:solidFill>
                          <a:srgbClr val="F16649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9806831-A2F2-E999-D1AD-4485CAE65561}"/>
              </a:ext>
            </a:extLst>
          </p:cNvPr>
          <p:cNvSpPr txBox="1"/>
          <p:nvPr/>
        </p:nvSpPr>
        <p:spPr>
          <a:xfrm>
            <a:off x="2016861" y="4367561"/>
            <a:ext cx="59815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en-US" sz="4800" dirty="0">
                <a:solidFill>
                  <a:srgbClr val="F16649"/>
                </a:solidFill>
              </a:rPr>
              <a:t>beautiful parks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7938B3-0E66-E0AE-AB86-512C33513F31}"/>
              </a:ext>
            </a:extLst>
          </p:cNvPr>
          <p:cNvSpPr txBox="1"/>
          <p:nvPr/>
        </p:nvSpPr>
        <p:spPr>
          <a:xfrm>
            <a:off x="3195651" y="5538004"/>
            <a:ext cx="5221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en-US" sz="4800" dirty="0">
                <a:solidFill>
                  <a:srgbClr val="F16649"/>
                </a:solidFill>
              </a:rPr>
              <a:t>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474BC78-D78C-667A-8F5C-25CD1F9349C6}"/>
              </a:ext>
            </a:extLst>
          </p:cNvPr>
          <p:cNvSpPr txBox="1"/>
          <p:nvPr/>
        </p:nvSpPr>
        <p:spPr>
          <a:xfrm>
            <a:off x="1653246" y="5191663"/>
            <a:ext cx="4031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tx1"/>
              </a:buClr>
            </a:pPr>
            <a:r>
              <a:rPr lang="en-US" sz="4800" dirty="0">
                <a:solidFill>
                  <a:srgbClr val="F16649"/>
                </a:solidFill>
              </a:rPr>
              <a:t>fine weather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1F8860-2619-5FC7-86C2-A93CB8CAF5B6}"/>
              </a:ext>
            </a:extLst>
          </p:cNvPr>
          <p:cNvSpPr txBox="1"/>
          <p:nvPr/>
        </p:nvSpPr>
        <p:spPr>
          <a:xfrm>
            <a:off x="2003658" y="6708447"/>
            <a:ext cx="6773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en-US" sz="4800" dirty="0">
                <a:solidFill>
                  <a:srgbClr val="F16649"/>
                </a:solidFill>
              </a:rPr>
              <a:t>shops, restaurant, markets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07873FE-933B-E9A9-3110-1DA50FA2AE67}"/>
              </a:ext>
            </a:extLst>
          </p:cNvPr>
          <p:cNvSpPr txBox="1"/>
          <p:nvPr/>
        </p:nvSpPr>
        <p:spPr>
          <a:xfrm>
            <a:off x="2034067" y="7621701"/>
            <a:ext cx="47725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en-US" sz="4800" dirty="0">
                <a:solidFill>
                  <a:srgbClr val="F16649"/>
                </a:solidFill>
              </a:rPr>
              <a:t>friendly people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CBBC653-0C81-8F10-0D39-1FD592B1D3A5}"/>
              </a:ext>
            </a:extLst>
          </p:cNvPr>
          <p:cNvSpPr txBox="1"/>
          <p:nvPr/>
        </p:nvSpPr>
        <p:spPr>
          <a:xfrm>
            <a:off x="2034067" y="8406531"/>
            <a:ext cx="3564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en-US" sz="4800" dirty="0">
                <a:solidFill>
                  <a:srgbClr val="F16649"/>
                </a:solidFill>
              </a:rPr>
              <a:t>good food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D4EBE8D-92B8-66FC-D626-14343BDE11D2}"/>
              </a:ext>
            </a:extLst>
          </p:cNvPr>
          <p:cNvSpPr txBox="1"/>
          <p:nvPr/>
        </p:nvSpPr>
        <p:spPr>
          <a:xfrm>
            <a:off x="9219082" y="4662865"/>
            <a:ext cx="7468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en-US" sz="4800" dirty="0">
                <a:solidFill>
                  <a:srgbClr val="F16649"/>
                </a:solidFill>
              </a:rPr>
              <a:t>modern buildings and offices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693E6F-A9FA-E402-EBE9-A6C641D57CC5}"/>
              </a:ext>
            </a:extLst>
          </p:cNvPr>
          <p:cNvSpPr txBox="1"/>
          <p:nvPr/>
        </p:nvSpPr>
        <p:spPr>
          <a:xfrm>
            <a:off x="9624531" y="5590114"/>
            <a:ext cx="63434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en-US" sz="4800" dirty="0">
                <a:solidFill>
                  <a:srgbClr val="F16649"/>
                </a:solidFill>
              </a:rPr>
              <a:t>busy and crowed streets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8B4370B-6001-107A-CE2A-22748215E3E3}"/>
              </a:ext>
            </a:extLst>
          </p:cNvPr>
          <p:cNvSpPr txBox="1"/>
          <p:nvPr/>
        </p:nvSpPr>
        <p:spPr>
          <a:xfrm>
            <a:off x="1665580" y="5983388"/>
            <a:ext cx="442205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chemeClr val="tx1"/>
              </a:buClr>
            </a:pPr>
            <a:r>
              <a:rPr lang="en-US" sz="4800" dirty="0">
                <a:solidFill>
                  <a:srgbClr val="F16649"/>
                </a:solidFill>
              </a:rPr>
              <a:t>sandy beaches</a:t>
            </a:r>
          </a:p>
        </p:txBody>
      </p:sp>
      <p:sp>
        <p:nvSpPr>
          <p:cNvPr id="52" name="Freeform 11">
            <a:extLst>
              <a:ext uri="{FF2B5EF4-FFF2-40B4-BE49-F238E27FC236}">
                <a16:creationId xmlns:a16="http://schemas.microsoft.com/office/drawing/2014/main" id="{E607786D-49D9-E60E-F358-23D418DB4B7F}"/>
              </a:ext>
            </a:extLst>
          </p:cNvPr>
          <p:cNvSpPr/>
          <p:nvPr/>
        </p:nvSpPr>
        <p:spPr>
          <a:xfrm>
            <a:off x="14258202" y="7887690"/>
            <a:ext cx="5903338" cy="2399310"/>
          </a:xfrm>
          <a:custGeom>
            <a:avLst/>
            <a:gdLst/>
            <a:ahLst/>
            <a:cxnLst/>
            <a:rect l="l" t="t" r="r" b="b"/>
            <a:pathLst>
              <a:path w="5903338" h="2399310">
                <a:moveTo>
                  <a:pt x="0" y="0"/>
                </a:moveTo>
                <a:lnTo>
                  <a:pt x="5903338" y="0"/>
                </a:lnTo>
                <a:lnTo>
                  <a:pt x="5903338" y="2399310"/>
                </a:lnTo>
                <a:lnTo>
                  <a:pt x="0" y="239931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19">
            <a:extLst>
              <a:ext uri="{FF2B5EF4-FFF2-40B4-BE49-F238E27FC236}">
                <a16:creationId xmlns:a16="http://schemas.microsoft.com/office/drawing/2014/main" id="{5608A1FC-B95A-1F60-39F3-A7D5B3342DF5}"/>
              </a:ext>
            </a:extLst>
          </p:cNvPr>
          <p:cNvSpPr/>
          <p:nvPr/>
        </p:nvSpPr>
        <p:spPr>
          <a:xfrm rot="-1258799" flipH="1">
            <a:off x="-772078" y="1863435"/>
            <a:ext cx="1328541" cy="1251244"/>
          </a:xfrm>
          <a:custGeom>
            <a:avLst/>
            <a:gdLst/>
            <a:ahLst/>
            <a:cxnLst/>
            <a:rect l="l" t="t" r="r" b="b"/>
            <a:pathLst>
              <a:path w="1328541" h="1251244">
                <a:moveTo>
                  <a:pt x="1328541" y="0"/>
                </a:moveTo>
                <a:lnTo>
                  <a:pt x="0" y="0"/>
                </a:lnTo>
                <a:lnTo>
                  <a:pt x="0" y="1251244"/>
                </a:lnTo>
                <a:lnTo>
                  <a:pt x="1328541" y="1251244"/>
                </a:lnTo>
                <a:lnTo>
                  <a:pt x="1328541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85263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4" grpId="0"/>
      <p:bldP spid="25" grpId="0"/>
      <p:bldP spid="30" grpId="0"/>
      <p:bldP spid="31" grpId="0"/>
      <p:bldP spid="32" grpId="0"/>
      <p:bldP spid="33" grpId="0"/>
      <p:bldP spid="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2993" t="-61988" r="-12993" b="-619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00050" y="342900"/>
            <a:ext cx="17487900" cy="9680718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7062821">
            <a:off x="2013480" y="6570202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044451">
            <a:off x="-2022870" y="-2675620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72084DD-D746-8160-7E37-0CAE4B1D56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9" y="754548"/>
            <a:ext cx="1031867" cy="10919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1041E64-6428-10DD-DA61-E0D91C33A831}"/>
              </a:ext>
            </a:extLst>
          </p:cNvPr>
          <p:cNvSpPr txBox="1"/>
          <p:nvPr/>
        </p:nvSpPr>
        <p:spPr>
          <a:xfrm>
            <a:off x="1695292" y="866340"/>
            <a:ext cx="1532867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Khang’s blog again. Then answer the questions.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2397CD3-F6AC-B102-4349-09D9579C0BEB}"/>
              </a:ext>
            </a:extLst>
          </p:cNvPr>
          <p:cNvGrpSpPr/>
          <p:nvPr/>
        </p:nvGrpSpPr>
        <p:grpSpPr>
          <a:xfrm>
            <a:off x="1828800" y="2053354"/>
            <a:ext cx="10063477" cy="842946"/>
            <a:chOff x="363373" y="1262747"/>
            <a:chExt cx="5728817" cy="61042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A106FB0-4172-6882-FE10-8F8E39FB3C1A}"/>
                </a:ext>
              </a:extLst>
            </p:cNvPr>
            <p:cNvSpPr txBox="1"/>
            <p:nvPr/>
          </p:nvSpPr>
          <p:spPr>
            <a:xfrm>
              <a:off x="363373" y="1262747"/>
              <a:ext cx="474830" cy="60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FA72198-1EE7-5A94-A99A-6D3C44AC9443}"/>
                </a:ext>
              </a:extLst>
            </p:cNvPr>
            <p:cNvSpPr txBox="1"/>
            <p:nvPr/>
          </p:nvSpPr>
          <p:spPr>
            <a:xfrm>
              <a:off x="827314" y="1271400"/>
              <a:ext cx="5264876" cy="60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/>
                <a:t>Where is </a:t>
              </a:r>
              <a:r>
                <a:rPr lang="en-US" sz="4800" dirty="0" err="1"/>
                <a:t>khang’s</a:t>
              </a:r>
              <a:r>
                <a:rPr lang="en-US" sz="4800" dirty="0"/>
                <a:t> </a:t>
              </a:r>
              <a:r>
                <a:rPr lang="en-US" sz="4800" dirty="0" err="1"/>
                <a:t>neighbourhood</a:t>
              </a:r>
              <a:r>
                <a:rPr lang="en-US" sz="4800" dirty="0"/>
                <a:t>?</a:t>
              </a:r>
              <a:endParaRPr lang="en-US" sz="4800" i="1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8991EA0-41A4-A032-0418-77F5DFCE03D0}"/>
              </a:ext>
            </a:extLst>
          </p:cNvPr>
          <p:cNvGrpSpPr/>
          <p:nvPr/>
        </p:nvGrpSpPr>
        <p:grpSpPr>
          <a:xfrm>
            <a:off x="1808636" y="3921990"/>
            <a:ext cx="15141415" cy="1599257"/>
            <a:chOff x="341135" y="2185154"/>
            <a:chExt cx="7473295" cy="115811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7CD6267-6B72-91AF-9C2C-F10F2033DD13}"/>
                </a:ext>
              </a:extLst>
            </p:cNvPr>
            <p:cNvSpPr txBox="1"/>
            <p:nvPr/>
          </p:nvSpPr>
          <p:spPr>
            <a:xfrm>
              <a:off x="341135" y="2185154"/>
              <a:ext cx="474830" cy="60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solidFill>
                    <a:srgbClr val="0070C0"/>
                  </a:solidFill>
                </a:rPr>
                <a:t>2.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06010A8-9F8B-7762-258F-667DE7BE9AF5}"/>
                </a:ext>
              </a:extLst>
            </p:cNvPr>
            <p:cNvSpPr txBox="1"/>
            <p:nvPr/>
          </p:nvSpPr>
          <p:spPr>
            <a:xfrm>
              <a:off x="723539" y="2206587"/>
              <a:ext cx="7090891" cy="11366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/>
                <a:t>Why is his </a:t>
              </a:r>
              <a:r>
                <a:rPr lang="en-US" sz="4800" dirty="0" err="1"/>
                <a:t>neighbourhood</a:t>
              </a:r>
              <a:r>
                <a:rPr lang="en-US" sz="4800" dirty="0"/>
                <a:t> great for outdoor activities?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BEDA2A7-6401-62D6-FD72-1C093FCB23F9}"/>
              </a:ext>
            </a:extLst>
          </p:cNvPr>
          <p:cNvGrpSpPr/>
          <p:nvPr/>
        </p:nvGrpSpPr>
        <p:grpSpPr>
          <a:xfrm>
            <a:off x="1832617" y="5794413"/>
            <a:ext cx="13116352" cy="1569661"/>
            <a:chOff x="171918" y="4549313"/>
            <a:chExt cx="6813455" cy="113667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9596B90-DF6D-BBE4-68BB-5BA0D2C86E36}"/>
                </a:ext>
              </a:extLst>
            </p:cNvPr>
            <p:cNvSpPr txBox="1"/>
            <p:nvPr/>
          </p:nvSpPr>
          <p:spPr>
            <a:xfrm>
              <a:off x="171918" y="4558097"/>
              <a:ext cx="474830" cy="60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solidFill>
                    <a:srgbClr val="0070C0"/>
                  </a:solidFill>
                </a:rPr>
                <a:t>3.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3FD21CA-3E9C-A4C9-79F9-4497C348D440}"/>
                </a:ext>
              </a:extLst>
            </p:cNvPr>
            <p:cNvSpPr txBox="1"/>
            <p:nvPr/>
          </p:nvSpPr>
          <p:spPr>
            <a:xfrm>
              <a:off x="545934" y="4549313"/>
              <a:ext cx="6439439" cy="11366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/>
                <a:t>What are the people in his </a:t>
              </a:r>
              <a:r>
                <a:rPr lang="en-US" sz="4800" dirty="0" err="1"/>
                <a:t>neighbourhood</a:t>
              </a:r>
              <a:r>
                <a:rPr lang="en-US" sz="4800" dirty="0"/>
                <a:t> like?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EE59D5F-B419-B8F9-69EB-7D57DC8DC0A8}"/>
              </a:ext>
            </a:extLst>
          </p:cNvPr>
          <p:cNvGrpSpPr/>
          <p:nvPr/>
        </p:nvGrpSpPr>
        <p:grpSpPr>
          <a:xfrm>
            <a:off x="1978683" y="7928323"/>
            <a:ext cx="13989526" cy="837339"/>
            <a:chOff x="199450" y="4342248"/>
            <a:chExt cx="7963792" cy="60636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0F17B4D-E8C2-AF2A-2D39-48769F25ECA3}"/>
                </a:ext>
              </a:extLst>
            </p:cNvPr>
            <p:cNvSpPr txBox="1"/>
            <p:nvPr/>
          </p:nvSpPr>
          <p:spPr>
            <a:xfrm>
              <a:off x="199450" y="4342248"/>
              <a:ext cx="474830" cy="60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solidFill>
                    <a:srgbClr val="0070C0"/>
                  </a:solidFill>
                </a:rPr>
                <a:t>4.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14C5B7B-1AD2-A0D0-19C5-051250839F1B}"/>
                </a:ext>
              </a:extLst>
            </p:cNvPr>
            <p:cNvSpPr txBox="1"/>
            <p:nvPr/>
          </p:nvSpPr>
          <p:spPr>
            <a:xfrm>
              <a:off x="600788" y="4346841"/>
              <a:ext cx="7562454" cy="60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/>
                <a:t>How are the streets in his </a:t>
              </a:r>
              <a:r>
                <a:rPr lang="en-US" sz="4800" dirty="0" err="1"/>
                <a:t>neighbourhood</a:t>
              </a:r>
              <a:r>
                <a:rPr lang="en-US" sz="4800" dirty="0"/>
                <a:t>?</a:t>
              </a:r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F5ABBB6-86ED-A323-A6D8-A27DA43F7E39}"/>
              </a:ext>
            </a:extLst>
          </p:cNvPr>
          <p:cNvCxnSpPr>
            <a:cxnSpLocks/>
          </p:cNvCxnSpPr>
          <p:nvPr/>
        </p:nvCxnSpPr>
        <p:spPr>
          <a:xfrm>
            <a:off x="2643778" y="3771900"/>
            <a:ext cx="1124391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CAC8624-507F-7BEE-6922-2CA61B945221}"/>
              </a:ext>
            </a:extLst>
          </p:cNvPr>
          <p:cNvCxnSpPr>
            <a:cxnSpLocks/>
          </p:cNvCxnSpPr>
          <p:nvPr/>
        </p:nvCxnSpPr>
        <p:spPr>
          <a:xfrm>
            <a:off x="2670296" y="5394468"/>
            <a:ext cx="1124391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E0F3D91-E9BE-A6F7-440B-27FA576F492B}"/>
              </a:ext>
            </a:extLst>
          </p:cNvPr>
          <p:cNvCxnSpPr>
            <a:cxnSpLocks/>
          </p:cNvCxnSpPr>
          <p:nvPr/>
        </p:nvCxnSpPr>
        <p:spPr>
          <a:xfrm>
            <a:off x="2828959" y="7353300"/>
            <a:ext cx="1124391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F2B52BE-EB9F-D087-CCCD-ED270AF202E5}"/>
              </a:ext>
            </a:extLst>
          </p:cNvPr>
          <p:cNvCxnSpPr>
            <a:cxnSpLocks/>
          </p:cNvCxnSpPr>
          <p:nvPr/>
        </p:nvCxnSpPr>
        <p:spPr>
          <a:xfrm>
            <a:off x="2852570" y="9521681"/>
            <a:ext cx="1124391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C05DA03-3758-8242-398C-A709F6A3441F}"/>
              </a:ext>
            </a:extLst>
          </p:cNvPr>
          <p:cNvCxnSpPr>
            <a:cxnSpLocks/>
          </p:cNvCxnSpPr>
          <p:nvPr/>
        </p:nvCxnSpPr>
        <p:spPr>
          <a:xfrm>
            <a:off x="1783983" y="3561212"/>
            <a:ext cx="624526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E0079B7-2507-77DE-DABE-5CA915FE82C6}"/>
              </a:ext>
            </a:extLst>
          </p:cNvPr>
          <p:cNvCxnSpPr>
            <a:cxnSpLocks/>
          </p:cNvCxnSpPr>
          <p:nvPr/>
        </p:nvCxnSpPr>
        <p:spPr>
          <a:xfrm>
            <a:off x="1783983" y="5168052"/>
            <a:ext cx="624526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11A2FC9-4A18-33FC-F8E8-55E5502A2D26}"/>
              </a:ext>
            </a:extLst>
          </p:cNvPr>
          <p:cNvCxnSpPr>
            <a:cxnSpLocks/>
          </p:cNvCxnSpPr>
          <p:nvPr/>
        </p:nvCxnSpPr>
        <p:spPr>
          <a:xfrm>
            <a:off x="1828800" y="7048500"/>
            <a:ext cx="624526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6713945-05CF-62A8-C246-6F46BF6B802F}"/>
              </a:ext>
            </a:extLst>
          </p:cNvPr>
          <p:cNvCxnSpPr>
            <a:cxnSpLocks/>
          </p:cNvCxnSpPr>
          <p:nvPr/>
        </p:nvCxnSpPr>
        <p:spPr>
          <a:xfrm>
            <a:off x="1996847" y="9086230"/>
            <a:ext cx="624526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22">
            <a:extLst>
              <a:ext uri="{FF2B5EF4-FFF2-40B4-BE49-F238E27FC236}">
                <a16:creationId xmlns:a16="http://schemas.microsoft.com/office/drawing/2014/main" id="{0EB83540-FCD1-41EA-9C85-6C7090EAF028}"/>
              </a:ext>
            </a:extLst>
          </p:cNvPr>
          <p:cNvSpPr/>
          <p:nvPr/>
        </p:nvSpPr>
        <p:spPr>
          <a:xfrm rot="-312928">
            <a:off x="16380847" y="240397"/>
            <a:ext cx="1448112" cy="1363858"/>
          </a:xfrm>
          <a:custGeom>
            <a:avLst/>
            <a:gdLst/>
            <a:ahLst/>
            <a:cxnLst/>
            <a:rect l="l" t="t" r="r" b="b"/>
            <a:pathLst>
              <a:path w="1448112" h="1363858">
                <a:moveTo>
                  <a:pt x="0" y="0"/>
                </a:moveTo>
                <a:lnTo>
                  <a:pt x="1448111" y="0"/>
                </a:lnTo>
                <a:lnTo>
                  <a:pt x="1448111" y="1363858"/>
                </a:lnTo>
                <a:lnTo>
                  <a:pt x="0" y="136385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pic>
        <p:nvPicPr>
          <p:cNvPr id="8" name="Nightcore - Butterfly  CHECK BÀI">
            <a:hlinkClick r:id="" action="ppaction://media"/>
            <a:extLst>
              <a:ext uri="{FF2B5EF4-FFF2-40B4-BE49-F238E27FC236}">
                <a16:creationId xmlns:a16="http://schemas.microsoft.com/office/drawing/2014/main" id="{05E169D3-CFBA-4BC0-3137-E314D00FFC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078200" y="1910463"/>
            <a:ext cx="1030683" cy="1030683"/>
          </a:xfrm>
          <a:prstGeom prst="rect">
            <a:avLst/>
          </a:prstGeom>
        </p:spPr>
      </p:pic>
      <p:pic>
        <p:nvPicPr>
          <p:cNvPr id="11" name="Nightcore - NHẠC CHECK BÀI">
            <a:hlinkClick r:id="" action="ppaction://media"/>
            <a:extLst>
              <a:ext uri="{FF2B5EF4-FFF2-40B4-BE49-F238E27FC236}">
                <a16:creationId xmlns:a16="http://schemas.microsoft.com/office/drawing/2014/main" id="{731FFC35-4912-6B8E-4E5C-92B54B0218B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078200" y="8759319"/>
            <a:ext cx="1081905" cy="1081905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911FD8C-B4C3-5754-1A35-76851D83A7F5}"/>
              </a:ext>
            </a:extLst>
          </p:cNvPr>
          <p:cNvCxnSpPr>
            <a:cxnSpLocks/>
          </p:cNvCxnSpPr>
          <p:nvPr/>
        </p:nvCxnSpPr>
        <p:spPr>
          <a:xfrm>
            <a:off x="2852570" y="2705100"/>
            <a:ext cx="149083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7379AA9-7826-8B7E-08AB-244BC552932A}"/>
              </a:ext>
            </a:extLst>
          </p:cNvPr>
          <p:cNvCxnSpPr/>
          <p:nvPr/>
        </p:nvCxnSpPr>
        <p:spPr>
          <a:xfrm>
            <a:off x="2770675" y="4611814"/>
            <a:ext cx="1039325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B5209A-776F-D01D-CC5F-F6F86C9BCB5B}"/>
              </a:ext>
            </a:extLst>
          </p:cNvPr>
          <p:cNvCxnSpPr/>
          <p:nvPr/>
        </p:nvCxnSpPr>
        <p:spPr>
          <a:xfrm>
            <a:off x="11658600" y="4611814"/>
            <a:ext cx="4309609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7AA01AF-16FF-FFD6-846A-FAD462FAE7B8}"/>
              </a:ext>
            </a:extLst>
          </p:cNvPr>
          <p:cNvCxnSpPr/>
          <p:nvPr/>
        </p:nvCxnSpPr>
        <p:spPr>
          <a:xfrm>
            <a:off x="2812789" y="6438900"/>
            <a:ext cx="5035811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6E68382-2144-8CF5-26E0-0A24A0EE5F36}"/>
              </a:ext>
            </a:extLst>
          </p:cNvPr>
          <p:cNvCxnSpPr/>
          <p:nvPr/>
        </p:nvCxnSpPr>
        <p:spPr>
          <a:xfrm>
            <a:off x="13258800" y="6515100"/>
            <a:ext cx="121920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8E1C4A4-072E-AD69-F520-3887A774FA6E}"/>
              </a:ext>
            </a:extLst>
          </p:cNvPr>
          <p:cNvCxnSpPr/>
          <p:nvPr/>
        </p:nvCxnSpPr>
        <p:spPr>
          <a:xfrm>
            <a:off x="2770675" y="8572500"/>
            <a:ext cx="493631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478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00050" y="514350"/>
            <a:ext cx="17487900" cy="92583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7062821">
            <a:off x="2013480" y="6570202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044451">
            <a:off x="-2022870" y="-2675620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11">
            <a:extLst>
              <a:ext uri="{FF2B5EF4-FFF2-40B4-BE49-F238E27FC236}">
                <a16:creationId xmlns:a16="http://schemas.microsoft.com/office/drawing/2014/main" id="{E607786D-49D9-E60E-F358-23D418DB4B7F}"/>
              </a:ext>
            </a:extLst>
          </p:cNvPr>
          <p:cNvSpPr/>
          <p:nvPr/>
        </p:nvSpPr>
        <p:spPr>
          <a:xfrm>
            <a:off x="14258202" y="7887690"/>
            <a:ext cx="5903338" cy="2399310"/>
          </a:xfrm>
          <a:custGeom>
            <a:avLst/>
            <a:gdLst/>
            <a:ahLst/>
            <a:cxnLst/>
            <a:rect l="l" t="t" r="r" b="b"/>
            <a:pathLst>
              <a:path w="5903338" h="2399310">
                <a:moveTo>
                  <a:pt x="0" y="0"/>
                </a:moveTo>
                <a:lnTo>
                  <a:pt x="5903338" y="0"/>
                </a:lnTo>
                <a:lnTo>
                  <a:pt x="5903338" y="2399310"/>
                </a:lnTo>
                <a:lnTo>
                  <a:pt x="0" y="239931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8AA280-AE01-EFB6-D91F-EE72614743C8}"/>
              </a:ext>
            </a:extLst>
          </p:cNvPr>
          <p:cNvSpPr txBox="1"/>
          <p:nvPr/>
        </p:nvSpPr>
        <p:spPr>
          <a:xfrm>
            <a:off x="1066800" y="1083336"/>
            <a:ext cx="952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Game: Who is faster?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051C20A-BE5F-8B70-249E-C154B8AC696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9" t="22592" r="14728" b="5000"/>
          <a:stretch/>
        </p:blipFill>
        <p:spPr>
          <a:xfrm>
            <a:off x="1854003" y="2302685"/>
            <a:ext cx="13045677" cy="744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759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2993" t="-61988" r="-12993" b="-61988"/>
            </a:stretch>
          </a:blipFill>
        </p:spPr>
      </p:sp>
      <p:sp>
        <p:nvSpPr>
          <p:cNvPr id="3" name="Freeform 3"/>
          <p:cNvSpPr/>
          <p:nvPr/>
        </p:nvSpPr>
        <p:spPr>
          <a:xfrm rot="759443">
            <a:off x="-1995239" y="-336860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4" y="0"/>
                </a:lnTo>
                <a:lnTo>
                  <a:pt x="9386334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759443">
            <a:off x="9615962" y="4129795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555008">
            <a:off x="13104534" y="-407831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619461" y="432037"/>
            <a:ext cx="16954500" cy="8839200"/>
            <a:chOff x="0" y="0"/>
            <a:chExt cx="4274726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flipH="1">
            <a:off x="13775628" y="7985029"/>
            <a:ext cx="6329254" cy="2572416"/>
          </a:xfrm>
          <a:custGeom>
            <a:avLst/>
            <a:gdLst/>
            <a:ahLst/>
            <a:cxnLst/>
            <a:rect l="l" t="t" r="r" b="b"/>
            <a:pathLst>
              <a:path w="6329254" h="2572416">
                <a:moveTo>
                  <a:pt x="6329254" y="0"/>
                </a:moveTo>
                <a:lnTo>
                  <a:pt x="0" y="0"/>
                </a:lnTo>
                <a:lnTo>
                  <a:pt x="0" y="2572416"/>
                </a:lnTo>
                <a:lnTo>
                  <a:pt x="6329254" y="2572416"/>
                </a:lnTo>
                <a:lnTo>
                  <a:pt x="6329254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4110904" y="7199362"/>
            <a:ext cx="8262334" cy="3358083"/>
          </a:xfrm>
          <a:custGeom>
            <a:avLst/>
            <a:gdLst/>
            <a:ahLst/>
            <a:cxnLst/>
            <a:rect l="l" t="t" r="r" b="b"/>
            <a:pathLst>
              <a:path w="8262334" h="3358083">
                <a:moveTo>
                  <a:pt x="0" y="0"/>
                </a:moveTo>
                <a:lnTo>
                  <a:pt x="8262334" y="0"/>
                </a:lnTo>
                <a:lnTo>
                  <a:pt x="8262334" y="3358083"/>
                </a:lnTo>
                <a:lnTo>
                  <a:pt x="0" y="335808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9841003" y="-1263914"/>
            <a:ext cx="5903338" cy="2399310"/>
          </a:xfrm>
          <a:custGeom>
            <a:avLst/>
            <a:gdLst/>
            <a:ahLst/>
            <a:cxnLst/>
            <a:rect l="l" t="t" r="r" b="b"/>
            <a:pathLst>
              <a:path w="5903338" h="2399310">
                <a:moveTo>
                  <a:pt x="0" y="0"/>
                </a:moveTo>
                <a:lnTo>
                  <a:pt x="5903338" y="0"/>
                </a:lnTo>
                <a:lnTo>
                  <a:pt x="5903338" y="2399310"/>
                </a:lnTo>
                <a:lnTo>
                  <a:pt x="0" y="239931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366289" y="688448"/>
            <a:ext cx="6408716" cy="11062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9520"/>
              </a:lnSpc>
              <a:spcBef>
                <a:spcPct val="0"/>
              </a:spcBef>
            </a:pPr>
            <a:r>
              <a:rPr lang="en-US" sz="6800" dirty="0">
                <a:solidFill>
                  <a:srgbClr val="F9705A"/>
                </a:solidFill>
                <a:latin typeface="Jua Bold"/>
              </a:rPr>
              <a:t>WARM – UP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616046" y="5272291"/>
            <a:ext cx="4666526" cy="1028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8"/>
              </a:lnSpc>
            </a:pPr>
            <a:r>
              <a:rPr lang="en-US" sz="4811" spc="721">
                <a:solidFill>
                  <a:srgbClr val="FFEEC8"/>
                </a:solidFill>
                <a:latin typeface="Jua"/>
              </a:rPr>
              <a:t>FLOOD</a:t>
            </a:r>
          </a:p>
        </p:txBody>
      </p:sp>
      <p:sp>
        <p:nvSpPr>
          <p:cNvPr id="18" name="Freeform 18"/>
          <p:cNvSpPr/>
          <p:nvPr/>
        </p:nvSpPr>
        <p:spPr>
          <a:xfrm rot="-312928">
            <a:off x="16234902" y="1169091"/>
            <a:ext cx="1328541" cy="1251244"/>
          </a:xfrm>
          <a:custGeom>
            <a:avLst/>
            <a:gdLst/>
            <a:ahLst/>
            <a:cxnLst/>
            <a:rect l="l" t="t" r="r" b="b"/>
            <a:pathLst>
              <a:path w="1328541" h="1251244">
                <a:moveTo>
                  <a:pt x="0" y="0"/>
                </a:moveTo>
                <a:lnTo>
                  <a:pt x="1328541" y="0"/>
                </a:lnTo>
                <a:lnTo>
                  <a:pt x="1328541" y="1251244"/>
                </a:lnTo>
                <a:lnTo>
                  <a:pt x="0" y="125124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22F7FC-6E92-E44B-D963-9C9503D7C346}"/>
              </a:ext>
            </a:extLst>
          </p:cNvPr>
          <p:cNvSpPr txBox="1"/>
          <p:nvPr/>
        </p:nvSpPr>
        <p:spPr>
          <a:xfrm>
            <a:off x="9017786" y="1048705"/>
            <a:ext cx="640871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/>
              <a:t>Game: </a:t>
            </a:r>
            <a:r>
              <a:rPr lang="en-US" sz="5000" dirty="0" err="1"/>
              <a:t>Baamboozle</a:t>
            </a:r>
            <a:r>
              <a:rPr lang="en-US" sz="5000" dirty="0"/>
              <a:t>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24750A4-816C-9219-79E0-733C6C21B51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5" b="5556"/>
          <a:stretch/>
        </p:blipFill>
        <p:spPr>
          <a:xfrm>
            <a:off x="1774815" y="2167656"/>
            <a:ext cx="14738369" cy="7813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5615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00050" y="316772"/>
            <a:ext cx="17487900" cy="9888835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7062821">
            <a:off x="2013480" y="6570202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044451">
            <a:off x="-2022870" y="-2675620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11">
            <a:extLst>
              <a:ext uri="{FF2B5EF4-FFF2-40B4-BE49-F238E27FC236}">
                <a16:creationId xmlns:a16="http://schemas.microsoft.com/office/drawing/2014/main" id="{E607786D-49D9-E60E-F358-23D418DB4B7F}"/>
              </a:ext>
            </a:extLst>
          </p:cNvPr>
          <p:cNvSpPr/>
          <p:nvPr/>
        </p:nvSpPr>
        <p:spPr>
          <a:xfrm>
            <a:off x="14258202" y="7887690"/>
            <a:ext cx="5903338" cy="2399310"/>
          </a:xfrm>
          <a:custGeom>
            <a:avLst/>
            <a:gdLst/>
            <a:ahLst/>
            <a:cxnLst/>
            <a:rect l="l" t="t" r="r" b="b"/>
            <a:pathLst>
              <a:path w="5903338" h="2399310">
                <a:moveTo>
                  <a:pt x="0" y="0"/>
                </a:moveTo>
                <a:lnTo>
                  <a:pt x="5903338" y="0"/>
                </a:lnTo>
                <a:lnTo>
                  <a:pt x="5903338" y="2399310"/>
                </a:lnTo>
                <a:lnTo>
                  <a:pt x="0" y="239931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A594472-DDB4-374F-376B-22B1C633E6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557221"/>
              </p:ext>
            </p:extLst>
          </p:nvPr>
        </p:nvGraphicFramePr>
        <p:xfrm>
          <a:off x="531367" y="806389"/>
          <a:ext cx="5454384" cy="8909600"/>
        </p:xfrm>
        <a:graphic>
          <a:graphicData uri="http://schemas.openxmlformats.org/drawingml/2006/table">
            <a:tbl>
              <a:tblPr/>
              <a:tblGrid>
                <a:gridCol w="815610">
                  <a:extLst>
                    <a:ext uri="{9D8B030D-6E8A-4147-A177-3AD203B41FA5}">
                      <a16:colId xmlns:a16="http://schemas.microsoft.com/office/drawing/2014/main" val="602817426"/>
                    </a:ext>
                  </a:extLst>
                </a:gridCol>
                <a:gridCol w="4638774">
                  <a:extLst>
                    <a:ext uri="{9D8B030D-6E8A-4147-A177-3AD203B41FA5}">
                      <a16:colId xmlns:a16="http://schemas.microsoft.com/office/drawing/2014/main" val="1755364152"/>
                    </a:ext>
                  </a:extLst>
                </a:gridCol>
              </a:tblGrid>
              <a:tr h="230386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3500" dirty="0">
                          <a:effectLst/>
                        </a:rPr>
                        <a:t>1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Chu Minh Anh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2522105"/>
                  </a:ext>
                </a:extLst>
              </a:tr>
              <a:tr h="2964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Lê Hà Anh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97934"/>
                  </a:ext>
                </a:extLst>
              </a:tr>
              <a:tr h="2964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Phạm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Duy Anh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2803443"/>
                  </a:ext>
                </a:extLst>
              </a:tr>
              <a:tr h="55047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Phạm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Nhật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Quang Anh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038544"/>
                  </a:ext>
                </a:extLst>
              </a:tr>
              <a:tr h="2964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Phạm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Việt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Anh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0338334"/>
                  </a:ext>
                </a:extLst>
              </a:tr>
              <a:tr h="55047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vi-VN" sz="3500" b="0" dirty="0">
                          <a:effectLst/>
                          <a:latin typeface="Times New Roman" panose="02020603050405020304" pitchFamily="18" charset="0"/>
                        </a:rPr>
                        <a:t>Phạm Vũ Trường Anh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5713037"/>
                  </a:ext>
                </a:extLst>
              </a:tr>
              <a:tr h="2964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Bùi </a:t>
                      </a:r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Ngọc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Bích</a:t>
                      </a:r>
                      <a:endParaRPr lang="en-US" sz="35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330555"/>
                  </a:ext>
                </a:extLst>
              </a:tr>
              <a:tr h="2964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Nguyễn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Trí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Bình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409178"/>
                  </a:ext>
                </a:extLst>
              </a:tr>
              <a:tr h="2964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Tô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Ngọc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Bình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8483790"/>
                  </a:ext>
                </a:extLst>
              </a:tr>
              <a:tr h="2964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Phạm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Thị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Bảo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Châu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25860"/>
                  </a:ext>
                </a:extLst>
              </a:tr>
              <a:tr h="55047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Nguyễn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Vũ Minh </a:t>
                      </a:r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Doãn</a:t>
                      </a:r>
                      <a:endParaRPr lang="en-US" sz="35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8436893"/>
                  </a:ext>
                </a:extLst>
              </a:tr>
              <a:tr h="2964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Lê Quang Dũng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9275243"/>
                  </a:ext>
                </a:extLst>
              </a:tr>
              <a:tr h="2964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vi-VN" sz="3500" b="0" dirty="0">
                          <a:effectLst/>
                          <a:latin typeface="Times New Roman" panose="02020603050405020304" pitchFamily="18" charset="0"/>
                        </a:rPr>
                        <a:t>Nguyễn Thùy Dương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817316"/>
                  </a:ext>
                </a:extLst>
              </a:tr>
              <a:tr h="2964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vi-VN" sz="3500" b="0" dirty="0">
                          <a:effectLst/>
                          <a:latin typeface="Times New Roman" panose="02020603050405020304" pitchFamily="18" charset="0"/>
                        </a:rPr>
                        <a:t>Phạm Thùy Dương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6770830"/>
                  </a:ext>
                </a:extLst>
              </a:tr>
              <a:tr h="2964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Vũ Thành </a:t>
                      </a:r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Đạt</a:t>
                      </a:r>
                      <a:endParaRPr lang="en-US" sz="35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06455"/>
                  </a:ext>
                </a:extLst>
              </a:tr>
              <a:tr h="3111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Vũ </a:t>
                      </a:r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Thế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Đạt</a:t>
                      </a:r>
                      <a:endParaRPr lang="en-US" sz="35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588" marR="17588" marT="11725" marB="11725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033557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17B22129-C2D0-90A0-8384-3CACE21A35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042037"/>
              </p:ext>
            </p:extLst>
          </p:nvPr>
        </p:nvGraphicFramePr>
        <p:xfrm>
          <a:off x="6542202" y="802552"/>
          <a:ext cx="5010650" cy="9028587"/>
        </p:xfrm>
        <a:graphic>
          <a:graphicData uri="http://schemas.openxmlformats.org/drawingml/2006/table">
            <a:tbl>
              <a:tblPr/>
              <a:tblGrid>
                <a:gridCol w="749256">
                  <a:extLst>
                    <a:ext uri="{9D8B030D-6E8A-4147-A177-3AD203B41FA5}">
                      <a16:colId xmlns:a16="http://schemas.microsoft.com/office/drawing/2014/main" val="3740154748"/>
                    </a:ext>
                  </a:extLst>
                </a:gridCol>
                <a:gridCol w="4261394">
                  <a:extLst>
                    <a:ext uri="{9D8B030D-6E8A-4147-A177-3AD203B41FA5}">
                      <a16:colId xmlns:a16="http://schemas.microsoft.com/office/drawing/2014/main" val="2436447986"/>
                    </a:ext>
                  </a:extLst>
                </a:gridCol>
              </a:tblGrid>
              <a:tr h="47640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Nguyễn Minh Đức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9462595"/>
                  </a:ext>
                </a:extLst>
              </a:tr>
              <a:tr h="47640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Phạm Trung Đức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199368"/>
                  </a:ext>
                </a:extLst>
              </a:tr>
              <a:tr h="47640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Đoàn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Châu Giang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392563"/>
                  </a:ext>
                </a:extLst>
              </a:tr>
              <a:tr h="47640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Phạm Đức Giang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0448112"/>
                  </a:ext>
                </a:extLst>
              </a:tr>
              <a:tr h="47640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Bùi Minh Hải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0798609"/>
                  </a:ext>
                </a:extLst>
              </a:tr>
              <a:tr h="47640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vi-VN" sz="3500" b="0">
                          <a:effectLst/>
                          <a:latin typeface="Times New Roman" panose="02020603050405020304" pitchFamily="18" charset="0"/>
                        </a:rPr>
                        <a:t>Lương Gia Hân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1167096"/>
                  </a:ext>
                </a:extLst>
              </a:tr>
              <a:tr h="47640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Đỗ Minh Hiếu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393049"/>
                  </a:ext>
                </a:extLst>
              </a:tr>
              <a:tr h="47640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Phạm Bá Hiếu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771532"/>
                  </a:ext>
                </a:extLst>
              </a:tr>
              <a:tr h="47640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vi-VN" sz="3500" b="0">
                          <a:effectLst/>
                          <a:latin typeface="Times New Roman" panose="02020603050405020304" pitchFamily="18" charset="0"/>
                        </a:rPr>
                        <a:t>Phan Việt Hương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401766"/>
                  </a:ext>
                </a:extLst>
              </a:tr>
              <a:tr h="476405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3500">
                          <a:effectLst/>
                        </a:rPr>
                        <a:t>26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Nguyễn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Thùy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Lâm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902088"/>
                  </a:ext>
                </a:extLst>
              </a:tr>
              <a:tr h="47640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Bùi Gia Linh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6641687"/>
                  </a:ext>
                </a:extLst>
              </a:tr>
              <a:tr h="47640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Nguyễn Khánh Linh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9631364"/>
                  </a:ext>
                </a:extLst>
              </a:tr>
              <a:tr h="47640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Nguyễn Tiến Minh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389515"/>
                  </a:ext>
                </a:extLst>
              </a:tr>
              <a:tr h="47640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Phạm Bảo Minh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230992"/>
                  </a:ext>
                </a:extLst>
              </a:tr>
              <a:tr h="47640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Phạm Bình Minh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060650"/>
                  </a:ext>
                </a:extLst>
              </a:tr>
              <a:tr h="57038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500" b="0"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Nguyễn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Thế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3500" b="0" dirty="0" err="1">
                          <a:effectLst/>
                          <a:latin typeface="Times New Roman" panose="02020603050405020304" pitchFamily="18" charset="0"/>
                        </a:rPr>
                        <a:t>Bảo</a:t>
                      </a:r>
                      <a:r>
                        <a:rPr lang="en-US" sz="3500" b="0" dirty="0">
                          <a:effectLst/>
                          <a:latin typeface="Times New Roman" panose="02020603050405020304" pitchFamily="18" charset="0"/>
                        </a:rPr>
                        <a:t> Nam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056729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10CB2C7-AB01-60AE-6DE3-6F5056E9A7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405372"/>
              </p:ext>
            </p:extLst>
          </p:nvPr>
        </p:nvGraphicFramePr>
        <p:xfrm>
          <a:off x="11984612" y="643348"/>
          <a:ext cx="5903338" cy="9326880"/>
        </p:xfrm>
        <a:graphic>
          <a:graphicData uri="http://schemas.openxmlformats.org/drawingml/2006/table">
            <a:tbl>
              <a:tblPr/>
              <a:tblGrid>
                <a:gridCol w="882742">
                  <a:extLst>
                    <a:ext uri="{9D8B030D-6E8A-4147-A177-3AD203B41FA5}">
                      <a16:colId xmlns:a16="http://schemas.microsoft.com/office/drawing/2014/main" val="3202388709"/>
                    </a:ext>
                  </a:extLst>
                </a:gridCol>
                <a:gridCol w="5020596">
                  <a:extLst>
                    <a:ext uri="{9D8B030D-6E8A-4147-A177-3AD203B41FA5}">
                      <a16:colId xmlns:a16="http://schemas.microsoft.com/office/drawing/2014/main" val="2227449528"/>
                    </a:ext>
                  </a:extLst>
                </a:gridCol>
              </a:tblGrid>
              <a:tr h="3973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Trần Vũ Thiện Nam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717304"/>
                  </a:ext>
                </a:extLst>
              </a:tr>
              <a:tr h="3973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200" b="0" dirty="0">
                          <a:effectLst/>
                          <a:latin typeface="Times New Roman" panose="02020603050405020304" pitchFamily="18" charset="0"/>
                        </a:rPr>
                        <a:t>Bùi </a:t>
                      </a:r>
                      <a:r>
                        <a:rPr lang="en-US" sz="3200" b="0" dirty="0" err="1">
                          <a:effectLst/>
                          <a:latin typeface="Times New Roman" panose="02020603050405020304" pitchFamily="18" charset="0"/>
                        </a:rPr>
                        <a:t>Hồng</a:t>
                      </a:r>
                      <a:r>
                        <a:rPr lang="en-US" sz="3200" b="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Times New Roman" panose="02020603050405020304" pitchFamily="18" charset="0"/>
                        </a:rPr>
                        <a:t>Ngọc</a:t>
                      </a:r>
                      <a:endParaRPr lang="en-US" sz="32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6592613"/>
                  </a:ext>
                </a:extLst>
              </a:tr>
              <a:tr h="48733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200" b="0" dirty="0" err="1">
                          <a:effectLst/>
                          <a:latin typeface="Times New Roman" panose="02020603050405020304" pitchFamily="18" charset="0"/>
                        </a:rPr>
                        <a:t>Nguyễn</a:t>
                      </a:r>
                      <a:r>
                        <a:rPr lang="en-US" sz="3200" b="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Times New Roman" panose="02020603050405020304" pitchFamily="18" charset="0"/>
                        </a:rPr>
                        <a:t>Thảo</a:t>
                      </a:r>
                      <a:r>
                        <a:rPr lang="en-US" sz="3200" b="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Times New Roman" panose="02020603050405020304" pitchFamily="18" charset="0"/>
                        </a:rPr>
                        <a:t>Nguyên</a:t>
                      </a:r>
                      <a:endParaRPr lang="en-US" sz="32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962665"/>
                  </a:ext>
                </a:extLst>
              </a:tr>
              <a:tr h="3973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Vũ Yến Nhi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1480419"/>
                  </a:ext>
                </a:extLst>
              </a:tr>
              <a:tr h="3973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vi-VN" sz="3200" b="0">
                          <a:effectLst/>
                          <a:latin typeface="Times New Roman" panose="02020603050405020304" pitchFamily="18" charset="0"/>
                        </a:rPr>
                        <a:t>Đỗ Mai Phương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221919"/>
                  </a:ext>
                </a:extLst>
              </a:tr>
              <a:tr h="3973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vi-VN" sz="3200" b="0">
                          <a:effectLst/>
                          <a:latin typeface="Times New Roman" panose="02020603050405020304" pitchFamily="18" charset="0"/>
                        </a:rPr>
                        <a:t>Hoàng Minh Phương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7774202"/>
                  </a:ext>
                </a:extLst>
              </a:tr>
              <a:tr h="3973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Nguyễn Anh Quân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751119"/>
                  </a:ext>
                </a:extLst>
              </a:tr>
              <a:tr h="3973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Nguyễn Hải Quân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872223"/>
                  </a:ext>
                </a:extLst>
              </a:tr>
              <a:tr h="3973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vi-VN" sz="3200" b="0">
                          <a:effectLst/>
                          <a:latin typeface="Times New Roman" panose="02020603050405020304" pitchFamily="18" charset="0"/>
                        </a:rPr>
                        <a:t>Vũ Như Quỳnh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227100"/>
                  </a:ext>
                </a:extLst>
              </a:tr>
              <a:tr h="3973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vi-VN" sz="3200" b="0">
                          <a:effectLst/>
                          <a:latin typeface="Times New Roman" panose="02020603050405020304" pitchFamily="18" charset="0"/>
                        </a:rPr>
                        <a:t>Giang Hồng Sơn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1421552"/>
                  </a:ext>
                </a:extLst>
              </a:tr>
              <a:tr h="3973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Vũ Hồng Thái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4078228"/>
                  </a:ext>
                </a:extLst>
              </a:tr>
              <a:tr h="3973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Nguyễn Mạnh Thắng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371924"/>
                  </a:ext>
                </a:extLst>
              </a:tr>
              <a:tr h="48733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vi-VN" sz="3200" b="0" dirty="0">
                          <a:effectLst/>
                          <a:latin typeface="Times New Roman" panose="02020603050405020304" pitchFamily="18" charset="0"/>
                        </a:rPr>
                        <a:t>Hoàng Nguyễn Kim Thư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3700895"/>
                  </a:ext>
                </a:extLst>
              </a:tr>
              <a:tr h="3973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Nguyễn Mạnh Toàn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090166"/>
                  </a:ext>
                </a:extLst>
              </a:tr>
              <a:tr h="48091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200" b="0" dirty="0" err="1">
                          <a:effectLst/>
                          <a:latin typeface="Times New Roman" panose="02020603050405020304" pitchFamily="18" charset="0"/>
                        </a:rPr>
                        <a:t>Nguyễn</a:t>
                      </a:r>
                      <a:r>
                        <a:rPr lang="en-US" sz="3200" b="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Times New Roman" panose="02020603050405020304" pitchFamily="18" charset="0"/>
                        </a:rPr>
                        <a:t>Thế</a:t>
                      </a:r>
                      <a:r>
                        <a:rPr lang="en-US" sz="3200" b="0" dirty="0">
                          <a:effectLst/>
                          <a:latin typeface="Times New Roman" panose="02020603050405020304" pitchFamily="18" charset="0"/>
                        </a:rPr>
                        <a:t> Khang Trung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24981"/>
                  </a:ext>
                </a:extLst>
              </a:tr>
              <a:tr h="3973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Phạm Hoàng Tú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460965"/>
                  </a:ext>
                </a:extLst>
              </a:tr>
              <a:tr h="3973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Phan Yến Vy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186979"/>
                  </a:ext>
                </a:extLst>
              </a:tr>
              <a:tr h="10342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3200" b="0"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3200" b="0" dirty="0">
                          <a:effectLst/>
                          <a:latin typeface="Times New Roman" panose="02020603050405020304" pitchFamily="18" charset="0"/>
                        </a:rPr>
                        <a:t>Vũ Ngô Hà </a:t>
                      </a:r>
                      <a:r>
                        <a:rPr lang="en-US" sz="3200" b="0" dirty="0" err="1">
                          <a:effectLst/>
                          <a:latin typeface="Times New Roman" panose="02020603050405020304" pitchFamily="18" charset="0"/>
                        </a:rPr>
                        <a:t>Vy</a:t>
                      </a:r>
                      <a:endParaRPr lang="en-US" sz="32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2860" marR="22860" marT="15240" marB="1524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54687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88069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2993" t="-61988" r="-12993" b="-619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00050" y="342900"/>
            <a:ext cx="17487900" cy="9680718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7062821">
            <a:off x="2013480" y="6570202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044451">
            <a:off x="-2022870" y="-2675620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72084DD-D746-8160-7E37-0CAE4B1D56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9" y="754548"/>
            <a:ext cx="1031867" cy="10919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1041E64-6428-10DD-DA61-E0D91C33A831}"/>
              </a:ext>
            </a:extLst>
          </p:cNvPr>
          <p:cNvSpPr txBox="1"/>
          <p:nvPr/>
        </p:nvSpPr>
        <p:spPr>
          <a:xfrm>
            <a:off x="1695292" y="866340"/>
            <a:ext cx="1532867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Khang’s blog again. Then answer the questions.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2397CD3-F6AC-B102-4349-09D9579C0BEB}"/>
              </a:ext>
            </a:extLst>
          </p:cNvPr>
          <p:cNvGrpSpPr/>
          <p:nvPr/>
        </p:nvGrpSpPr>
        <p:grpSpPr>
          <a:xfrm>
            <a:off x="1828800" y="2053354"/>
            <a:ext cx="10063477" cy="842946"/>
            <a:chOff x="363373" y="1262747"/>
            <a:chExt cx="5728817" cy="61042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A106FB0-4172-6882-FE10-8F8E39FB3C1A}"/>
                </a:ext>
              </a:extLst>
            </p:cNvPr>
            <p:cNvSpPr txBox="1"/>
            <p:nvPr/>
          </p:nvSpPr>
          <p:spPr>
            <a:xfrm>
              <a:off x="363373" y="1262747"/>
              <a:ext cx="474830" cy="60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FA72198-1EE7-5A94-A99A-6D3C44AC9443}"/>
                </a:ext>
              </a:extLst>
            </p:cNvPr>
            <p:cNvSpPr txBox="1"/>
            <p:nvPr/>
          </p:nvSpPr>
          <p:spPr>
            <a:xfrm>
              <a:off x="827314" y="1271400"/>
              <a:ext cx="5264876" cy="60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/>
                <a:t>Where is </a:t>
              </a:r>
              <a:r>
                <a:rPr lang="en-US" sz="4800" dirty="0" err="1"/>
                <a:t>khang’s</a:t>
              </a:r>
              <a:r>
                <a:rPr lang="en-US" sz="4800" dirty="0"/>
                <a:t> </a:t>
              </a:r>
              <a:r>
                <a:rPr lang="en-US" sz="4800" dirty="0" err="1"/>
                <a:t>neighbourhood</a:t>
              </a:r>
              <a:r>
                <a:rPr lang="en-US" sz="4800" dirty="0"/>
                <a:t>?</a:t>
              </a:r>
              <a:endParaRPr lang="en-US" sz="4800" i="1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8991EA0-41A4-A032-0418-77F5DFCE03D0}"/>
              </a:ext>
            </a:extLst>
          </p:cNvPr>
          <p:cNvGrpSpPr/>
          <p:nvPr/>
        </p:nvGrpSpPr>
        <p:grpSpPr>
          <a:xfrm>
            <a:off x="1808636" y="3921990"/>
            <a:ext cx="15141415" cy="1599257"/>
            <a:chOff x="341135" y="2185154"/>
            <a:chExt cx="7473295" cy="115811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7CD6267-6B72-91AF-9C2C-F10F2033DD13}"/>
                </a:ext>
              </a:extLst>
            </p:cNvPr>
            <p:cNvSpPr txBox="1"/>
            <p:nvPr/>
          </p:nvSpPr>
          <p:spPr>
            <a:xfrm>
              <a:off x="341135" y="2185154"/>
              <a:ext cx="474830" cy="60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solidFill>
                    <a:srgbClr val="0070C0"/>
                  </a:solidFill>
                </a:rPr>
                <a:t>2.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06010A8-9F8B-7762-258F-667DE7BE9AF5}"/>
                </a:ext>
              </a:extLst>
            </p:cNvPr>
            <p:cNvSpPr txBox="1"/>
            <p:nvPr/>
          </p:nvSpPr>
          <p:spPr>
            <a:xfrm>
              <a:off x="723539" y="2206587"/>
              <a:ext cx="7090891" cy="11366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/>
                <a:t>Why is his </a:t>
              </a:r>
              <a:r>
                <a:rPr lang="en-US" sz="4800" dirty="0" err="1"/>
                <a:t>neighbourhood</a:t>
              </a:r>
              <a:r>
                <a:rPr lang="en-US" sz="4800" dirty="0"/>
                <a:t> great for outdoor activities?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BEDA2A7-6401-62D6-FD72-1C093FCB23F9}"/>
              </a:ext>
            </a:extLst>
          </p:cNvPr>
          <p:cNvGrpSpPr/>
          <p:nvPr/>
        </p:nvGrpSpPr>
        <p:grpSpPr>
          <a:xfrm>
            <a:off x="1832617" y="5794413"/>
            <a:ext cx="13116352" cy="1569661"/>
            <a:chOff x="171918" y="4549313"/>
            <a:chExt cx="6813455" cy="113667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9596B90-DF6D-BBE4-68BB-5BA0D2C86E36}"/>
                </a:ext>
              </a:extLst>
            </p:cNvPr>
            <p:cNvSpPr txBox="1"/>
            <p:nvPr/>
          </p:nvSpPr>
          <p:spPr>
            <a:xfrm>
              <a:off x="171918" y="4558097"/>
              <a:ext cx="474830" cy="60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solidFill>
                    <a:srgbClr val="0070C0"/>
                  </a:solidFill>
                </a:rPr>
                <a:t>3.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3FD21CA-3E9C-A4C9-79F9-4497C348D440}"/>
                </a:ext>
              </a:extLst>
            </p:cNvPr>
            <p:cNvSpPr txBox="1"/>
            <p:nvPr/>
          </p:nvSpPr>
          <p:spPr>
            <a:xfrm>
              <a:off x="545934" y="4549313"/>
              <a:ext cx="6439439" cy="11366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/>
                <a:t>What are the people in his </a:t>
              </a:r>
              <a:r>
                <a:rPr lang="en-US" sz="4800" dirty="0" err="1"/>
                <a:t>neighbourhood</a:t>
              </a:r>
              <a:r>
                <a:rPr lang="en-US" sz="4800" dirty="0"/>
                <a:t> like?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EE59D5F-B419-B8F9-69EB-7D57DC8DC0A8}"/>
              </a:ext>
            </a:extLst>
          </p:cNvPr>
          <p:cNvGrpSpPr/>
          <p:nvPr/>
        </p:nvGrpSpPr>
        <p:grpSpPr>
          <a:xfrm>
            <a:off x="1978683" y="7928323"/>
            <a:ext cx="13989526" cy="837339"/>
            <a:chOff x="199450" y="4342248"/>
            <a:chExt cx="7963792" cy="60636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0F17B4D-E8C2-AF2A-2D39-48769F25ECA3}"/>
                </a:ext>
              </a:extLst>
            </p:cNvPr>
            <p:cNvSpPr txBox="1"/>
            <p:nvPr/>
          </p:nvSpPr>
          <p:spPr>
            <a:xfrm>
              <a:off x="199450" y="4342248"/>
              <a:ext cx="474830" cy="60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solidFill>
                    <a:srgbClr val="0070C0"/>
                  </a:solidFill>
                </a:rPr>
                <a:t>4.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14C5B7B-1AD2-A0D0-19C5-051250839F1B}"/>
                </a:ext>
              </a:extLst>
            </p:cNvPr>
            <p:cNvSpPr txBox="1"/>
            <p:nvPr/>
          </p:nvSpPr>
          <p:spPr>
            <a:xfrm>
              <a:off x="600788" y="4346841"/>
              <a:ext cx="7562454" cy="60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/>
                <a:t>How are the streets in his </a:t>
              </a:r>
              <a:r>
                <a:rPr lang="en-US" sz="4800" dirty="0" err="1"/>
                <a:t>neighbourhood</a:t>
              </a:r>
              <a:r>
                <a:rPr lang="en-US" sz="4800" dirty="0"/>
                <a:t>?</a:t>
              </a:r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F5ABBB6-86ED-A323-A6D8-A27DA43F7E39}"/>
              </a:ext>
            </a:extLst>
          </p:cNvPr>
          <p:cNvCxnSpPr>
            <a:cxnSpLocks/>
          </p:cNvCxnSpPr>
          <p:nvPr/>
        </p:nvCxnSpPr>
        <p:spPr>
          <a:xfrm>
            <a:off x="2643778" y="3771900"/>
            <a:ext cx="1124391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CAC8624-507F-7BEE-6922-2CA61B945221}"/>
              </a:ext>
            </a:extLst>
          </p:cNvPr>
          <p:cNvCxnSpPr>
            <a:cxnSpLocks/>
          </p:cNvCxnSpPr>
          <p:nvPr/>
        </p:nvCxnSpPr>
        <p:spPr>
          <a:xfrm>
            <a:off x="2670296" y="5394468"/>
            <a:ext cx="1124391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E0F3D91-E9BE-A6F7-440B-27FA576F492B}"/>
              </a:ext>
            </a:extLst>
          </p:cNvPr>
          <p:cNvCxnSpPr>
            <a:cxnSpLocks/>
          </p:cNvCxnSpPr>
          <p:nvPr/>
        </p:nvCxnSpPr>
        <p:spPr>
          <a:xfrm>
            <a:off x="2828959" y="7353300"/>
            <a:ext cx="1124391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F2B52BE-EB9F-D087-CCCD-ED270AF202E5}"/>
              </a:ext>
            </a:extLst>
          </p:cNvPr>
          <p:cNvCxnSpPr>
            <a:cxnSpLocks/>
          </p:cNvCxnSpPr>
          <p:nvPr/>
        </p:nvCxnSpPr>
        <p:spPr>
          <a:xfrm>
            <a:off x="2852570" y="9521681"/>
            <a:ext cx="1124391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C05DA03-3758-8242-398C-A709F6A3441F}"/>
              </a:ext>
            </a:extLst>
          </p:cNvPr>
          <p:cNvCxnSpPr>
            <a:cxnSpLocks/>
          </p:cNvCxnSpPr>
          <p:nvPr/>
        </p:nvCxnSpPr>
        <p:spPr>
          <a:xfrm>
            <a:off x="1783983" y="3561212"/>
            <a:ext cx="624526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E0079B7-2507-77DE-DABE-5CA915FE82C6}"/>
              </a:ext>
            </a:extLst>
          </p:cNvPr>
          <p:cNvCxnSpPr>
            <a:cxnSpLocks/>
          </p:cNvCxnSpPr>
          <p:nvPr/>
        </p:nvCxnSpPr>
        <p:spPr>
          <a:xfrm>
            <a:off x="1783983" y="5168052"/>
            <a:ext cx="624526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11A2FC9-4A18-33FC-F8E8-55E5502A2D26}"/>
              </a:ext>
            </a:extLst>
          </p:cNvPr>
          <p:cNvCxnSpPr>
            <a:cxnSpLocks/>
          </p:cNvCxnSpPr>
          <p:nvPr/>
        </p:nvCxnSpPr>
        <p:spPr>
          <a:xfrm>
            <a:off x="1828800" y="7048500"/>
            <a:ext cx="624526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6713945-05CF-62A8-C246-6F46BF6B802F}"/>
              </a:ext>
            </a:extLst>
          </p:cNvPr>
          <p:cNvCxnSpPr>
            <a:cxnSpLocks/>
          </p:cNvCxnSpPr>
          <p:nvPr/>
        </p:nvCxnSpPr>
        <p:spPr>
          <a:xfrm>
            <a:off x="1996847" y="9086230"/>
            <a:ext cx="624526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5632DABB-DB96-BE78-63CF-17DA05E9347A}"/>
              </a:ext>
            </a:extLst>
          </p:cNvPr>
          <p:cNvSpPr txBox="1"/>
          <p:nvPr/>
        </p:nvSpPr>
        <p:spPr>
          <a:xfrm>
            <a:off x="2591189" y="3029203"/>
            <a:ext cx="10742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F05C3E"/>
                </a:solidFill>
              </a:rPr>
              <a:t>It is in the suburbs of Da Nang City.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BBE4501-8EA6-C3EB-657E-AA1725E87425}"/>
              </a:ext>
            </a:extLst>
          </p:cNvPr>
          <p:cNvSpPr txBox="1"/>
          <p:nvPr/>
        </p:nvSpPr>
        <p:spPr>
          <a:xfrm>
            <a:off x="2452310" y="4696592"/>
            <a:ext cx="159680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pc="-80" dirty="0">
                <a:solidFill>
                  <a:srgbClr val="F05C3E"/>
                </a:solidFill>
              </a:rPr>
              <a:t>Because it has beautiful parks, sandy beaches and fine weather.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078709E-AA1D-584B-B58D-67CA2436E50D}"/>
              </a:ext>
            </a:extLst>
          </p:cNvPr>
          <p:cNvSpPr txBox="1"/>
          <p:nvPr/>
        </p:nvSpPr>
        <p:spPr>
          <a:xfrm>
            <a:off x="2590439" y="6610425"/>
            <a:ext cx="80952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pc="-80" dirty="0">
                <a:solidFill>
                  <a:srgbClr val="F05C3E"/>
                </a:solidFill>
              </a:rPr>
              <a:t>They are very friendly.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FD3E7E4-ED7C-F9A7-6BAF-9C2C7028250F}"/>
              </a:ext>
            </a:extLst>
          </p:cNvPr>
          <p:cNvSpPr txBox="1"/>
          <p:nvPr/>
        </p:nvSpPr>
        <p:spPr>
          <a:xfrm>
            <a:off x="2852570" y="8690684"/>
            <a:ext cx="9599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pc="-80" dirty="0">
                <a:solidFill>
                  <a:srgbClr val="F05C3E"/>
                </a:solidFill>
              </a:rPr>
              <a:t>They are busy and crowed.</a:t>
            </a:r>
          </a:p>
        </p:txBody>
      </p:sp>
      <p:sp>
        <p:nvSpPr>
          <p:cNvPr id="48" name="Freeform 22">
            <a:extLst>
              <a:ext uri="{FF2B5EF4-FFF2-40B4-BE49-F238E27FC236}">
                <a16:creationId xmlns:a16="http://schemas.microsoft.com/office/drawing/2014/main" id="{0EB83540-FCD1-41EA-9C85-6C7090EAF028}"/>
              </a:ext>
            </a:extLst>
          </p:cNvPr>
          <p:cNvSpPr/>
          <p:nvPr/>
        </p:nvSpPr>
        <p:spPr>
          <a:xfrm rot="-312928">
            <a:off x="16380847" y="240397"/>
            <a:ext cx="1448112" cy="1363858"/>
          </a:xfrm>
          <a:custGeom>
            <a:avLst/>
            <a:gdLst/>
            <a:ahLst/>
            <a:cxnLst/>
            <a:rect l="l" t="t" r="r" b="b"/>
            <a:pathLst>
              <a:path w="1448112" h="1363858">
                <a:moveTo>
                  <a:pt x="0" y="0"/>
                </a:moveTo>
                <a:lnTo>
                  <a:pt x="1448111" y="0"/>
                </a:lnTo>
                <a:lnTo>
                  <a:pt x="1448111" y="1363858"/>
                </a:lnTo>
                <a:lnTo>
                  <a:pt x="0" y="136385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pic>
        <p:nvPicPr>
          <p:cNvPr id="8" name="Nightcore - Butterfly  CHECK BÀI">
            <a:hlinkClick r:id="" action="ppaction://media"/>
            <a:extLst>
              <a:ext uri="{FF2B5EF4-FFF2-40B4-BE49-F238E27FC236}">
                <a16:creationId xmlns:a16="http://schemas.microsoft.com/office/drawing/2014/main" id="{05E169D3-CFBA-4BC0-3137-E314D00FFC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078200" y="1910463"/>
            <a:ext cx="1030683" cy="1030683"/>
          </a:xfrm>
          <a:prstGeom prst="rect">
            <a:avLst/>
          </a:prstGeom>
        </p:spPr>
      </p:pic>
      <p:pic>
        <p:nvPicPr>
          <p:cNvPr id="11" name="Nightcore - NHẠC CHECK BÀI">
            <a:hlinkClick r:id="" action="ppaction://media"/>
            <a:extLst>
              <a:ext uri="{FF2B5EF4-FFF2-40B4-BE49-F238E27FC236}">
                <a16:creationId xmlns:a16="http://schemas.microsoft.com/office/drawing/2014/main" id="{731FFC35-4912-6B8E-4E5C-92B54B0218B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078200" y="8759319"/>
            <a:ext cx="1081905" cy="108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85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6242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2021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5" grpId="0"/>
      <p:bldP spid="36" grpId="0"/>
      <p:bldP spid="37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sp>
        <p:nvSpPr>
          <p:cNvPr id="3" name="Freeform 3"/>
          <p:cNvSpPr/>
          <p:nvPr/>
        </p:nvSpPr>
        <p:spPr>
          <a:xfrm rot="9503470">
            <a:off x="14044118" y="246848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 rot="-10800000">
            <a:off x="6566354" y="1028699"/>
            <a:ext cx="10692947" cy="8229600"/>
            <a:chOff x="0" y="0"/>
            <a:chExt cx="2816250" cy="216746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816250" cy="2167467"/>
            </a:xfrm>
            <a:custGeom>
              <a:avLst/>
              <a:gdLst/>
              <a:ahLst/>
              <a:cxnLst/>
              <a:rect l="l" t="t" r="r" b="b"/>
              <a:pathLst>
                <a:path w="2816250" h="2167467">
                  <a:moveTo>
                    <a:pt x="36925" y="0"/>
                  </a:moveTo>
                  <a:lnTo>
                    <a:pt x="2779325" y="0"/>
                  </a:lnTo>
                  <a:cubicBezTo>
                    <a:pt x="2789118" y="0"/>
                    <a:pt x="2798510" y="3890"/>
                    <a:pt x="2805435" y="10815"/>
                  </a:cubicBezTo>
                  <a:cubicBezTo>
                    <a:pt x="2812359" y="17740"/>
                    <a:pt x="2816250" y="27132"/>
                    <a:pt x="2816250" y="36925"/>
                  </a:cubicBezTo>
                  <a:lnTo>
                    <a:pt x="2816250" y="2130542"/>
                  </a:lnTo>
                  <a:cubicBezTo>
                    <a:pt x="2816250" y="2140335"/>
                    <a:pt x="2812359" y="2149727"/>
                    <a:pt x="2805435" y="2156652"/>
                  </a:cubicBezTo>
                  <a:cubicBezTo>
                    <a:pt x="2798510" y="2163576"/>
                    <a:pt x="2789118" y="2167467"/>
                    <a:pt x="2779325" y="2167467"/>
                  </a:cubicBezTo>
                  <a:lnTo>
                    <a:pt x="36925" y="2167467"/>
                  </a:lnTo>
                  <a:cubicBezTo>
                    <a:pt x="27132" y="2167467"/>
                    <a:pt x="17740" y="2163576"/>
                    <a:pt x="10815" y="2156652"/>
                  </a:cubicBezTo>
                  <a:cubicBezTo>
                    <a:pt x="3890" y="2149727"/>
                    <a:pt x="0" y="2140335"/>
                    <a:pt x="0" y="2130542"/>
                  </a:cubicBezTo>
                  <a:lnTo>
                    <a:pt x="0" y="36925"/>
                  </a:lnTo>
                  <a:cubicBezTo>
                    <a:pt x="0" y="27132"/>
                    <a:pt x="3890" y="17740"/>
                    <a:pt x="10815" y="10815"/>
                  </a:cubicBezTo>
                  <a:cubicBezTo>
                    <a:pt x="17740" y="3890"/>
                    <a:pt x="27132" y="0"/>
                    <a:pt x="36925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2816250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 rot="-1461796">
            <a:off x="-3360806" y="-2131787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29"/>
                </a:lnTo>
                <a:lnTo>
                  <a:pt x="0" y="82116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 rot="-10800000">
            <a:off x="1028700" y="1028700"/>
            <a:ext cx="4945207" cy="8229600"/>
            <a:chOff x="0" y="0"/>
            <a:chExt cx="1302441" cy="216746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302441" cy="2167467"/>
            </a:xfrm>
            <a:custGeom>
              <a:avLst/>
              <a:gdLst/>
              <a:ahLst/>
              <a:cxnLst/>
              <a:rect l="l" t="t" r="r" b="b"/>
              <a:pathLst>
                <a:path w="1302441" h="2167467">
                  <a:moveTo>
                    <a:pt x="79843" y="0"/>
                  </a:moveTo>
                  <a:lnTo>
                    <a:pt x="1222599" y="0"/>
                  </a:lnTo>
                  <a:cubicBezTo>
                    <a:pt x="1266695" y="0"/>
                    <a:pt x="1302441" y="35747"/>
                    <a:pt x="1302441" y="79843"/>
                  </a:cubicBezTo>
                  <a:lnTo>
                    <a:pt x="1302441" y="2087624"/>
                  </a:lnTo>
                  <a:cubicBezTo>
                    <a:pt x="1302441" y="2131720"/>
                    <a:pt x="1266695" y="2167467"/>
                    <a:pt x="1222599" y="2167467"/>
                  </a:cubicBezTo>
                  <a:lnTo>
                    <a:pt x="79843" y="2167467"/>
                  </a:lnTo>
                  <a:cubicBezTo>
                    <a:pt x="35747" y="2167467"/>
                    <a:pt x="0" y="2131720"/>
                    <a:pt x="0" y="2087624"/>
                  </a:cubicBezTo>
                  <a:lnTo>
                    <a:pt x="0" y="79843"/>
                  </a:lnTo>
                  <a:cubicBezTo>
                    <a:pt x="0" y="35747"/>
                    <a:pt x="35747" y="0"/>
                    <a:pt x="79843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1302441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7768372" y="4268761"/>
            <a:ext cx="8539481" cy="18247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5948"/>
              </a:lnSpc>
              <a:spcBef>
                <a:spcPct val="0"/>
              </a:spcBef>
            </a:pPr>
            <a:r>
              <a:rPr lang="en-US" sz="12000" u="none" dirty="0">
                <a:solidFill>
                  <a:srgbClr val="F9705A"/>
                </a:solidFill>
                <a:latin typeface="Jua Bold"/>
              </a:rPr>
              <a:t>SPEAKING</a:t>
            </a:r>
          </a:p>
        </p:txBody>
      </p:sp>
      <p:sp>
        <p:nvSpPr>
          <p:cNvPr id="15" name="Freeform 15"/>
          <p:cNvSpPr/>
          <p:nvPr/>
        </p:nvSpPr>
        <p:spPr>
          <a:xfrm flipH="1">
            <a:off x="-2358704" y="7650240"/>
            <a:ext cx="6014933" cy="2444666"/>
          </a:xfrm>
          <a:custGeom>
            <a:avLst/>
            <a:gdLst/>
            <a:ahLst/>
            <a:cxnLst/>
            <a:rect l="l" t="t" r="r" b="b"/>
            <a:pathLst>
              <a:path w="6014933" h="2444666">
                <a:moveTo>
                  <a:pt x="6014933" y="0"/>
                </a:moveTo>
                <a:lnTo>
                  <a:pt x="0" y="0"/>
                </a:lnTo>
                <a:lnTo>
                  <a:pt x="0" y="2444666"/>
                </a:lnTo>
                <a:lnTo>
                  <a:pt x="6014933" y="2444666"/>
                </a:lnTo>
                <a:lnTo>
                  <a:pt x="6014933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flipH="1" flipV="1">
            <a:off x="1553852" y="223249"/>
            <a:ext cx="7314444" cy="2972830"/>
          </a:xfrm>
          <a:custGeom>
            <a:avLst/>
            <a:gdLst/>
            <a:ahLst/>
            <a:cxnLst/>
            <a:rect l="l" t="t" r="r" b="b"/>
            <a:pathLst>
              <a:path w="7314444" h="2972830">
                <a:moveTo>
                  <a:pt x="7314445" y="2972830"/>
                </a:moveTo>
                <a:lnTo>
                  <a:pt x="0" y="2972830"/>
                </a:lnTo>
                <a:lnTo>
                  <a:pt x="0" y="0"/>
                </a:lnTo>
                <a:lnTo>
                  <a:pt x="7314445" y="0"/>
                </a:lnTo>
                <a:lnTo>
                  <a:pt x="7314445" y="297283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flipH="1">
            <a:off x="11533827" y="7842334"/>
            <a:ext cx="6014933" cy="2444666"/>
          </a:xfrm>
          <a:custGeom>
            <a:avLst/>
            <a:gdLst/>
            <a:ahLst/>
            <a:cxnLst/>
            <a:rect l="l" t="t" r="r" b="b"/>
            <a:pathLst>
              <a:path w="6014933" h="2444666">
                <a:moveTo>
                  <a:pt x="6014933" y="0"/>
                </a:moveTo>
                <a:lnTo>
                  <a:pt x="0" y="0"/>
                </a:lnTo>
                <a:lnTo>
                  <a:pt x="0" y="2444666"/>
                </a:lnTo>
                <a:lnTo>
                  <a:pt x="6014933" y="2444666"/>
                </a:lnTo>
                <a:lnTo>
                  <a:pt x="6014933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382402" y="2042434"/>
            <a:ext cx="5415307" cy="14966929"/>
          </a:xfrm>
          <a:custGeom>
            <a:avLst/>
            <a:gdLst/>
            <a:ahLst/>
            <a:cxnLst/>
            <a:rect l="l" t="t" r="r" b="b"/>
            <a:pathLst>
              <a:path w="5415307" h="14966929">
                <a:moveTo>
                  <a:pt x="0" y="0"/>
                </a:moveTo>
                <a:lnTo>
                  <a:pt x="5415307" y="0"/>
                </a:lnTo>
                <a:lnTo>
                  <a:pt x="5415307" y="14966929"/>
                </a:lnTo>
                <a:lnTo>
                  <a:pt x="0" y="1496692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9100370" y="6822130"/>
            <a:ext cx="6027719" cy="658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931"/>
              </a:lnSpc>
              <a:spcBef>
                <a:spcPct val="0"/>
              </a:spcBef>
            </a:pPr>
            <a:r>
              <a:rPr lang="en-US" sz="3706" u="none" dirty="0">
                <a:solidFill>
                  <a:srgbClr val="FFEEC8"/>
                </a:solidFill>
                <a:latin typeface="Jua Bold"/>
              </a:rPr>
              <a:t>LET'S GETSTARTED!</a:t>
            </a:r>
          </a:p>
        </p:txBody>
      </p:sp>
      <p:sp>
        <p:nvSpPr>
          <p:cNvPr id="21" name="Freeform 19">
            <a:extLst>
              <a:ext uri="{FF2B5EF4-FFF2-40B4-BE49-F238E27FC236}">
                <a16:creationId xmlns:a16="http://schemas.microsoft.com/office/drawing/2014/main" id="{11EE76B7-FEF3-6539-3C6D-83A574DF23CF}"/>
              </a:ext>
            </a:extLst>
          </p:cNvPr>
          <p:cNvSpPr/>
          <p:nvPr/>
        </p:nvSpPr>
        <p:spPr>
          <a:xfrm rot="-1258799" flipH="1">
            <a:off x="14463819" y="956229"/>
            <a:ext cx="1328541" cy="1251244"/>
          </a:xfrm>
          <a:custGeom>
            <a:avLst/>
            <a:gdLst/>
            <a:ahLst/>
            <a:cxnLst/>
            <a:rect l="l" t="t" r="r" b="b"/>
            <a:pathLst>
              <a:path w="1328541" h="1251244">
                <a:moveTo>
                  <a:pt x="1328541" y="0"/>
                </a:moveTo>
                <a:lnTo>
                  <a:pt x="0" y="0"/>
                </a:lnTo>
                <a:lnTo>
                  <a:pt x="0" y="1251244"/>
                </a:lnTo>
                <a:lnTo>
                  <a:pt x="1328541" y="1251244"/>
                </a:lnTo>
                <a:lnTo>
                  <a:pt x="1328541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354279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82094" y="630502"/>
            <a:ext cx="17487900" cy="92583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7062821">
            <a:off x="2013480" y="6570202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044451">
            <a:off x="-2022870" y="-2675620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0FD6D6D-5C22-67CC-270E-0985AE5913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058710"/>
            <a:ext cx="1201825" cy="123649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678AAFA-7F94-A005-ED26-EF8947BCE8E3}"/>
              </a:ext>
            </a:extLst>
          </p:cNvPr>
          <p:cNvSpPr txBox="1"/>
          <p:nvPr/>
        </p:nvSpPr>
        <p:spPr>
          <a:xfrm>
            <a:off x="2287676" y="1137872"/>
            <a:ext cx="127999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Make notes about your </a:t>
            </a:r>
            <a:r>
              <a:rPr lang="en-US" sz="4500" b="1" dirty="0" err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neighbourhood</a:t>
            </a:r>
            <a:r>
              <a:rPr lang="en-US" sz="45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US" sz="45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Think about what you like / dislike about it.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B6FC40D-DA90-BF02-2AF1-F2EC05AB85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883980"/>
              </p:ext>
            </p:extLst>
          </p:nvPr>
        </p:nvGraphicFramePr>
        <p:xfrm>
          <a:off x="1741358" y="2789388"/>
          <a:ext cx="14249399" cy="66294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74026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467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60688">
                <a:tc>
                  <a:txBody>
                    <a:bodyPr/>
                    <a:lstStyle/>
                    <a:p>
                      <a:pPr algn="ctr"/>
                      <a:r>
                        <a:rPr lang="en-US" sz="5000" b="1" dirty="0"/>
                        <a:t>LIKES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0" b="1" dirty="0"/>
                        <a:t>DISLIKES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8712">
                <a:tc>
                  <a:txBody>
                    <a:bodyPr/>
                    <a:lstStyle/>
                    <a:p>
                      <a:pPr algn="ctr"/>
                      <a:endParaRPr lang="en-US" sz="4500" b="0" dirty="0">
                        <a:solidFill>
                          <a:srgbClr val="F16649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4" name="Freeform 11">
            <a:extLst>
              <a:ext uri="{FF2B5EF4-FFF2-40B4-BE49-F238E27FC236}">
                <a16:creationId xmlns:a16="http://schemas.microsoft.com/office/drawing/2014/main" id="{7C90151E-B24B-1C6A-4992-909E00F4DA3D}"/>
              </a:ext>
            </a:extLst>
          </p:cNvPr>
          <p:cNvSpPr/>
          <p:nvPr/>
        </p:nvSpPr>
        <p:spPr>
          <a:xfrm>
            <a:off x="14125790" y="-356074"/>
            <a:ext cx="5903338" cy="2399310"/>
          </a:xfrm>
          <a:custGeom>
            <a:avLst/>
            <a:gdLst/>
            <a:ahLst/>
            <a:cxnLst/>
            <a:rect l="l" t="t" r="r" b="b"/>
            <a:pathLst>
              <a:path w="5903338" h="2399310">
                <a:moveTo>
                  <a:pt x="0" y="0"/>
                </a:moveTo>
                <a:lnTo>
                  <a:pt x="5903338" y="0"/>
                </a:lnTo>
                <a:lnTo>
                  <a:pt x="5903338" y="2399310"/>
                </a:lnTo>
                <a:lnTo>
                  <a:pt x="0" y="239931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12">
            <a:extLst>
              <a:ext uri="{FF2B5EF4-FFF2-40B4-BE49-F238E27FC236}">
                <a16:creationId xmlns:a16="http://schemas.microsoft.com/office/drawing/2014/main" id="{75318BB4-1094-3067-99AC-D620C5853127}"/>
              </a:ext>
            </a:extLst>
          </p:cNvPr>
          <p:cNvSpPr/>
          <p:nvPr/>
        </p:nvSpPr>
        <p:spPr>
          <a:xfrm>
            <a:off x="15738161" y="6170865"/>
            <a:ext cx="4518630" cy="4610322"/>
          </a:xfrm>
          <a:custGeom>
            <a:avLst/>
            <a:gdLst/>
            <a:ahLst/>
            <a:cxnLst/>
            <a:rect l="l" t="t" r="r" b="b"/>
            <a:pathLst>
              <a:path w="6178786" h="9461509">
                <a:moveTo>
                  <a:pt x="0" y="0"/>
                </a:moveTo>
                <a:lnTo>
                  <a:pt x="6178786" y="0"/>
                </a:lnTo>
                <a:lnTo>
                  <a:pt x="6178786" y="9461509"/>
                </a:lnTo>
                <a:lnTo>
                  <a:pt x="0" y="946150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BA27925-23C3-BA0C-153A-FC69338959C4}"/>
              </a:ext>
            </a:extLst>
          </p:cNvPr>
          <p:cNvSpPr txBox="1"/>
          <p:nvPr/>
        </p:nvSpPr>
        <p:spPr>
          <a:xfrm>
            <a:off x="1887625" y="4746955"/>
            <a:ext cx="687078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b="0" i="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beautiful scenery, fine weather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BF6A5D1-6FFB-D3BF-2017-9096433AF33F}"/>
              </a:ext>
            </a:extLst>
          </p:cNvPr>
          <p:cNvSpPr txBox="1"/>
          <p:nvPr/>
        </p:nvSpPr>
        <p:spPr>
          <a:xfrm>
            <a:off x="1887625" y="6500229"/>
            <a:ext cx="67526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b="0" i="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delicious and cheap food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35431F3-F75B-2734-524E-251E996B4A23}"/>
              </a:ext>
            </a:extLst>
          </p:cNvPr>
          <p:cNvSpPr txBox="1"/>
          <p:nvPr/>
        </p:nvSpPr>
        <p:spPr>
          <a:xfrm>
            <a:off x="1887625" y="8200597"/>
            <a:ext cx="72898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b="0" i="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Nice and friendly people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6C462B6-61DC-B94E-7CF1-687A7643F062}"/>
              </a:ext>
            </a:extLst>
          </p:cNvPr>
          <p:cNvSpPr txBox="1"/>
          <p:nvPr/>
        </p:nvSpPr>
        <p:spPr>
          <a:xfrm>
            <a:off x="9372600" y="4746955"/>
            <a:ext cx="5867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b="0" i="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busy and crowded streets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B23D49-798E-304E-37F3-800BD5852EAA}"/>
              </a:ext>
            </a:extLst>
          </p:cNvPr>
          <p:cNvSpPr txBox="1"/>
          <p:nvPr/>
        </p:nvSpPr>
        <p:spPr>
          <a:xfrm>
            <a:off x="9426440" y="6378171"/>
            <a:ext cx="67902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b="0" i="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polluted environment</a:t>
            </a:r>
          </a:p>
        </p:txBody>
      </p:sp>
    </p:spTree>
    <p:extLst>
      <p:ext uri="{BB962C8B-B14F-4D97-AF65-F5344CB8AC3E}">
        <p14:creationId xmlns:p14="http://schemas.microsoft.com/office/powerpoint/2010/main" val="357858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sp>
        <p:nvSpPr>
          <p:cNvPr id="3" name="Freeform 3"/>
          <p:cNvSpPr/>
          <p:nvPr/>
        </p:nvSpPr>
        <p:spPr>
          <a:xfrm rot="-8037382">
            <a:off x="-2537478" y="6181185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3891266">
            <a:off x="13884636" y="-1745440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4" y="0"/>
                </a:lnTo>
                <a:lnTo>
                  <a:pt x="9386334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319991" y="342900"/>
            <a:ext cx="17648017" cy="9563263"/>
            <a:chOff x="0" y="0"/>
            <a:chExt cx="4274726" cy="216746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 flipH="1">
            <a:off x="14066466" y="7594739"/>
            <a:ext cx="6329254" cy="2572416"/>
          </a:xfrm>
          <a:custGeom>
            <a:avLst/>
            <a:gdLst/>
            <a:ahLst/>
            <a:cxnLst/>
            <a:rect l="l" t="t" r="r" b="b"/>
            <a:pathLst>
              <a:path w="6329254" h="2572416">
                <a:moveTo>
                  <a:pt x="6329254" y="0"/>
                </a:moveTo>
                <a:lnTo>
                  <a:pt x="0" y="0"/>
                </a:lnTo>
                <a:lnTo>
                  <a:pt x="0" y="2572416"/>
                </a:lnTo>
                <a:lnTo>
                  <a:pt x="6329254" y="2572416"/>
                </a:lnTo>
                <a:lnTo>
                  <a:pt x="6329254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346237">
            <a:off x="17224615" y="260796"/>
            <a:ext cx="1017774" cy="958558"/>
          </a:xfrm>
          <a:custGeom>
            <a:avLst/>
            <a:gdLst/>
            <a:ahLst/>
            <a:cxnLst/>
            <a:rect l="l" t="t" r="r" b="b"/>
            <a:pathLst>
              <a:path w="1017774" h="958558">
                <a:moveTo>
                  <a:pt x="0" y="0"/>
                </a:moveTo>
                <a:lnTo>
                  <a:pt x="1017773" y="0"/>
                </a:lnTo>
                <a:lnTo>
                  <a:pt x="1017773" y="958558"/>
                </a:lnTo>
                <a:lnTo>
                  <a:pt x="0" y="95855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A7DA51B-BB2E-9963-9478-217057339EA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90" y="512925"/>
            <a:ext cx="970655" cy="91518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8E175AC-1B01-BCBD-D800-409AC7A6F405}"/>
              </a:ext>
            </a:extLst>
          </p:cNvPr>
          <p:cNvSpPr txBox="1"/>
          <p:nvPr/>
        </p:nvSpPr>
        <p:spPr>
          <a:xfrm>
            <a:off x="1744541" y="490222"/>
            <a:ext cx="159853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pairs. Ask and answer about what you like and dislike about your </a:t>
            </a:r>
            <a:r>
              <a:rPr lang="en-US" sz="4500" b="1" dirty="0" err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neighbourhood</a:t>
            </a:r>
            <a:r>
              <a:rPr lang="en-US" sz="45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5556956-0D47-C4A6-8935-4BBEC01EBB44}"/>
              </a:ext>
            </a:extLst>
          </p:cNvPr>
          <p:cNvSpPr txBox="1"/>
          <p:nvPr/>
        </p:nvSpPr>
        <p:spPr>
          <a:xfrm>
            <a:off x="1447800" y="1938983"/>
            <a:ext cx="270693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rgbClr val="0070C0"/>
                </a:solidFill>
              </a:rPr>
              <a:t>Example: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C027C4-3C3D-EAC5-11DC-85E206CD99A2}"/>
              </a:ext>
            </a:extLst>
          </p:cNvPr>
          <p:cNvSpPr txBox="1"/>
          <p:nvPr/>
        </p:nvSpPr>
        <p:spPr>
          <a:xfrm>
            <a:off x="1434059" y="2503216"/>
            <a:ext cx="15011400" cy="738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b="1" i="1" dirty="0">
                <a:solidFill>
                  <a:srgbClr val="FF0000"/>
                </a:solidFill>
              </a:rPr>
              <a:t>A: </a:t>
            </a:r>
            <a:r>
              <a:rPr lang="en-US" sz="4000" i="1" dirty="0">
                <a:solidFill>
                  <a:srgbClr val="FF0000"/>
                </a:solidFill>
              </a:rPr>
              <a:t>Hello. </a:t>
            </a:r>
            <a:r>
              <a:rPr lang="en-US" sz="4000" dirty="0">
                <a:solidFill>
                  <a:srgbClr val="FF0000"/>
                </a:solidFill>
              </a:rPr>
              <a:t>Where do you live?</a:t>
            </a:r>
          </a:p>
          <a:p>
            <a:pPr>
              <a:lnSpc>
                <a:spcPct val="150000"/>
              </a:lnSpc>
            </a:pPr>
            <a:r>
              <a:rPr lang="en-US" sz="4000" b="1" i="1" dirty="0"/>
              <a:t>B: </a:t>
            </a:r>
            <a:r>
              <a:rPr lang="en-US" sz="4000" dirty="0"/>
              <a:t>I live in the suburbs of Da Nang City. </a:t>
            </a:r>
          </a:p>
          <a:p>
            <a:pPr>
              <a:lnSpc>
                <a:spcPct val="150000"/>
              </a:lnSpc>
            </a:pPr>
            <a:r>
              <a:rPr lang="en-US" sz="4000" b="1" i="1" dirty="0">
                <a:solidFill>
                  <a:srgbClr val="FF0000"/>
                </a:solidFill>
              </a:rPr>
              <a:t>A: </a:t>
            </a:r>
            <a:r>
              <a:rPr lang="en-US" sz="4000" dirty="0">
                <a:solidFill>
                  <a:srgbClr val="FF0000"/>
                </a:solidFill>
              </a:rPr>
              <a:t>What do you like about it?</a:t>
            </a:r>
          </a:p>
          <a:p>
            <a:pPr>
              <a:lnSpc>
                <a:spcPct val="150000"/>
              </a:lnSpc>
            </a:pPr>
            <a:r>
              <a:rPr lang="en-US" sz="4000" b="1" i="1" dirty="0"/>
              <a:t>B: </a:t>
            </a:r>
            <a:r>
              <a:rPr lang="en-US" sz="4000" dirty="0"/>
              <a:t>The weather is fine. The people are friendly and the food is good.</a:t>
            </a:r>
          </a:p>
          <a:p>
            <a:pPr>
              <a:lnSpc>
                <a:spcPct val="150000"/>
              </a:lnSpc>
            </a:pPr>
            <a:r>
              <a:rPr lang="en-US" sz="4000" b="1" i="1" dirty="0">
                <a:solidFill>
                  <a:srgbClr val="FF0000"/>
                </a:solidFill>
              </a:rPr>
              <a:t>A: </a:t>
            </a:r>
            <a:r>
              <a:rPr lang="en-US" sz="4000" dirty="0">
                <a:solidFill>
                  <a:srgbClr val="FF0000"/>
                </a:solidFill>
              </a:rPr>
              <a:t>What do you dislike about it?</a:t>
            </a:r>
          </a:p>
          <a:p>
            <a:pPr>
              <a:lnSpc>
                <a:spcPct val="150000"/>
              </a:lnSpc>
            </a:pPr>
            <a:r>
              <a:rPr lang="en-US" sz="4000" b="1" i="1" dirty="0"/>
              <a:t>B: </a:t>
            </a:r>
            <a:r>
              <a:rPr lang="en-US" sz="4000" dirty="0"/>
              <a:t>The streets are busy and crowded.</a:t>
            </a:r>
          </a:p>
          <a:p>
            <a:pPr>
              <a:lnSpc>
                <a:spcPct val="150000"/>
              </a:lnSpc>
            </a:pPr>
            <a:r>
              <a:rPr lang="en-US" sz="4000" dirty="0">
                <a:solidFill>
                  <a:srgbClr val="FF0000"/>
                </a:solidFill>
              </a:rPr>
              <a:t>A: That sounds good! Goodbye.</a:t>
            </a:r>
          </a:p>
          <a:p>
            <a:pPr>
              <a:lnSpc>
                <a:spcPct val="150000"/>
              </a:lnSpc>
            </a:pPr>
            <a:r>
              <a:rPr lang="en-US" sz="4000" dirty="0"/>
              <a:t>B. Bye.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sp>
        <p:nvSpPr>
          <p:cNvPr id="3" name="Freeform 3"/>
          <p:cNvSpPr/>
          <p:nvPr/>
        </p:nvSpPr>
        <p:spPr>
          <a:xfrm rot="6581393" flipV="1">
            <a:off x="-3017257" y="-1128622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8211629"/>
                </a:moveTo>
                <a:lnTo>
                  <a:pt x="9386334" y="8211629"/>
                </a:lnTo>
                <a:lnTo>
                  <a:pt x="9386334" y="0"/>
                </a:lnTo>
                <a:lnTo>
                  <a:pt x="0" y="0"/>
                </a:lnTo>
                <a:lnTo>
                  <a:pt x="0" y="8211629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3380719" flipV="1">
            <a:off x="6547595" y="550219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8211629"/>
                </a:moveTo>
                <a:lnTo>
                  <a:pt x="9386333" y="8211629"/>
                </a:lnTo>
                <a:lnTo>
                  <a:pt x="9386333" y="0"/>
                </a:lnTo>
                <a:lnTo>
                  <a:pt x="0" y="0"/>
                </a:lnTo>
                <a:lnTo>
                  <a:pt x="0" y="8211629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10800000" flipV="1">
            <a:off x="8786188" y="-4105815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8211630"/>
                </a:moveTo>
                <a:lnTo>
                  <a:pt x="9386333" y="8211630"/>
                </a:lnTo>
                <a:lnTo>
                  <a:pt x="9386333" y="0"/>
                </a:lnTo>
                <a:lnTo>
                  <a:pt x="0" y="0"/>
                </a:lnTo>
                <a:lnTo>
                  <a:pt x="0" y="821163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7099396" y="391564"/>
            <a:ext cx="4394008" cy="11945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10500"/>
              </a:lnSpc>
              <a:spcBef>
                <a:spcPct val="0"/>
              </a:spcBef>
            </a:pPr>
            <a:r>
              <a:rPr lang="en-US" sz="7500" u="none" dirty="0">
                <a:solidFill>
                  <a:srgbClr val="FFFF00"/>
                </a:solidFill>
                <a:latin typeface="Jua Bold"/>
              </a:rPr>
              <a:t>Speaking</a:t>
            </a:r>
          </a:p>
        </p:txBody>
      </p:sp>
      <p:sp>
        <p:nvSpPr>
          <p:cNvPr id="18" name="Freeform 18"/>
          <p:cNvSpPr/>
          <p:nvPr/>
        </p:nvSpPr>
        <p:spPr>
          <a:xfrm flipH="1">
            <a:off x="12674296" y="7929007"/>
            <a:ext cx="6329254" cy="2572416"/>
          </a:xfrm>
          <a:custGeom>
            <a:avLst/>
            <a:gdLst/>
            <a:ahLst/>
            <a:cxnLst/>
            <a:rect l="l" t="t" r="r" b="b"/>
            <a:pathLst>
              <a:path w="6329254" h="2572416">
                <a:moveTo>
                  <a:pt x="6329254" y="0"/>
                </a:moveTo>
                <a:lnTo>
                  <a:pt x="0" y="0"/>
                </a:lnTo>
                <a:lnTo>
                  <a:pt x="0" y="2572416"/>
                </a:lnTo>
                <a:lnTo>
                  <a:pt x="6329254" y="2572416"/>
                </a:lnTo>
                <a:lnTo>
                  <a:pt x="6329254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-2587747" y="79917"/>
            <a:ext cx="6329254" cy="2572416"/>
          </a:xfrm>
          <a:custGeom>
            <a:avLst/>
            <a:gdLst/>
            <a:ahLst/>
            <a:cxnLst/>
            <a:rect l="l" t="t" r="r" b="b"/>
            <a:pathLst>
              <a:path w="6329254" h="2572416">
                <a:moveTo>
                  <a:pt x="0" y="0"/>
                </a:moveTo>
                <a:lnTo>
                  <a:pt x="6329254" y="0"/>
                </a:lnTo>
                <a:lnTo>
                  <a:pt x="6329254" y="2572416"/>
                </a:lnTo>
                <a:lnTo>
                  <a:pt x="0" y="257241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 rot="-712792">
            <a:off x="15638968" y="-561204"/>
            <a:ext cx="6196632" cy="9488836"/>
          </a:xfrm>
          <a:custGeom>
            <a:avLst/>
            <a:gdLst/>
            <a:ahLst/>
            <a:cxnLst/>
            <a:rect l="l" t="t" r="r" b="b"/>
            <a:pathLst>
              <a:path w="6196632" h="9488836">
                <a:moveTo>
                  <a:pt x="0" y="0"/>
                </a:moveTo>
                <a:lnTo>
                  <a:pt x="6196632" y="0"/>
                </a:lnTo>
                <a:lnTo>
                  <a:pt x="6196632" y="9488836"/>
                </a:lnTo>
                <a:lnTo>
                  <a:pt x="0" y="948883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 rot="-312928">
            <a:off x="16624322" y="5834611"/>
            <a:ext cx="1448112" cy="1363858"/>
          </a:xfrm>
          <a:custGeom>
            <a:avLst/>
            <a:gdLst/>
            <a:ahLst/>
            <a:cxnLst/>
            <a:rect l="l" t="t" r="r" b="b"/>
            <a:pathLst>
              <a:path w="1448112" h="1363858">
                <a:moveTo>
                  <a:pt x="0" y="0"/>
                </a:moveTo>
                <a:lnTo>
                  <a:pt x="1448111" y="0"/>
                </a:lnTo>
                <a:lnTo>
                  <a:pt x="1448111" y="1363858"/>
                </a:lnTo>
                <a:lnTo>
                  <a:pt x="0" y="136385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pic>
        <p:nvPicPr>
          <p:cNvPr id="1026" name="Picture 2" descr="Talking people Vectors &amp; Illustrations for Free Download | Freepik">
            <a:extLst>
              <a:ext uri="{FF2B5EF4-FFF2-40B4-BE49-F238E27FC236}">
                <a16:creationId xmlns:a16="http://schemas.microsoft.com/office/drawing/2014/main" id="{02661BF8-4E46-1627-4787-C778F6C879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93"/>
          <a:stretch/>
        </p:blipFill>
        <p:spPr bwMode="auto">
          <a:xfrm>
            <a:off x="1856674" y="2033668"/>
            <a:ext cx="13949992" cy="691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7 tip giúp bạn tự tin hơn trong cách giao tiếp hằng ngày và được mọi người  xung quanh yêu mến - BlogAnChoi">
            <a:extLst>
              <a:ext uri="{FF2B5EF4-FFF2-40B4-BE49-F238E27FC236}">
                <a16:creationId xmlns:a16="http://schemas.microsoft.com/office/drawing/2014/main" id="{5F82A56C-6738-BC85-A6D7-DA5A95B5A9D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20">
            <a:extLst>
              <a:ext uri="{FF2B5EF4-FFF2-40B4-BE49-F238E27FC236}">
                <a16:creationId xmlns:a16="http://schemas.microsoft.com/office/drawing/2014/main" id="{8B28C26F-15AA-367F-5865-3B105A01315B}"/>
              </a:ext>
            </a:extLst>
          </p:cNvPr>
          <p:cNvSpPr/>
          <p:nvPr/>
        </p:nvSpPr>
        <p:spPr>
          <a:xfrm>
            <a:off x="-3116837" y="5821510"/>
            <a:ext cx="5727948" cy="8771145"/>
          </a:xfrm>
          <a:custGeom>
            <a:avLst/>
            <a:gdLst/>
            <a:ahLst/>
            <a:cxnLst/>
            <a:rect l="l" t="t" r="r" b="b"/>
            <a:pathLst>
              <a:path w="5727948" h="8771145">
                <a:moveTo>
                  <a:pt x="0" y="0"/>
                </a:moveTo>
                <a:lnTo>
                  <a:pt x="5727947" y="0"/>
                </a:lnTo>
                <a:lnTo>
                  <a:pt x="5727947" y="8771146"/>
                </a:lnTo>
                <a:lnTo>
                  <a:pt x="0" y="877114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461216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2644" y="-2486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14728" y="251504"/>
            <a:ext cx="17246334" cy="9734253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7062821">
            <a:off x="2013480" y="6570202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044451">
            <a:off x="-2022870" y="-2675620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788712" y="256796"/>
            <a:ext cx="5982082" cy="2431314"/>
          </a:xfrm>
          <a:custGeom>
            <a:avLst/>
            <a:gdLst/>
            <a:ahLst/>
            <a:cxnLst/>
            <a:rect l="l" t="t" r="r" b="b"/>
            <a:pathLst>
              <a:path w="5982082" h="2431314">
                <a:moveTo>
                  <a:pt x="0" y="0"/>
                </a:moveTo>
                <a:lnTo>
                  <a:pt x="5982082" y="0"/>
                </a:lnTo>
                <a:lnTo>
                  <a:pt x="5982082" y="2431314"/>
                </a:lnTo>
                <a:lnTo>
                  <a:pt x="0" y="24313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flipH="1">
            <a:off x="-2944823" y="7800185"/>
            <a:ext cx="6014933" cy="2444666"/>
          </a:xfrm>
          <a:custGeom>
            <a:avLst/>
            <a:gdLst/>
            <a:ahLst/>
            <a:cxnLst/>
            <a:rect l="l" t="t" r="r" b="b"/>
            <a:pathLst>
              <a:path w="6014933" h="2444666">
                <a:moveTo>
                  <a:pt x="6014934" y="0"/>
                </a:moveTo>
                <a:lnTo>
                  <a:pt x="0" y="0"/>
                </a:lnTo>
                <a:lnTo>
                  <a:pt x="0" y="2444665"/>
                </a:lnTo>
                <a:lnTo>
                  <a:pt x="6014934" y="2444665"/>
                </a:lnTo>
                <a:lnTo>
                  <a:pt x="6014934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2362200" y="6671308"/>
            <a:ext cx="3561989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995"/>
              </a:lnSpc>
            </a:pPr>
            <a:r>
              <a:rPr lang="en-US" sz="5000" dirty="0">
                <a:solidFill>
                  <a:srgbClr val="393C50"/>
                </a:solidFill>
                <a:latin typeface="Jua Bold"/>
              </a:rPr>
              <a:t>READING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2847538" y="6660499"/>
            <a:ext cx="4036443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995"/>
              </a:lnSpc>
            </a:pPr>
            <a:r>
              <a:rPr lang="en-US" sz="5000" dirty="0">
                <a:solidFill>
                  <a:srgbClr val="393C50"/>
                </a:solidFill>
                <a:latin typeface="Jua Bold"/>
              </a:rPr>
              <a:t>SPEAKING</a:t>
            </a:r>
          </a:p>
        </p:txBody>
      </p:sp>
      <p:sp>
        <p:nvSpPr>
          <p:cNvPr id="20" name="Freeform 20"/>
          <p:cNvSpPr/>
          <p:nvPr/>
        </p:nvSpPr>
        <p:spPr>
          <a:xfrm rot="813459" flipH="1">
            <a:off x="-825737" y="-28187"/>
            <a:ext cx="2413474" cy="2273054"/>
          </a:xfrm>
          <a:custGeom>
            <a:avLst/>
            <a:gdLst/>
            <a:ahLst/>
            <a:cxnLst/>
            <a:rect l="l" t="t" r="r" b="b"/>
            <a:pathLst>
              <a:path w="2413474" h="2273054">
                <a:moveTo>
                  <a:pt x="2413474" y="0"/>
                </a:moveTo>
                <a:lnTo>
                  <a:pt x="0" y="0"/>
                </a:lnTo>
                <a:lnTo>
                  <a:pt x="0" y="2273054"/>
                </a:lnTo>
                <a:lnTo>
                  <a:pt x="2413474" y="2273054"/>
                </a:lnTo>
                <a:lnTo>
                  <a:pt x="2413474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pic>
        <p:nvPicPr>
          <p:cNvPr id="1026" name="Picture 2" descr="Unit 4: My neighborhood ( Part 4 - LISTEN) | iedu Tech">
            <a:extLst>
              <a:ext uri="{FF2B5EF4-FFF2-40B4-BE49-F238E27FC236}">
                <a16:creationId xmlns:a16="http://schemas.microsoft.com/office/drawing/2014/main" id="{9FE0C3AA-E99B-74F2-79B9-7ADEB58FEC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4" r="12004" b="17425"/>
          <a:stretch/>
        </p:blipFill>
        <p:spPr bwMode="auto">
          <a:xfrm>
            <a:off x="1052091" y="2951055"/>
            <a:ext cx="5777236" cy="352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77,640 Neighbourhood Images, Stock Photos, 3D objects, &amp; Vectors |  Shutterstock">
            <a:extLst>
              <a:ext uri="{FF2B5EF4-FFF2-40B4-BE49-F238E27FC236}">
                <a16:creationId xmlns:a16="http://schemas.microsoft.com/office/drawing/2014/main" id="{B79B043C-D5EA-22A1-D71A-2AF751E4B5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8"/>
          <a:stretch/>
        </p:blipFill>
        <p:spPr bwMode="auto">
          <a:xfrm>
            <a:off x="11341703" y="2863583"/>
            <a:ext cx="5777236" cy="360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D0116A2-6D47-C5CB-4DE8-9A7EA3ABF7AD}"/>
              </a:ext>
            </a:extLst>
          </p:cNvPr>
          <p:cNvSpPr txBox="1"/>
          <p:nvPr/>
        </p:nvSpPr>
        <p:spPr>
          <a:xfrm>
            <a:off x="5754749" y="336433"/>
            <a:ext cx="5900243" cy="1249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>
              <a:lnSpc>
                <a:spcPts val="10500"/>
              </a:lnSpc>
              <a:spcBef>
                <a:spcPct val="0"/>
              </a:spcBef>
            </a:pPr>
            <a:r>
              <a:rPr lang="en-US" sz="6000" dirty="0">
                <a:solidFill>
                  <a:srgbClr val="00B050"/>
                </a:solidFill>
                <a:latin typeface="Jua Bold"/>
              </a:rPr>
              <a:t>CONSOLIATION </a:t>
            </a:r>
            <a:endParaRPr lang="en-US" sz="6000" u="none" dirty="0">
              <a:solidFill>
                <a:srgbClr val="00B050"/>
              </a:solidFill>
              <a:latin typeface="Jua Bold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E78BA3-29DB-9F08-38EC-C1519EE798CF}"/>
              </a:ext>
            </a:extLst>
          </p:cNvPr>
          <p:cNvSpPr txBox="1"/>
          <p:nvPr/>
        </p:nvSpPr>
        <p:spPr>
          <a:xfrm>
            <a:off x="4809770" y="1663378"/>
            <a:ext cx="82091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dirty="0">
                <a:solidFill>
                  <a:srgbClr val="FF0000"/>
                </a:solidFill>
              </a:rPr>
              <a:t>What did you learn today?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1F86E01-8DF1-93AA-F372-859077A93E3D}"/>
              </a:ext>
            </a:extLst>
          </p:cNvPr>
          <p:cNvSpPr/>
          <p:nvPr/>
        </p:nvSpPr>
        <p:spPr>
          <a:xfrm>
            <a:off x="10617160" y="7553315"/>
            <a:ext cx="7043902" cy="20155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800" dirty="0"/>
              <a:t>taking about like/dislike about your </a:t>
            </a:r>
            <a:r>
              <a:rPr lang="en-US" sz="4800" dirty="0" err="1"/>
              <a:t>neighbourhood</a:t>
            </a:r>
            <a:endParaRPr lang="en-US" sz="48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4BA35BE-8E3C-1B19-78E7-C265E687D229}"/>
              </a:ext>
            </a:extLst>
          </p:cNvPr>
          <p:cNvSpPr/>
          <p:nvPr/>
        </p:nvSpPr>
        <p:spPr>
          <a:xfrm>
            <a:off x="473179" y="7677590"/>
            <a:ext cx="7043902" cy="20155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800" dirty="0"/>
              <a:t>reading about like/dislike about your </a:t>
            </a:r>
            <a:r>
              <a:rPr lang="en-US" sz="4800" dirty="0" err="1"/>
              <a:t>neighbourhood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77586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366745" y="-357992"/>
            <a:ext cx="10066789" cy="8229600"/>
          </a:xfrm>
          <a:custGeom>
            <a:avLst/>
            <a:gdLst/>
            <a:ahLst/>
            <a:cxnLst/>
            <a:rect l="l" t="t" r="r" b="b"/>
            <a:pathLst>
              <a:path w="10066789" h="8229600">
                <a:moveTo>
                  <a:pt x="0" y="0"/>
                </a:moveTo>
                <a:lnTo>
                  <a:pt x="10066789" y="0"/>
                </a:lnTo>
                <a:lnTo>
                  <a:pt x="1006678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002158" y="7433458"/>
            <a:ext cx="10066789" cy="8229600"/>
          </a:xfrm>
          <a:custGeom>
            <a:avLst/>
            <a:gdLst/>
            <a:ahLst/>
            <a:cxnLst/>
            <a:rect l="l" t="t" r="r" b="b"/>
            <a:pathLst>
              <a:path w="10066789" h="8229600">
                <a:moveTo>
                  <a:pt x="0" y="0"/>
                </a:moveTo>
                <a:lnTo>
                  <a:pt x="10066789" y="0"/>
                </a:lnTo>
                <a:lnTo>
                  <a:pt x="1006678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505919" y="-996167"/>
            <a:ext cx="10066789" cy="8229600"/>
          </a:xfrm>
          <a:custGeom>
            <a:avLst/>
            <a:gdLst/>
            <a:ahLst/>
            <a:cxnLst/>
            <a:rect l="l" t="t" r="r" b="b"/>
            <a:pathLst>
              <a:path w="10066789" h="8229600">
                <a:moveTo>
                  <a:pt x="0" y="0"/>
                </a:moveTo>
                <a:lnTo>
                  <a:pt x="10066789" y="0"/>
                </a:lnTo>
                <a:lnTo>
                  <a:pt x="1006678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10034853" flipV="1">
            <a:off x="2404904" y="3683232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8211630"/>
                </a:moveTo>
                <a:lnTo>
                  <a:pt x="9386333" y="8211630"/>
                </a:lnTo>
                <a:lnTo>
                  <a:pt x="9386333" y="0"/>
                </a:lnTo>
                <a:lnTo>
                  <a:pt x="0" y="0"/>
                </a:lnTo>
                <a:lnTo>
                  <a:pt x="0" y="821163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0034853" flipV="1">
            <a:off x="-2273849" y="-3199427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8211629"/>
                </a:moveTo>
                <a:lnTo>
                  <a:pt x="9386333" y="8211629"/>
                </a:lnTo>
                <a:lnTo>
                  <a:pt x="9386333" y="0"/>
                </a:lnTo>
                <a:lnTo>
                  <a:pt x="0" y="0"/>
                </a:lnTo>
                <a:lnTo>
                  <a:pt x="0" y="8211629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10034853" flipV="1">
            <a:off x="13594833" y="-1712858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8211629"/>
                </a:moveTo>
                <a:lnTo>
                  <a:pt x="9386334" y="8211629"/>
                </a:lnTo>
                <a:lnTo>
                  <a:pt x="9386334" y="0"/>
                </a:lnTo>
                <a:lnTo>
                  <a:pt x="0" y="0"/>
                </a:lnTo>
                <a:lnTo>
                  <a:pt x="0" y="8211629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1028700" y="1028700"/>
            <a:ext cx="16230600" cy="8229600"/>
            <a:chOff x="0" y="0"/>
            <a:chExt cx="4274726" cy="216746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3430347" y="4127781"/>
            <a:ext cx="11893295" cy="1940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8000"/>
              </a:lnSpc>
              <a:spcBef>
                <a:spcPct val="0"/>
              </a:spcBef>
            </a:pPr>
            <a:r>
              <a:rPr lang="en-US" sz="5500" dirty="0">
                <a:solidFill>
                  <a:srgbClr val="393C50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- Write Ex 5 in your notebook</a:t>
            </a:r>
          </a:p>
          <a:p>
            <a:pPr marL="0" lvl="0" indent="0">
              <a:lnSpc>
                <a:spcPts val="8000"/>
              </a:lnSpc>
              <a:spcBef>
                <a:spcPct val="0"/>
              </a:spcBef>
            </a:pPr>
            <a:r>
              <a:rPr lang="en-US" sz="5500" dirty="0">
                <a:solidFill>
                  <a:srgbClr val="393C50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- Do Ex in WB (page 29-30)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3048319" y="2209390"/>
            <a:ext cx="9572593" cy="12623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0780"/>
              </a:lnSpc>
              <a:spcBef>
                <a:spcPct val="0"/>
              </a:spcBef>
            </a:pPr>
            <a:r>
              <a:rPr lang="en-US" sz="7700" b="1" dirty="0">
                <a:solidFill>
                  <a:srgbClr val="F9705A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Home assignments</a:t>
            </a:r>
          </a:p>
        </p:txBody>
      </p:sp>
      <p:sp>
        <p:nvSpPr>
          <p:cNvPr id="30" name="Freeform 30"/>
          <p:cNvSpPr/>
          <p:nvPr/>
        </p:nvSpPr>
        <p:spPr>
          <a:xfrm flipH="1">
            <a:off x="-2299418" y="7871608"/>
            <a:ext cx="6034949" cy="2452801"/>
          </a:xfrm>
          <a:custGeom>
            <a:avLst/>
            <a:gdLst/>
            <a:ahLst/>
            <a:cxnLst/>
            <a:rect l="l" t="t" r="r" b="b"/>
            <a:pathLst>
              <a:path w="6034949" h="2452801">
                <a:moveTo>
                  <a:pt x="6034950" y="0"/>
                </a:moveTo>
                <a:lnTo>
                  <a:pt x="0" y="0"/>
                </a:lnTo>
                <a:lnTo>
                  <a:pt x="0" y="2452801"/>
                </a:lnTo>
                <a:lnTo>
                  <a:pt x="6034950" y="2452801"/>
                </a:lnTo>
                <a:lnTo>
                  <a:pt x="603495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7559393" y="-757511"/>
            <a:ext cx="6338701" cy="2576256"/>
          </a:xfrm>
          <a:custGeom>
            <a:avLst/>
            <a:gdLst/>
            <a:ahLst/>
            <a:cxnLst/>
            <a:rect l="l" t="t" r="r" b="b"/>
            <a:pathLst>
              <a:path w="6338701" h="2576256">
                <a:moveTo>
                  <a:pt x="0" y="0"/>
                </a:moveTo>
                <a:lnTo>
                  <a:pt x="6338701" y="0"/>
                </a:lnTo>
                <a:lnTo>
                  <a:pt x="6338701" y="2576256"/>
                </a:lnTo>
                <a:lnTo>
                  <a:pt x="0" y="257625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3051433" y="8202104"/>
            <a:ext cx="5013047" cy="2037467"/>
          </a:xfrm>
          <a:custGeom>
            <a:avLst/>
            <a:gdLst/>
            <a:ahLst/>
            <a:cxnLst/>
            <a:rect l="l" t="t" r="r" b="b"/>
            <a:pathLst>
              <a:path w="5013047" h="2037467">
                <a:moveTo>
                  <a:pt x="0" y="0"/>
                </a:moveTo>
                <a:lnTo>
                  <a:pt x="5013047" y="0"/>
                </a:lnTo>
                <a:lnTo>
                  <a:pt x="5013047" y="2037467"/>
                </a:lnTo>
                <a:lnTo>
                  <a:pt x="0" y="203746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 rot="1857385" flipH="1">
            <a:off x="1512045" y="319615"/>
            <a:ext cx="1448112" cy="1363858"/>
          </a:xfrm>
          <a:custGeom>
            <a:avLst/>
            <a:gdLst/>
            <a:ahLst/>
            <a:cxnLst/>
            <a:rect l="l" t="t" r="r" b="b"/>
            <a:pathLst>
              <a:path w="1448112" h="1363858">
                <a:moveTo>
                  <a:pt x="1448111" y="0"/>
                </a:moveTo>
                <a:lnTo>
                  <a:pt x="0" y="0"/>
                </a:lnTo>
                <a:lnTo>
                  <a:pt x="0" y="1363858"/>
                </a:lnTo>
                <a:lnTo>
                  <a:pt x="1448111" y="1363858"/>
                </a:lnTo>
                <a:lnTo>
                  <a:pt x="1448111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 rot="1857385">
            <a:off x="7612783" y="8238527"/>
            <a:ext cx="1782447" cy="1678741"/>
          </a:xfrm>
          <a:custGeom>
            <a:avLst/>
            <a:gdLst/>
            <a:ahLst/>
            <a:cxnLst/>
            <a:rect l="l" t="t" r="r" b="b"/>
            <a:pathLst>
              <a:path w="1782447" h="1678741">
                <a:moveTo>
                  <a:pt x="0" y="0"/>
                </a:moveTo>
                <a:lnTo>
                  <a:pt x="1782448" y="0"/>
                </a:lnTo>
                <a:lnTo>
                  <a:pt x="1782448" y="1678741"/>
                </a:lnTo>
                <a:lnTo>
                  <a:pt x="0" y="16787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sp>
        <p:nvSpPr>
          <p:cNvPr id="3" name="Freeform 3"/>
          <p:cNvSpPr/>
          <p:nvPr/>
        </p:nvSpPr>
        <p:spPr>
          <a:xfrm rot="10034853" flipV="1">
            <a:off x="79122" y="-2537179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8211630"/>
                </a:moveTo>
                <a:lnTo>
                  <a:pt x="9386333" y="8211630"/>
                </a:lnTo>
                <a:lnTo>
                  <a:pt x="9386333" y="0"/>
                </a:lnTo>
                <a:lnTo>
                  <a:pt x="0" y="0"/>
                </a:lnTo>
                <a:lnTo>
                  <a:pt x="0" y="821163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0034853" flipV="1">
            <a:off x="12360640" y="-3389269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8211629"/>
                </a:moveTo>
                <a:lnTo>
                  <a:pt x="9386334" y="8211629"/>
                </a:lnTo>
                <a:lnTo>
                  <a:pt x="9386334" y="0"/>
                </a:lnTo>
                <a:lnTo>
                  <a:pt x="0" y="0"/>
                </a:lnTo>
                <a:lnTo>
                  <a:pt x="0" y="8211629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3199798" flipV="1">
            <a:off x="9804018" y="4529029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8211630"/>
                </a:moveTo>
                <a:lnTo>
                  <a:pt x="9386334" y="8211630"/>
                </a:lnTo>
                <a:lnTo>
                  <a:pt x="9386334" y="0"/>
                </a:lnTo>
                <a:lnTo>
                  <a:pt x="0" y="0"/>
                </a:lnTo>
                <a:lnTo>
                  <a:pt x="0" y="821163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028700"/>
            <a:ext cx="10692947" cy="8229600"/>
            <a:chOff x="0" y="0"/>
            <a:chExt cx="2816250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816250" cy="2167467"/>
            </a:xfrm>
            <a:custGeom>
              <a:avLst/>
              <a:gdLst/>
              <a:ahLst/>
              <a:cxnLst/>
              <a:rect l="l" t="t" r="r" b="b"/>
              <a:pathLst>
                <a:path w="2816250" h="2167467">
                  <a:moveTo>
                    <a:pt x="36925" y="0"/>
                  </a:moveTo>
                  <a:lnTo>
                    <a:pt x="2779325" y="0"/>
                  </a:lnTo>
                  <a:cubicBezTo>
                    <a:pt x="2789118" y="0"/>
                    <a:pt x="2798510" y="3890"/>
                    <a:pt x="2805435" y="10815"/>
                  </a:cubicBezTo>
                  <a:cubicBezTo>
                    <a:pt x="2812359" y="17740"/>
                    <a:pt x="2816250" y="27132"/>
                    <a:pt x="2816250" y="36925"/>
                  </a:cubicBezTo>
                  <a:lnTo>
                    <a:pt x="2816250" y="2130542"/>
                  </a:lnTo>
                  <a:cubicBezTo>
                    <a:pt x="2816250" y="2140335"/>
                    <a:pt x="2812359" y="2149727"/>
                    <a:pt x="2805435" y="2156652"/>
                  </a:cubicBezTo>
                  <a:cubicBezTo>
                    <a:pt x="2798510" y="2163576"/>
                    <a:pt x="2789118" y="2167467"/>
                    <a:pt x="2779325" y="2167467"/>
                  </a:cubicBezTo>
                  <a:lnTo>
                    <a:pt x="36925" y="2167467"/>
                  </a:lnTo>
                  <a:cubicBezTo>
                    <a:pt x="27132" y="2167467"/>
                    <a:pt x="17740" y="2163576"/>
                    <a:pt x="10815" y="2156652"/>
                  </a:cubicBezTo>
                  <a:cubicBezTo>
                    <a:pt x="3890" y="2149727"/>
                    <a:pt x="0" y="2140335"/>
                    <a:pt x="0" y="2130542"/>
                  </a:cubicBezTo>
                  <a:lnTo>
                    <a:pt x="0" y="36925"/>
                  </a:lnTo>
                  <a:cubicBezTo>
                    <a:pt x="0" y="27132"/>
                    <a:pt x="3890" y="17740"/>
                    <a:pt x="10815" y="10815"/>
                  </a:cubicBezTo>
                  <a:cubicBezTo>
                    <a:pt x="17740" y="3890"/>
                    <a:pt x="27132" y="0"/>
                    <a:pt x="36925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2816250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314093" y="1028700"/>
            <a:ext cx="4945207" cy="8229600"/>
            <a:chOff x="0" y="0"/>
            <a:chExt cx="1302441" cy="216746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302441" cy="2167467"/>
            </a:xfrm>
            <a:custGeom>
              <a:avLst/>
              <a:gdLst/>
              <a:ahLst/>
              <a:cxnLst/>
              <a:rect l="l" t="t" r="r" b="b"/>
              <a:pathLst>
                <a:path w="1302441" h="2167467">
                  <a:moveTo>
                    <a:pt x="79843" y="0"/>
                  </a:moveTo>
                  <a:lnTo>
                    <a:pt x="1222599" y="0"/>
                  </a:lnTo>
                  <a:cubicBezTo>
                    <a:pt x="1266695" y="0"/>
                    <a:pt x="1302441" y="35747"/>
                    <a:pt x="1302441" y="79843"/>
                  </a:cubicBezTo>
                  <a:lnTo>
                    <a:pt x="1302441" y="2087624"/>
                  </a:lnTo>
                  <a:cubicBezTo>
                    <a:pt x="1302441" y="2131720"/>
                    <a:pt x="1266695" y="2167467"/>
                    <a:pt x="1222599" y="2167467"/>
                  </a:cubicBezTo>
                  <a:lnTo>
                    <a:pt x="79843" y="2167467"/>
                  </a:lnTo>
                  <a:cubicBezTo>
                    <a:pt x="35747" y="2167467"/>
                    <a:pt x="0" y="2131720"/>
                    <a:pt x="0" y="2087624"/>
                  </a:cubicBezTo>
                  <a:lnTo>
                    <a:pt x="0" y="79843"/>
                  </a:lnTo>
                  <a:cubicBezTo>
                    <a:pt x="0" y="35747"/>
                    <a:pt x="35747" y="0"/>
                    <a:pt x="79843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1302441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954024" y="4495332"/>
            <a:ext cx="10813988" cy="15869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099"/>
              </a:lnSpc>
            </a:pPr>
            <a:r>
              <a:rPr lang="en-US" sz="11000" dirty="0">
                <a:solidFill>
                  <a:srgbClr val="F9705A"/>
                </a:solidFill>
                <a:latin typeface="Freestyle Script" panose="030804020302050B0404" pitchFamily="66" charset="0"/>
              </a:rPr>
              <a:t>THANK YOU SO MUCH!</a:t>
            </a:r>
          </a:p>
        </p:txBody>
      </p:sp>
      <p:sp>
        <p:nvSpPr>
          <p:cNvPr id="13" name="Freeform 13"/>
          <p:cNvSpPr/>
          <p:nvPr/>
        </p:nvSpPr>
        <p:spPr>
          <a:xfrm flipH="1">
            <a:off x="-922290" y="7754130"/>
            <a:ext cx="9323464" cy="3789361"/>
          </a:xfrm>
          <a:custGeom>
            <a:avLst/>
            <a:gdLst/>
            <a:ahLst/>
            <a:cxnLst/>
            <a:rect l="l" t="t" r="r" b="b"/>
            <a:pathLst>
              <a:path w="9323464" h="3789361">
                <a:moveTo>
                  <a:pt x="9323464" y="0"/>
                </a:moveTo>
                <a:lnTo>
                  <a:pt x="0" y="0"/>
                </a:lnTo>
                <a:lnTo>
                  <a:pt x="0" y="3789361"/>
                </a:lnTo>
                <a:lnTo>
                  <a:pt x="9323464" y="3789361"/>
                </a:lnTo>
                <a:lnTo>
                  <a:pt x="9323464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flipH="1">
            <a:off x="7934307" y="-309851"/>
            <a:ext cx="7271573" cy="2955405"/>
          </a:xfrm>
          <a:custGeom>
            <a:avLst/>
            <a:gdLst/>
            <a:ahLst/>
            <a:cxnLst/>
            <a:rect l="l" t="t" r="r" b="b"/>
            <a:pathLst>
              <a:path w="7271573" h="2955405">
                <a:moveTo>
                  <a:pt x="7271573" y="0"/>
                </a:moveTo>
                <a:lnTo>
                  <a:pt x="0" y="0"/>
                </a:lnTo>
                <a:lnTo>
                  <a:pt x="0" y="2955405"/>
                </a:lnTo>
                <a:lnTo>
                  <a:pt x="7271573" y="2955405"/>
                </a:lnTo>
                <a:lnTo>
                  <a:pt x="7271573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 flipV="1">
            <a:off x="-2602577" y="1273502"/>
            <a:ext cx="5634353" cy="2289985"/>
          </a:xfrm>
          <a:custGeom>
            <a:avLst/>
            <a:gdLst/>
            <a:ahLst/>
            <a:cxnLst/>
            <a:rect l="l" t="t" r="r" b="b"/>
            <a:pathLst>
              <a:path w="5634353" h="2289985">
                <a:moveTo>
                  <a:pt x="0" y="2289986"/>
                </a:moveTo>
                <a:lnTo>
                  <a:pt x="5634352" y="2289986"/>
                </a:lnTo>
                <a:lnTo>
                  <a:pt x="5634352" y="0"/>
                </a:lnTo>
                <a:lnTo>
                  <a:pt x="0" y="0"/>
                </a:lnTo>
                <a:lnTo>
                  <a:pt x="0" y="2289986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flipV="1">
            <a:off x="16226957" y="6017227"/>
            <a:ext cx="5634353" cy="2289985"/>
          </a:xfrm>
          <a:custGeom>
            <a:avLst/>
            <a:gdLst/>
            <a:ahLst/>
            <a:cxnLst/>
            <a:rect l="l" t="t" r="r" b="b"/>
            <a:pathLst>
              <a:path w="5634353" h="2289985">
                <a:moveTo>
                  <a:pt x="0" y="2289985"/>
                </a:moveTo>
                <a:lnTo>
                  <a:pt x="5634353" y="2289985"/>
                </a:lnTo>
                <a:lnTo>
                  <a:pt x="5634353" y="0"/>
                </a:lnTo>
                <a:lnTo>
                  <a:pt x="0" y="0"/>
                </a:lnTo>
                <a:lnTo>
                  <a:pt x="0" y="2289985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flipH="1">
            <a:off x="11259536" y="1273502"/>
            <a:ext cx="5871919" cy="14951645"/>
          </a:xfrm>
          <a:custGeom>
            <a:avLst/>
            <a:gdLst/>
            <a:ahLst/>
            <a:cxnLst/>
            <a:rect l="l" t="t" r="r" b="b"/>
            <a:pathLst>
              <a:path w="5871919" h="14951645">
                <a:moveTo>
                  <a:pt x="5871918" y="0"/>
                </a:moveTo>
                <a:lnTo>
                  <a:pt x="0" y="0"/>
                </a:lnTo>
                <a:lnTo>
                  <a:pt x="0" y="14951644"/>
                </a:lnTo>
                <a:lnTo>
                  <a:pt x="5871918" y="14951644"/>
                </a:lnTo>
                <a:lnTo>
                  <a:pt x="5871918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 rot="-2321104" flipH="1">
            <a:off x="-14469" y="6655615"/>
            <a:ext cx="3056957" cy="3303195"/>
          </a:xfrm>
          <a:custGeom>
            <a:avLst/>
            <a:gdLst/>
            <a:ahLst/>
            <a:cxnLst/>
            <a:rect l="l" t="t" r="r" b="b"/>
            <a:pathLst>
              <a:path w="3056957" h="3303195">
                <a:moveTo>
                  <a:pt x="3056956" y="0"/>
                </a:moveTo>
                <a:lnTo>
                  <a:pt x="0" y="0"/>
                </a:lnTo>
                <a:lnTo>
                  <a:pt x="0" y="3303195"/>
                </a:lnTo>
                <a:lnTo>
                  <a:pt x="3056956" y="3303195"/>
                </a:lnTo>
                <a:lnTo>
                  <a:pt x="3056956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 rot="813459">
            <a:off x="4390507" y="413009"/>
            <a:ext cx="1827303" cy="1720987"/>
          </a:xfrm>
          <a:custGeom>
            <a:avLst/>
            <a:gdLst/>
            <a:ahLst/>
            <a:cxnLst/>
            <a:rect l="l" t="t" r="r" b="b"/>
            <a:pathLst>
              <a:path w="1827303" h="1720987">
                <a:moveTo>
                  <a:pt x="0" y="0"/>
                </a:moveTo>
                <a:lnTo>
                  <a:pt x="1827303" y="0"/>
                </a:lnTo>
                <a:lnTo>
                  <a:pt x="1827303" y="1720987"/>
                </a:lnTo>
                <a:lnTo>
                  <a:pt x="0" y="172098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sp>
        <p:nvSpPr>
          <p:cNvPr id="3" name="Freeform 3"/>
          <p:cNvSpPr/>
          <p:nvPr/>
        </p:nvSpPr>
        <p:spPr>
          <a:xfrm rot="10034853" flipV="1">
            <a:off x="2999798" y="-525711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8211629"/>
                </a:moveTo>
                <a:lnTo>
                  <a:pt x="9386334" y="8211629"/>
                </a:lnTo>
                <a:lnTo>
                  <a:pt x="9386334" y="0"/>
                </a:lnTo>
                <a:lnTo>
                  <a:pt x="0" y="0"/>
                </a:lnTo>
                <a:lnTo>
                  <a:pt x="0" y="8211629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0034853" flipV="1">
            <a:off x="9934546" y="6486057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8211630"/>
                </a:moveTo>
                <a:lnTo>
                  <a:pt x="9386334" y="8211630"/>
                </a:lnTo>
                <a:lnTo>
                  <a:pt x="9386334" y="0"/>
                </a:lnTo>
                <a:lnTo>
                  <a:pt x="0" y="0"/>
                </a:lnTo>
                <a:lnTo>
                  <a:pt x="0" y="821163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333371" y="327847"/>
            <a:ext cx="17621253" cy="9753157"/>
            <a:chOff x="0" y="0"/>
            <a:chExt cx="4274726" cy="216746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14146380" y="8906990"/>
            <a:ext cx="6034949" cy="2452801"/>
          </a:xfrm>
          <a:custGeom>
            <a:avLst/>
            <a:gdLst/>
            <a:ahLst/>
            <a:cxnLst/>
            <a:rect l="l" t="t" r="r" b="b"/>
            <a:pathLst>
              <a:path w="6034949" h="2452801">
                <a:moveTo>
                  <a:pt x="6034949" y="0"/>
                </a:moveTo>
                <a:lnTo>
                  <a:pt x="0" y="0"/>
                </a:lnTo>
                <a:lnTo>
                  <a:pt x="0" y="2452800"/>
                </a:lnTo>
                <a:lnTo>
                  <a:pt x="6034949" y="2452800"/>
                </a:lnTo>
                <a:lnTo>
                  <a:pt x="6034949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385823" y="142072"/>
            <a:ext cx="5327698" cy="10811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9520"/>
              </a:lnSpc>
              <a:spcBef>
                <a:spcPct val="0"/>
              </a:spcBef>
            </a:pPr>
            <a:r>
              <a:rPr lang="en-US" sz="6800" dirty="0">
                <a:solidFill>
                  <a:srgbClr val="F9705A"/>
                </a:solidFill>
                <a:latin typeface="Jua Bold"/>
              </a:rPr>
              <a:t>Vocabulary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504435" y="5460998"/>
            <a:ext cx="4666526" cy="1028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8"/>
              </a:lnSpc>
            </a:pPr>
            <a:r>
              <a:rPr lang="en-US" sz="4811" spc="721">
                <a:solidFill>
                  <a:srgbClr val="FFEEC8"/>
                </a:solidFill>
                <a:latin typeface="Jua"/>
              </a:rPr>
              <a:t>TREE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3F9F7A-6F14-5EF1-3D38-1A865C373E24}"/>
              </a:ext>
            </a:extLst>
          </p:cNvPr>
          <p:cNvSpPr/>
          <p:nvPr/>
        </p:nvSpPr>
        <p:spPr>
          <a:xfrm>
            <a:off x="355810" y="1909862"/>
            <a:ext cx="3637660" cy="59423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1.suburb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2.outdoor 3.backyard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4.dislike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5.incredibly</a:t>
            </a:r>
          </a:p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5AD33E-F394-40D0-8429-B493DB5870F0}"/>
              </a:ext>
            </a:extLst>
          </p:cNvPr>
          <p:cNvSpPr/>
          <p:nvPr/>
        </p:nvSpPr>
        <p:spPr>
          <a:xfrm>
            <a:off x="5869349" y="1780124"/>
            <a:ext cx="12037866" cy="60720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don’t feel interesting anything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is a garden at the back of a house 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is very amazing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This is an area on the edge of a large town/city where people who work in the town/city often live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This is a place where actions happen in the outside</a:t>
            </a:r>
          </a:p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12F87F-CEA0-39D1-01A0-FAC1CC45EBD4}"/>
              </a:ext>
            </a:extLst>
          </p:cNvPr>
          <p:cNvSpPr txBox="1"/>
          <p:nvPr/>
        </p:nvSpPr>
        <p:spPr>
          <a:xfrm>
            <a:off x="1219200" y="8736568"/>
            <a:ext cx="21353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.VnTime" panose="020B7200000000000000" pitchFamily="34" charset="0"/>
              </a:rPr>
              <a:t>1 - 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86FF06-3901-2D28-5ABF-7E4AE4646B44}"/>
              </a:ext>
            </a:extLst>
          </p:cNvPr>
          <p:cNvSpPr txBox="1"/>
          <p:nvPr/>
        </p:nvSpPr>
        <p:spPr>
          <a:xfrm>
            <a:off x="4267200" y="8736567"/>
            <a:ext cx="21353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.VnTime" panose="020B7200000000000000" pitchFamily="34" charset="0"/>
              </a:rPr>
              <a:t>2 - 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793EA3-032C-217A-B27A-C675BAE52419}"/>
              </a:ext>
            </a:extLst>
          </p:cNvPr>
          <p:cNvSpPr txBox="1"/>
          <p:nvPr/>
        </p:nvSpPr>
        <p:spPr>
          <a:xfrm>
            <a:off x="7288385" y="8756837"/>
            <a:ext cx="160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.VnTime" panose="020B7200000000000000" pitchFamily="34" charset="0"/>
              </a:rPr>
              <a:t>3 - b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A196CA-197A-EEF4-0A33-4C0B6FD66135}"/>
              </a:ext>
            </a:extLst>
          </p:cNvPr>
          <p:cNvSpPr txBox="1"/>
          <p:nvPr/>
        </p:nvSpPr>
        <p:spPr>
          <a:xfrm>
            <a:off x="10517725" y="8736567"/>
            <a:ext cx="21067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.VnTime" panose="020B7200000000000000" pitchFamily="34" charset="0"/>
              </a:rPr>
              <a:t>4 - 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5EA540-9E44-F146-7BD6-E035BD32E33C}"/>
              </a:ext>
            </a:extLst>
          </p:cNvPr>
          <p:cNvSpPr txBox="1"/>
          <p:nvPr/>
        </p:nvSpPr>
        <p:spPr>
          <a:xfrm>
            <a:off x="13574321" y="8762703"/>
            <a:ext cx="21067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.VnTime" panose="020B7200000000000000" pitchFamily="34" charset="0"/>
              </a:rPr>
              <a:t>5 - 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2644" y="-2486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81000" y="505772"/>
            <a:ext cx="17246334" cy="9348972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7062821">
            <a:off x="2013480" y="6570202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044451">
            <a:off x="-2022870" y="-2675620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788712" y="256796"/>
            <a:ext cx="5982082" cy="2431314"/>
          </a:xfrm>
          <a:custGeom>
            <a:avLst/>
            <a:gdLst/>
            <a:ahLst/>
            <a:cxnLst/>
            <a:rect l="l" t="t" r="r" b="b"/>
            <a:pathLst>
              <a:path w="5982082" h="2431314">
                <a:moveTo>
                  <a:pt x="0" y="0"/>
                </a:moveTo>
                <a:lnTo>
                  <a:pt x="5982082" y="0"/>
                </a:lnTo>
                <a:lnTo>
                  <a:pt x="5982082" y="2431314"/>
                </a:lnTo>
                <a:lnTo>
                  <a:pt x="0" y="24313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flipH="1">
            <a:off x="-3976877" y="7950830"/>
            <a:ext cx="6014933" cy="2444666"/>
          </a:xfrm>
          <a:custGeom>
            <a:avLst/>
            <a:gdLst/>
            <a:ahLst/>
            <a:cxnLst/>
            <a:rect l="l" t="t" r="r" b="b"/>
            <a:pathLst>
              <a:path w="6014933" h="2444666">
                <a:moveTo>
                  <a:pt x="6014934" y="0"/>
                </a:moveTo>
                <a:lnTo>
                  <a:pt x="0" y="0"/>
                </a:lnTo>
                <a:lnTo>
                  <a:pt x="0" y="2444665"/>
                </a:lnTo>
                <a:lnTo>
                  <a:pt x="6014934" y="2444665"/>
                </a:lnTo>
                <a:lnTo>
                  <a:pt x="6014934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464437" y="908483"/>
            <a:ext cx="14638660" cy="1126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9899"/>
              </a:lnSpc>
            </a:pPr>
            <a:r>
              <a:rPr lang="en-US" sz="8000" dirty="0">
                <a:solidFill>
                  <a:srgbClr val="F9705A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Unit 4: My </a:t>
            </a:r>
            <a:r>
              <a:rPr lang="en-US" sz="8000" dirty="0" err="1">
                <a:solidFill>
                  <a:srgbClr val="F9705A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neighbourhood</a:t>
            </a:r>
            <a:endParaRPr lang="en-US" sz="8000" dirty="0">
              <a:solidFill>
                <a:srgbClr val="F9705A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2452944" y="7511779"/>
            <a:ext cx="3561989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995"/>
              </a:lnSpc>
            </a:pPr>
            <a:r>
              <a:rPr lang="en-US" sz="6000" dirty="0">
                <a:solidFill>
                  <a:srgbClr val="393C50"/>
                </a:solidFill>
                <a:latin typeface="Jua Bold"/>
              </a:rPr>
              <a:t>READING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1395071" y="7484613"/>
            <a:ext cx="4036443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995"/>
              </a:lnSpc>
            </a:pPr>
            <a:r>
              <a:rPr lang="en-US" sz="6000" dirty="0">
                <a:solidFill>
                  <a:srgbClr val="393C50"/>
                </a:solidFill>
                <a:latin typeface="Jua Bold"/>
              </a:rPr>
              <a:t>SPEAKING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783063" y="2411747"/>
            <a:ext cx="8425977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599"/>
              </a:lnSpc>
            </a:pPr>
            <a:r>
              <a:rPr lang="en-US" sz="6000" dirty="0">
                <a:solidFill>
                  <a:srgbClr val="393C50"/>
                </a:solidFill>
                <a:latin typeface="Franklin Gothic Medium" panose="020B0603020102020204" pitchFamily="34" charset="0"/>
              </a:rPr>
              <a:t>LESSON 5: SKILLS 1</a:t>
            </a:r>
          </a:p>
        </p:txBody>
      </p:sp>
      <p:sp>
        <p:nvSpPr>
          <p:cNvPr id="20" name="Freeform 20"/>
          <p:cNvSpPr/>
          <p:nvPr/>
        </p:nvSpPr>
        <p:spPr>
          <a:xfrm rot="813459" flipH="1">
            <a:off x="-825737" y="-28187"/>
            <a:ext cx="2413474" cy="2273054"/>
          </a:xfrm>
          <a:custGeom>
            <a:avLst/>
            <a:gdLst/>
            <a:ahLst/>
            <a:cxnLst/>
            <a:rect l="l" t="t" r="r" b="b"/>
            <a:pathLst>
              <a:path w="2413474" h="2273054">
                <a:moveTo>
                  <a:pt x="2413474" y="0"/>
                </a:moveTo>
                <a:lnTo>
                  <a:pt x="0" y="0"/>
                </a:lnTo>
                <a:lnTo>
                  <a:pt x="0" y="2273054"/>
                </a:lnTo>
                <a:lnTo>
                  <a:pt x="2413474" y="2273054"/>
                </a:lnTo>
                <a:lnTo>
                  <a:pt x="2413474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 rot="-843573">
            <a:off x="16375976" y="7633457"/>
            <a:ext cx="2413474" cy="2273054"/>
          </a:xfrm>
          <a:custGeom>
            <a:avLst/>
            <a:gdLst/>
            <a:ahLst/>
            <a:cxnLst/>
            <a:rect l="l" t="t" r="r" b="b"/>
            <a:pathLst>
              <a:path w="2413474" h="2273054">
                <a:moveTo>
                  <a:pt x="0" y="0"/>
                </a:moveTo>
                <a:lnTo>
                  <a:pt x="2413474" y="0"/>
                </a:lnTo>
                <a:lnTo>
                  <a:pt x="2413474" y="2273054"/>
                </a:lnTo>
                <a:lnTo>
                  <a:pt x="0" y="227305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pic>
        <p:nvPicPr>
          <p:cNvPr id="1026" name="Picture 2" descr="Unit 4: My neighborhood ( Part 4 - LISTEN) | iedu Tech">
            <a:extLst>
              <a:ext uri="{FF2B5EF4-FFF2-40B4-BE49-F238E27FC236}">
                <a16:creationId xmlns:a16="http://schemas.microsoft.com/office/drawing/2014/main" id="{9FE0C3AA-E99B-74F2-79B9-7ADEB58FEC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4" r="12004" b="17425"/>
          <a:stretch/>
        </p:blipFill>
        <p:spPr bwMode="auto">
          <a:xfrm>
            <a:off x="1209432" y="3614264"/>
            <a:ext cx="5777236" cy="352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77,640 Neighbourhood Images, Stock Photos, 3D objects, &amp; Vectors |  Shutterstock">
            <a:extLst>
              <a:ext uri="{FF2B5EF4-FFF2-40B4-BE49-F238E27FC236}">
                <a16:creationId xmlns:a16="http://schemas.microsoft.com/office/drawing/2014/main" id="{B79B043C-D5EA-22A1-D71A-2AF751E4B5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8"/>
          <a:stretch/>
        </p:blipFill>
        <p:spPr bwMode="auto">
          <a:xfrm>
            <a:off x="9996134" y="3564249"/>
            <a:ext cx="5982082" cy="360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sp>
        <p:nvSpPr>
          <p:cNvPr id="3" name="Freeform 3"/>
          <p:cNvSpPr/>
          <p:nvPr/>
        </p:nvSpPr>
        <p:spPr>
          <a:xfrm rot="9503470">
            <a:off x="14044118" y="246848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 rot="-10800000">
            <a:off x="6566353" y="1028700"/>
            <a:ext cx="10692947" cy="8229600"/>
            <a:chOff x="0" y="0"/>
            <a:chExt cx="2816250" cy="216746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816250" cy="2167467"/>
            </a:xfrm>
            <a:custGeom>
              <a:avLst/>
              <a:gdLst/>
              <a:ahLst/>
              <a:cxnLst/>
              <a:rect l="l" t="t" r="r" b="b"/>
              <a:pathLst>
                <a:path w="2816250" h="2167467">
                  <a:moveTo>
                    <a:pt x="36925" y="0"/>
                  </a:moveTo>
                  <a:lnTo>
                    <a:pt x="2779325" y="0"/>
                  </a:lnTo>
                  <a:cubicBezTo>
                    <a:pt x="2789118" y="0"/>
                    <a:pt x="2798510" y="3890"/>
                    <a:pt x="2805435" y="10815"/>
                  </a:cubicBezTo>
                  <a:cubicBezTo>
                    <a:pt x="2812359" y="17740"/>
                    <a:pt x="2816250" y="27132"/>
                    <a:pt x="2816250" y="36925"/>
                  </a:cubicBezTo>
                  <a:lnTo>
                    <a:pt x="2816250" y="2130542"/>
                  </a:lnTo>
                  <a:cubicBezTo>
                    <a:pt x="2816250" y="2140335"/>
                    <a:pt x="2812359" y="2149727"/>
                    <a:pt x="2805435" y="2156652"/>
                  </a:cubicBezTo>
                  <a:cubicBezTo>
                    <a:pt x="2798510" y="2163576"/>
                    <a:pt x="2789118" y="2167467"/>
                    <a:pt x="2779325" y="2167467"/>
                  </a:cubicBezTo>
                  <a:lnTo>
                    <a:pt x="36925" y="2167467"/>
                  </a:lnTo>
                  <a:cubicBezTo>
                    <a:pt x="27132" y="2167467"/>
                    <a:pt x="17740" y="2163576"/>
                    <a:pt x="10815" y="2156652"/>
                  </a:cubicBezTo>
                  <a:cubicBezTo>
                    <a:pt x="3890" y="2149727"/>
                    <a:pt x="0" y="2140335"/>
                    <a:pt x="0" y="2130542"/>
                  </a:cubicBezTo>
                  <a:lnTo>
                    <a:pt x="0" y="36925"/>
                  </a:lnTo>
                  <a:cubicBezTo>
                    <a:pt x="0" y="27132"/>
                    <a:pt x="3890" y="17740"/>
                    <a:pt x="10815" y="10815"/>
                  </a:cubicBezTo>
                  <a:cubicBezTo>
                    <a:pt x="17740" y="3890"/>
                    <a:pt x="27132" y="0"/>
                    <a:pt x="36925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2816250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 rot="-1461796">
            <a:off x="-3360806" y="-2131787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29"/>
                </a:lnTo>
                <a:lnTo>
                  <a:pt x="0" y="82116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 rot="-10800000">
            <a:off x="1028700" y="1028700"/>
            <a:ext cx="4945207" cy="8229600"/>
            <a:chOff x="0" y="0"/>
            <a:chExt cx="1302441" cy="216746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302441" cy="2167467"/>
            </a:xfrm>
            <a:custGeom>
              <a:avLst/>
              <a:gdLst/>
              <a:ahLst/>
              <a:cxnLst/>
              <a:rect l="l" t="t" r="r" b="b"/>
              <a:pathLst>
                <a:path w="1302441" h="2167467">
                  <a:moveTo>
                    <a:pt x="79843" y="0"/>
                  </a:moveTo>
                  <a:lnTo>
                    <a:pt x="1222599" y="0"/>
                  </a:lnTo>
                  <a:cubicBezTo>
                    <a:pt x="1266695" y="0"/>
                    <a:pt x="1302441" y="35747"/>
                    <a:pt x="1302441" y="79843"/>
                  </a:cubicBezTo>
                  <a:lnTo>
                    <a:pt x="1302441" y="2087624"/>
                  </a:lnTo>
                  <a:cubicBezTo>
                    <a:pt x="1302441" y="2131720"/>
                    <a:pt x="1266695" y="2167467"/>
                    <a:pt x="1222599" y="2167467"/>
                  </a:cubicBezTo>
                  <a:lnTo>
                    <a:pt x="79843" y="2167467"/>
                  </a:lnTo>
                  <a:cubicBezTo>
                    <a:pt x="35747" y="2167467"/>
                    <a:pt x="0" y="2131720"/>
                    <a:pt x="0" y="2087624"/>
                  </a:cubicBezTo>
                  <a:lnTo>
                    <a:pt x="0" y="79843"/>
                  </a:lnTo>
                  <a:cubicBezTo>
                    <a:pt x="0" y="35747"/>
                    <a:pt x="35747" y="0"/>
                    <a:pt x="79843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1302441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7768372" y="4220579"/>
            <a:ext cx="8539481" cy="18247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5948"/>
              </a:lnSpc>
              <a:spcBef>
                <a:spcPct val="0"/>
              </a:spcBef>
            </a:pPr>
            <a:r>
              <a:rPr lang="en-US" sz="12000" u="none" dirty="0">
                <a:solidFill>
                  <a:srgbClr val="F9705A"/>
                </a:solidFill>
                <a:latin typeface="Jua Bold"/>
              </a:rPr>
              <a:t>READING</a:t>
            </a:r>
          </a:p>
        </p:txBody>
      </p:sp>
      <p:sp>
        <p:nvSpPr>
          <p:cNvPr id="15" name="Freeform 15"/>
          <p:cNvSpPr/>
          <p:nvPr/>
        </p:nvSpPr>
        <p:spPr>
          <a:xfrm flipH="1">
            <a:off x="-2358704" y="7650240"/>
            <a:ext cx="6014933" cy="2444666"/>
          </a:xfrm>
          <a:custGeom>
            <a:avLst/>
            <a:gdLst/>
            <a:ahLst/>
            <a:cxnLst/>
            <a:rect l="l" t="t" r="r" b="b"/>
            <a:pathLst>
              <a:path w="6014933" h="2444666">
                <a:moveTo>
                  <a:pt x="6014933" y="0"/>
                </a:moveTo>
                <a:lnTo>
                  <a:pt x="0" y="0"/>
                </a:lnTo>
                <a:lnTo>
                  <a:pt x="0" y="2444666"/>
                </a:lnTo>
                <a:lnTo>
                  <a:pt x="6014933" y="2444666"/>
                </a:lnTo>
                <a:lnTo>
                  <a:pt x="6014933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flipH="1" flipV="1">
            <a:off x="1553852" y="223249"/>
            <a:ext cx="7314444" cy="2972830"/>
          </a:xfrm>
          <a:custGeom>
            <a:avLst/>
            <a:gdLst/>
            <a:ahLst/>
            <a:cxnLst/>
            <a:rect l="l" t="t" r="r" b="b"/>
            <a:pathLst>
              <a:path w="7314444" h="2972830">
                <a:moveTo>
                  <a:pt x="7314445" y="2972830"/>
                </a:moveTo>
                <a:lnTo>
                  <a:pt x="0" y="2972830"/>
                </a:lnTo>
                <a:lnTo>
                  <a:pt x="0" y="0"/>
                </a:lnTo>
                <a:lnTo>
                  <a:pt x="7314445" y="0"/>
                </a:lnTo>
                <a:lnTo>
                  <a:pt x="7314445" y="297283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flipH="1">
            <a:off x="11533827" y="7842334"/>
            <a:ext cx="6014933" cy="2444666"/>
          </a:xfrm>
          <a:custGeom>
            <a:avLst/>
            <a:gdLst/>
            <a:ahLst/>
            <a:cxnLst/>
            <a:rect l="l" t="t" r="r" b="b"/>
            <a:pathLst>
              <a:path w="6014933" h="2444666">
                <a:moveTo>
                  <a:pt x="6014933" y="0"/>
                </a:moveTo>
                <a:lnTo>
                  <a:pt x="0" y="0"/>
                </a:lnTo>
                <a:lnTo>
                  <a:pt x="0" y="2444666"/>
                </a:lnTo>
                <a:lnTo>
                  <a:pt x="6014933" y="2444666"/>
                </a:lnTo>
                <a:lnTo>
                  <a:pt x="6014933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3376504" y="-402232"/>
            <a:ext cx="6014933" cy="2444666"/>
          </a:xfrm>
          <a:custGeom>
            <a:avLst/>
            <a:gdLst/>
            <a:ahLst/>
            <a:cxnLst/>
            <a:rect l="l" t="t" r="r" b="b"/>
            <a:pathLst>
              <a:path w="6014933" h="2444666">
                <a:moveTo>
                  <a:pt x="0" y="0"/>
                </a:moveTo>
                <a:lnTo>
                  <a:pt x="6014933" y="0"/>
                </a:lnTo>
                <a:lnTo>
                  <a:pt x="6014933" y="2444666"/>
                </a:lnTo>
                <a:lnTo>
                  <a:pt x="0" y="24446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382402" y="2042434"/>
            <a:ext cx="5415307" cy="14966929"/>
          </a:xfrm>
          <a:custGeom>
            <a:avLst/>
            <a:gdLst/>
            <a:ahLst/>
            <a:cxnLst/>
            <a:rect l="l" t="t" r="r" b="b"/>
            <a:pathLst>
              <a:path w="5415307" h="14966929">
                <a:moveTo>
                  <a:pt x="0" y="0"/>
                </a:moveTo>
                <a:lnTo>
                  <a:pt x="5415307" y="0"/>
                </a:lnTo>
                <a:lnTo>
                  <a:pt x="5415307" y="14966929"/>
                </a:lnTo>
                <a:lnTo>
                  <a:pt x="0" y="1496692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9100370" y="6822130"/>
            <a:ext cx="6027719" cy="793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931"/>
              </a:lnSpc>
              <a:spcBef>
                <a:spcPct val="0"/>
              </a:spcBef>
            </a:pPr>
            <a:r>
              <a:rPr lang="en-US" sz="3706" u="none" dirty="0">
                <a:solidFill>
                  <a:srgbClr val="FFEEC8"/>
                </a:solidFill>
                <a:latin typeface="Jua Bold"/>
              </a:rPr>
              <a:t>LET'S GET STARTED!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993" t="-61988" r="-12993" b="-61988"/>
            </a:stretch>
          </a:blipFill>
        </p:spPr>
      </p:sp>
      <p:sp>
        <p:nvSpPr>
          <p:cNvPr id="3" name="Freeform 3"/>
          <p:cNvSpPr/>
          <p:nvPr/>
        </p:nvSpPr>
        <p:spPr>
          <a:xfrm rot="10034853" flipV="1">
            <a:off x="-2348541" y="3127618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8211629"/>
                </a:moveTo>
                <a:lnTo>
                  <a:pt x="9386333" y="8211629"/>
                </a:lnTo>
                <a:lnTo>
                  <a:pt x="9386333" y="0"/>
                </a:lnTo>
                <a:lnTo>
                  <a:pt x="0" y="0"/>
                </a:lnTo>
                <a:lnTo>
                  <a:pt x="0" y="8211629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9020283">
            <a:off x="440063" y="-1912883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29"/>
                </a:lnTo>
                <a:lnTo>
                  <a:pt x="0" y="82116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9418062">
            <a:off x="11901270" y="6065786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29"/>
                </a:lnTo>
                <a:lnTo>
                  <a:pt x="0" y="82116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028700"/>
            <a:ext cx="16230600" cy="8229600"/>
            <a:chOff x="0" y="0"/>
            <a:chExt cx="4274726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9503295" y="4616507"/>
            <a:ext cx="6877110" cy="11607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0220"/>
              </a:lnSpc>
              <a:spcBef>
                <a:spcPct val="0"/>
              </a:spcBef>
            </a:pPr>
            <a:r>
              <a:rPr lang="en-US" sz="7300" dirty="0">
                <a:solidFill>
                  <a:srgbClr val="F9705A"/>
                </a:solidFill>
                <a:latin typeface="Jua Bold"/>
              </a:rPr>
              <a:t>VOCABULARY</a:t>
            </a:r>
          </a:p>
        </p:txBody>
      </p:sp>
      <p:sp>
        <p:nvSpPr>
          <p:cNvPr id="27" name="Freeform 27"/>
          <p:cNvSpPr/>
          <p:nvPr/>
        </p:nvSpPr>
        <p:spPr>
          <a:xfrm flipH="1">
            <a:off x="9612652" y="7834199"/>
            <a:ext cx="6034949" cy="2452801"/>
          </a:xfrm>
          <a:custGeom>
            <a:avLst/>
            <a:gdLst/>
            <a:ahLst/>
            <a:cxnLst/>
            <a:rect l="l" t="t" r="r" b="b"/>
            <a:pathLst>
              <a:path w="6034949" h="2452801">
                <a:moveTo>
                  <a:pt x="6034949" y="0"/>
                </a:moveTo>
                <a:lnTo>
                  <a:pt x="0" y="0"/>
                </a:lnTo>
                <a:lnTo>
                  <a:pt x="0" y="2452801"/>
                </a:lnTo>
                <a:lnTo>
                  <a:pt x="6034949" y="2452801"/>
                </a:lnTo>
                <a:lnTo>
                  <a:pt x="6034949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 flipH="1">
            <a:off x="-2487038" y="-43559"/>
            <a:ext cx="7620268" cy="3097126"/>
          </a:xfrm>
          <a:custGeom>
            <a:avLst/>
            <a:gdLst/>
            <a:ahLst/>
            <a:cxnLst/>
            <a:rect l="l" t="t" r="r" b="b"/>
            <a:pathLst>
              <a:path w="7620268" h="3097126">
                <a:moveTo>
                  <a:pt x="7620267" y="0"/>
                </a:moveTo>
                <a:lnTo>
                  <a:pt x="0" y="0"/>
                </a:lnTo>
                <a:lnTo>
                  <a:pt x="0" y="3097126"/>
                </a:lnTo>
                <a:lnTo>
                  <a:pt x="7620267" y="3097126"/>
                </a:lnTo>
                <a:lnTo>
                  <a:pt x="7620267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 flipH="1" flipV="1">
            <a:off x="12512794" y="4440"/>
            <a:ext cx="7620268" cy="3097126"/>
          </a:xfrm>
          <a:custGeom>
            <a:avLst/>
            <a:gdLst/>
            <a:ahLst/>
            <a:cxnLst/>
            <a:rect l="l" t="t" r="r" b="b"/>
            <a:pathLst>
              <a:path w="7620268" h="3097126">
                <a:moveTo>
                  <a:pt x="7620268" y="3097127"/>
                </a:moveTo>
                <a:lnTo>
                  <a:pt x="0" y="3097127"/>
                </a:lnTo>
                <a:lnTo>
                  <a:pt x="0" y="0"/>
                </a:lnTo>
                <a:lnTo>
                  <a:pt x="7620268" y="0"/>
                </a:lnTo>
                <a:lnTo>
                  <a:pt x="7620268" y="3097127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2909730" y="2332226"/>
            <a:ext cx="5133378" cy="6265409"/>
          </a:xfrm>
          <a:custGeom>
            <a:avLst/>
            <a:gdLst/>
            <a:ahLst/>
            <a:cxnLst/>
            <a:rect l="l" t="t" r="r" b="b"/>
            <a:pathLst>
              <a:path w="5849245" h="7180993">
                <a:moveTo>
                  <a:pt x="0" y="0"/>
                </a:moveTo>
                <a:lnTo>
                  <a:pt x="5849245" y="0"/>
                </a:lnTo>
                <a:lnTo>
                  <a:pt x="5849245" y="7180994"/>
                </a:lnTo>
                <a:lnTo>
                  <a:pt x="0" y="718099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383010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2993" t="-61988" r="-12993" b="-61988"/>
            </a:stretch>
          </a:blipFill>
        </p:spPr>
      </p:sp>
      <p:sp>
        <p:nvSpPr>
          <p:cNvPr id="4" name="Freeform 4"/>
          <p:cNvSpPr/>
          <p:nvPr/>
        </p:nvSpPr>
        <p:spPr>
          <a:xfrm rot="759443">
            <a:off x="9615962" y="4129795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555008">
            <a:off x="13104534" y="-407831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397178" y="575837"/>
            <a:ext cx="17400522" cy="8608996"/>
            <a:chOff x="0" y="0"/>
            <a:chExt cx="4274726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flipH="1">
            <a:off x="13182600" y="7767134"/>
            <a:ext cx="6329254" cy="2572416"/>
          </a:xfrm>
          <a:custGeom>
            <a:avLst/>
            <a:gdLst/>
            <a:ahLst/>
            <a:cxnLst/>
            <a:rect l="l" t="t" r="r" b="b"/>
            <a:pathLst>
              <a:path w="6329254" h="2572416">
                <a:moveTo>
                  <a:pt x="6329254" y="0"/>
                </a:moveTo>
                <a:lnTo>
                  <a:pt x="0" y="0"/>
                </a:lnTo>
                <a:lnTo>
                  <a:pt x="0" y="2572416"/>
                </a:lnTo>
                <a:lnTo>
                  <a:pt x="6329254" y="2572416"/>
                </a:lnTo>
                <a:lnTo>
                  <a:pt x="6329254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4418136" y="8081574"/>
            <a:ext cx="8262334" cy="3358083"/>
          </a:xfrm>
          <a:custGeom>
            <a:avLst/>
            <a:gdLst/>
            <a:ahLst/>
            <a:cxnLst/>
            <a:rect l="l" t="t" r="r" b="b"/>
            <a:pathLst>
              <a:path w="8262334" h="3358083">
                <a:moveTo>
                  <a:pt x="0" y="0"/>
                </a:moveTo>
                <a:lnTo>
                  <a:pt x="8262334" y="0"/>
                </a:lnTo>
                <a:lnTo>
                  <a:pt x="8262334" y="3358083"/>
                </a:lnTo>
                <a:lnTo>
                  <a:pt x="0" y="33580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0616046" y="5272291"/>
            <a:ext cx="4666526" cy="1028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8"/>
              </a:lnSpc>
            </a:pPr>
            <a:r>
              <a:rPr lang="en-US" sz="4811" spc="721">
                <a:solidFill>
                  <a:srgbClr val="FFEEC8"/>
                </a:solidFill>
                <a:latin typeface="Jua"/>
              </a:rPr>
              <a:t>FLOOD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039D75-7851-8C84-B999-2366089ADD4A}"/>
              </a:ext>
            </a:extLst>
          </p:cNvPr>
          <p:cNvSpPr txBox="1"/>
          <p:nvPr/>
        </p:nvSpPr>
        <p:spPr>
          <a:xfrm>
            <a:off x="2451073" y="2933700"/>
            <a:ext cx="46355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suburb (n)</a:t>
            </a:r>
            <a:endParaRPr lang="en-US" sz="60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4699A31-0E57-2110-D550-11610591D2FD}"/>
              </a:ext>
            </a:extLst>
          </p:cNvPr>
          <p:cNvSpPr txBox="1"/>
          <p:nvPr/>
        </p:nvSpPr>
        <p:spPr>
          <a:xfrm>
            <a:off x="2211012" y="4372504"/>
            <a:ext cx="342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6000" kern="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ˈ</a:t>
            </a:r>
            <a:r>
              <a:rPr lang="en-US" sz="6000" kern="0" dirty="0" err="1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sʌbɜːb</a:t>
            </a:r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/: </a:t>
            </a:r>
            <a:endParaRPr lang="en-US" sz="6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4E15E5C-3CEB-0CCC-3345-EA6D0257FA9E}"/>
              </a:ext>
            </a:extLst>
          </p:cNvPr>
          <p:cNvSpPr txBox="1"/>
          <p:nvPr/>
        </p:nvSpPr>
        <p:spPr>
          <a:xfrm>
            <a:off x="1916456" y="5686924"/>
            <a:ext cx="48158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khu</a:t>
            </a:r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0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ngoại</a:t>
            </a:r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ô </a:t>
            </a:r>
            <a:endParaRPr lang="en-US" sz="6000" dirty="0"/>
          </a:p>
        </p:txBody>
      </p:sp>
      <p:pic>
        <p:nvPicPr>
          <p:cNvPr id="1028" name="Picture 4" descr="Cartoon Color Suburb District Houses Landscape Scene Concept. Vector  26705705 Vector Art at Vecteezy">
            <a:extLst>
              <a:ext uri="{FF2B5EF4-FFF2-40B4-BE49-F238E27FC236}">
                <a16:creationId xmlns:a16="http://schemas.microsoft.com/office/drawing/2014/main" id="{9524B6E1-A628-1751-0DA7-4D5B1A11C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293" y="2340899"/>
            <a:ext cx="8904986" cy="534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suburd-1953819265.mp3">
            <a:hlinkClick r:id="" action="ppaction://media"/>
            <a:extLst>
              <a:ext uri="{FF2B5EF4-FFF2-40B4-BE49-F238E27FC236}">
                <a16:creationId xmlns:a16="http://schemas.microsoft.com/office/drawing/2014/main" id="{73E12617-F1B2-75AB-1417-31995DFA17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993275" y="7103242"/>
            <a:ext cx="1285576" cy="128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29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2993" t="-61988" r="-12993" b="-61988"/>
            </a:stretch>
          </a:blipFill>
        </p:spPr>
      </p:sp>
      <p:sp>
        <p:nvSpPr>
          <p:cNvPr id="3" name="Freeform 3"/>
          <p:cNvSpPr/>
          <p:nvPr/>
        </p:nvSpPr>
        <p:spPr>
          <a:xfrm rot="759443">
            <a:off x="-1995239" y="-336860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4" y="0"/>
                </a:lnTo>
                <a:lnTo>
                  <a:pt x="9386334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759443">
            <a:off x="9615962" y="4129795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555008">
            <a:off x="13104534" y="-407831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028700"/>
            <a:ext cx="16230600" cy="8229600"/>
            <a:chOff x="0" y="0"/>
            <a:chExt cx="4274726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flipH="1">
            <a:off x="13106400" y="7085749"/>
            <a:ext cx="6329254" cy="2572416"/>
          </a:xfrm>
          <a:custGeom>
            <a:avLst/>
            <a:gdLst/>
            <a:ahLst/>
            <a:cxnLst/>
            <a:rect l="l" t="t" r="r" b="b"/>
            <a:pathLst>
              <a:path w="6329254" h="2572416">
                <a:moveTo>
                  <a:pt x="6329254" y="0"/>
                </a:moveTo>
                <a:lnTo>
                  <a:pt x="0" y="0"/>
                </a:lnTo>
                <a:lnTo>
                  <a:pt x="0" y="2572416"/>
                </a:lnTo>
                <a:lnTo>
                  <a:pt x="6329254" y="2572416"/>
                </a:lnTo>
                <a:lnTo>
                  <a:pt x="6329254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4418136" y="8081574"/>
            <a:ext cx="8262334" cy="3358083"/>
          </a:xfrm>
          <a:custGeom>
            <a:avLst/>
            <a:gdLst/>
            <a:ahLst/>
            <a:cxnLst/>
            <a:rect l="l" t="t" r="r" b="b"/>
            <a:pathLst>
              <a:path w="8262334" h="3358083">
                <a:moveTo>
                  <a:pt x="0" y="0"/>
                </a:moveTo>
                <a:lnTo>
                  <a:pt x="8262334" y="0"/>
                </a:lnTo>
                <a:lnTo>
                  <a:pt x="8262334" y="3358083"/>
                </a:lnTo>
                <a:lnTo>
                  <a:pt x="0" y="33580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A6CAA5-F046-6578-4FF3-3EA7F2301DA3}"/>
              </a:ext>
            </a:extLst>
          </p:cNvPr>
          <p:cNvSpPr txBox="1"/>
          <p:nvPr/>
        </p:nvSpPr>
        <p:spPr>
          <a:xfrm>
            <a:off x="10088873" y="2841310"/>
            <a:ext cx="46513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backyard (n) </a:t>
            </a:r>
            <a:endParaRPr lang="en-US" sz="6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7B14F3-2CC4-5CBA-9EF8-2834CEEE3779}"/>
              </a:ext>
            </a:extLst>
          </p:cNvPr>
          <p:cNvSpPr txBox="1"/>
          <p:nvPr/>
        </p:nvSpPr>
        <p:spPr>
          <a:xfrm>
            <a:off x="9763752" y="4317075"/>
            <a:ext cx="5943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kern="0" dirty="0">
                <a:effectLst/>
                <a:latin typeface="Times New Roman" panose="02020603050405020304" pitchFamily="18" charset="0"/>
                <a:ea typeface="Yu Gothic Light" panose="020B0300000000000000" pitchFamily="34" charset="-128"/>
              </a:rPr>
              <a:t>/</a:t>
            </a:r>
            <a:r>
              <a:rPr lang="en-US" sz="6000" kern="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ˌ</a:t>
            </a:r>
            <a:r>
              <a:rPr lang="en-US" sz="6000" kern="0" dirty="0" err="1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bækˈjɑːrd</a:t>
            </a:r>
            <a:r>
              <a:rPr lang="en-US" sz="6000" kern="0" dirty="0">
                <a:effectLst/>
                <a:latin typeface="Times New Roman" panose="02020603050405020304" pitchFamily="18" charset="0"/>
                <a:ea typeface="Yu Gothic Light" panose="020B0300000000000000" pitchFamily="34" charset="-128"/>
              </a:rPr>
              <a:t>/</a:t>
            </a:r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sz="6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9922F4-275E-7136-E6DF-D3CC0E23410A}"/>
              </a:ext>
            </a:extLst>
          </p:cNvPr>
          <p:cNvSpPr txBox="1"/>
          <p:nvPr/>
        </p:nvSpPr>
        <p:spPr>
          <a:xfrm>
            <a:off x="10121352" y="5562300"/>
            <a:ext cx="62335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sân</a:t>
            </a:r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0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6000" dirty="0"/>
          </a:p>
        </p:txBody>
      </p:sp>
      <p:pic>
        <p:nvPicPr>
          <p:cNvPr id="3074" name="Picture 2" descr="Patio area with cartoon table and chairs. Sunny courtyard area with green  grass. Outdoor cartoon backyard background illustration Stock Illustration  | Adobe Stock">
            <a:extLst>
              <a:ext uri="{FF2B5EF4-FFF2-40B4-BE49-F238E27FC236}">
                <a16:creationId xmlns:a16="http://schemas.microsoft.com/office/drawing/2014/main" id="{891244FA-274B-5542-7D29-DDA705689B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474" y="2476500"/>
            <a:ext cx="8039665" cy="568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backyard-2123835030.mp3">
            <a:hlinkClick r:id="" action="ppaction://media"/>
            <a:extLst>
              <a:ext uri="{FF2B5EF4-FFF2-40B4-BE49-F238E27FC236}">
                <a16:creationId xmlns:a16="http://schemas.microsoft.com/office/drawing/2014/main" id="{9B5D74F9-56AB-04FA-4D9C-0F72913998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162391" y="7113373"/>
            <a:ext cx="1078127" cy="1078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901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2993" t="-61988" r="-12993" b="-61988"/>
            </a:stretch>
          </a:blipFill>
        </p:spPr>
      </p:sp>
      <p:sp>
        <p:nvSpPr>
          <p:cNvPr id="3" name="Freeform 3"/>
          <p:cNvSpPr/>
          <p:nvPr/>
        </p:nvSpPr>
        <p:spPr>
          <a:xfrm rot="759443">
            <a:off x="-1995239" y="-336860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4" y="0"/>
                </a:lnTo>
                <a:lnTo>
                  <a:pt x="9386334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759443">
            <a:off x="9615962" y="4129795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555008">
            <a:off x="13104534" y="-407831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965626" y="822353"/>
            <a:ext cx="16230600" cy="8229600"/>
            <a:chOff x="0" y="0"/>
            <a:chExt cx="4274726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flipH="1">
            <a:off x="13106400" y="7085749"/>
            <a:ext cx="6329254" cy="2572416"/>
          </a:xfrm>
          <a:custGeom>
            <a:avLst/>
            <a:gdLst/>
            <a:ahLst/>
            <a:cxnLst/>
            <a:rect l="l" t="t" r="r" b="b"/>
            <a:pathLst>
              <a:path w="6329254" h="2572416">
                <a:moveTo>
                  <a:pt x="6329254" y="0"/>
                </a:moveTo>
                <a:lnTo>
                  <a:pt x="0" y="0"/>
                </a:lnTo>
                <a:lnTo>
                  <a:pt x="0" y="2572416"/>
                </a:lnTo>
                <a:lnTo>
                  <a:pt x="6329254" y="2572416"/>
                </a:lnTo>
                <a:lnTo>
                  <a:pt x="6329254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4418136" y="8081574"/>
            <a:ext cx="8262334" cy="3358083"/>
          </a:xfrm>
          <a:custGeom>
            <a:avLst/>
            <a:gdLst/>
            <a:ahLst/>
            <a:cxnLst/>
            <a:rect l="l" t="t" r="r" b="b"/>
            <a:pathLst>
              <a:path w="8262334" h="3358083">
                <a:moveTo>
                  <a:pt x="0" y="0"/>
                </a:moveTo>
                <a:lnTo>
                  <a:pt x="8262334" y="0"/>
                </a:lnTo>
                <a:lnTo>
                  <a:pt x="8262334" y="3358083"/>
                </a:lnTo>
                <a:lnTo>
                  <a:pt x="0" y="33580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0616046" y="5272291"/>
            <a:ext cx="4666526" cy="1028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8"/>
              </a:lnSpc>
            </a:pPr>
            <a:r>
              <a:rPr lang="en-US" sz="4811" spc="721">
                <a:solidFill>
                  <a:srgbClr val="FFEEC8"/>
                </a:solidFill>
                <a:latin typeface="Jua"/>
              </a:rPr>
              <a:t>FLOOD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8B2DED-C509-4C37-CAB9-5B0842974483}"/>
              </a:ext>
            </a:extLst>
          </p:cNvPr>
          <p:cNvSpPr txBox="1"/>
          <p:nvPr/>
        </p:nvSpPr>
        <p:spPr>
          <a:xfrm>
            <a:off x="2041278" y="2217698"/>
            <a:ext cx="579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incredibly (adv)</a:t>
            </a:r>
            <a:endParaRPr lang="en-US" sz="6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E32661-D060-1434-C563-011BD146E287}"/>
              </a:ext>
            </a:extLst>
          </p:cNvPr>
          <p:cNvSpPr txBox="1"/>
          <p:nvPr/>
        </p:nvSpPr>
        <p:spPr>
          <a:xfrm>
            <a:off x="2162331" y="3474025"/>
            <a:ext cx="55490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6000" kern="0" dirty="0" err="1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ɪnˈkredəb</a:t>
            </a:r>
            <a:r>
              <a:rPr lang="en-US" sz="60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ə</a:t>
            </a:r>
            <a:r>
              <a:rPr lang="en-US" sz="6000" kern="0" dirty="0" err="1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li</a:t>
            </a:r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/: </a:t>
            </a:r>
            <a:endParaRPr lang="en-US" sz="6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8309B7-1C32-E7AD-C6C5-B169ABBAE129}"/>
              </a:ext>
            </a:extLst>
          </p:cNvPr>
          <p:cNvSpPr txBox="1"/>
          <p:nvPr/>
        </p:nvSpPr>
        <p:spPr>
          <a:xfrm>
            <a:off x="1996206" y="4916783"/>
            <a:ext cx="53342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đáng</a:t>
            </a:r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0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kinh</a:t>
            </a:r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0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ngạc</a:t>
            </a:r>
            <a:endParaRPr lang="en-US" sz="6000" dirty="0"/>
          </a:p>
        </p:txBody>
      </p:sp>
      <p:pic>
        <p:nvPicPr>
          <p:cNvPr id="4098" name="Picture 2" descr="Hình ảnh Phim Hoạt Hình Biểu Tượng Cảm Xúc Ngạc Nhiên PNG , Hoạt Hình, Ngạc  Nhiên, Biểu Tượng Cảm Xúc PNG miễn phí tải tập tin PSDComment và Vector">
            <a:extLst>
              <a:ext uri="{FF2B5EF4-FFF2-40B4-BE49-F238E27FC236}">
                <a16:creationId xmlns:a16="http://schemas.microsoft.com/office/drawing/2014/main" id="{A2332BC2-616D-E0B6-CF42-F771B6D74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4858" y="1698897"/>
            <a:ext cx="6096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ncredibly-1256679305.mp3">
            <a:hlinkClick r:id="" action="ppaction://media"/>
            <a:extLst>
              <a:ext uri="{FF2B5EF4-FFF2-40B4-BE49-F238E27FC236}">
                <a16:creationId xmlns:a16="http://schemas.microsoft.com/office/drawing/2014/main" id="{78720DB2-276D-B466-BD1E-F6FC8CB7EF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15000" y="7399769"/>
            <a:ext cx="1321385" cy="133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1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2993" t="-61988" r="-12993" b="-61988"/>
            </a:stretch>
          </a:blipFill>
        </p:spPr>
      </p:sp>
      <p:sp>
        <p:nvSpPr>
          <p:cNvPr id="3" name="Freeform 3"/>
          <p:cNvSpPr/>
          <p:nvPr/>
        </p:nvSpPr>
        <p:spPr>
          <a:xfrm rot="759443">
            <a:off x="-1995239" y="-336860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4" y="0"/>
                </a:lnTo>
                <a:lnTo>
                  <a:pt x="9386334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759443">
            <a:off x="9615962" y="4129795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555008">
            <a:off x="13104534" y="-4078314"/>
            <a:ext cx="9386333" cy="8211630"/>
          </a:xfrm>
          <a:custGeom>
            <a:avLst/>
            <a:gdLst/>
            <a:ahLst/>
            <a:cxnLst/>
            <a:rect l="l" t="t" r="r" b="b"/>
            <a:pathLst>
              <a:path w="9386333" h="8211630">
                <a:moveTo>
                  <a:pt x="0" y="0"/>
                </a:moveTo>
                <a:lnTo>
                  <a:pt x="9386333" y="0"/>
                </a:lnTo>
                <a:lnTo>
                  <a:pt x="9386333" y="8211630"/>
                </a:lnTo>
                <a:lnTo>
                  <a:pt x="0" y="82116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028700"/>
            <a:ext cx="16230600" cy="8229600"/>
            <a:chOff x="0" y="0"/>
            <a:chExt cx="4274726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EEC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4274726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41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flipH="1">
            <a:off x="14057955" y="6542542"/>
            <a:ext cx="6329254" cy="2572416"/>
          </a:xfrm>
          <a:custGeom>
            <a:avLst/>
            <a:gdLst/>
            <a:ahLst/>
            <a:cxnLst/>
            <a:rect l="l" t="t" r="r" b="b"/>
            <a:pathLst>
              <a:path w="6329254" h="2572416">
                <a:moveTo>
                  <a:pt x="6329254" y="0"/>
                </a:moveTo>
                <a:lnTo>
                  <a:pt x="0" y="0"/>
                </a:lnTo>
                <a:lnTo>
                  <a:pt x="0" y="2572416"/>
                </a:lnTo>
                <a:lnTo>
                  <a:pt x="6329254" y="2572416"/>
                </a:lnTo>
                <a:lnTo>
                  <a:pt x="6329254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4418136" y="8081574"/>
            <a:ext cx="8262334" cy="3358083"/>
          </a:xfrm>
          <a:custGeom>
            <a:avLst/>
            <a:gdLst/>
            <a:ahLst/>
            <a:cxnLst/>
            <a:rect l="l" t="t" r="r" b="b"/>
            <a:pathLst>
              <a:path w="8262334" h="3358083">
                <a:moveTo>
                  <a:pt x="0" y="0"/>
                </a:moveTo>
                <a:lnTo>
                  <a:pt x="8262334" y="0"/>
                </a:lnTo>
                <a:lnTo>
                  <a:pt x="8262334" y="3358083"/>
                </a:lnTo>
                <a:lnTo>
                  <a:pt x="0" y="33580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0616046" y="5272291"/>
            <a:ext cx="4666526" cy="88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8"/>
              </a:lnSpc>
            </a:pPr>
            <a:r>
              <a:rPr lang="en-US" sz="6000" spc="721">
                <a:solidFill>
                  <a:srgbClr val="FFEEC8"/>
                </a:solidFill>
                <a:latin typeface="Jua"/>
              </a:rPr>
              <a:t>FLOOD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3B6B88-4ECE-E4B3-585A-03D725583185}"/>
              </a:ext>
            </a:extLst>
          </p:cNvPr>
          <p:cNvSpPr txBox="1"/>
          <p:nvPr/>
        </p:nvSpPr>
        <p:spPr>
          <a:xfrm>
            <a:off x="2420361" y="2926813"/>
            <a:ext cx="51968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dislike (v)</a:t>
            </a:r>
            <a:endParaRPr lang="en-US" sz="6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EF854A2-4B00-E14D-3203-0609EFE1EF99}"/>
              </a:ext>
            </a:extLst>
          </p:cNvPr>
          <p:cNvSpPr txBox="1"/>
          <p:nvPr/>
        </p:nvSpPr>
        <p:spPr>
          <a:xfrm>
            <a:off x="2417902" y="4463345"/>
            <a:ext cx="383873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60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dɪˈslaɪk</a:t>
            </a:r>
            <a:r>
              <a:rPr lang="en-US" sz="6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/: </a:t>
            </a:r>
            <a:endParaRPr lang="en-US" sz="6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BBBC0E-FAD7-EE1C-A038-B24D3AB73A74}"/>
              </a:ext>
            </a:extLst>
          </p:cNvPr>
          <p:cNvSpPr txBox="1"/>
          <p:nvPr/>
        </p:nvSpPr>
        <p:spPr>
          <a:xfrm>
            <a:off x="1908249" y="5991463"/>
            <a:ext cx="449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/>
              <a:t>không</a:t>
            </a:r>
            <a:r>
              <a:rPr lang="en-US" sz="6000" dirty="0"/>
              <a:t> </a:t>
            </a:r>
            <a:r>
              <a:rPr lang="en-US" sz="6000" dirty="0" err="1"/>
              <a:t>thích</a:t>
            </a:r>
            <a:endParaRPr lang="en-US" sz="6000" dirty="0"/>
          </a:p>
        </p:txBody>
      </p:sp>
      <p:pic>
        <p:nvPicPr>
          <p:cNvPr id="6146" name="Picture 2" descr="Cartoon dislike smile emoticon Royalty Free Vector Image">
            <a:extLst>
              <a:ext uri="{FF2B5EF4-FFF2-40B4-BE49-F238E27FC236}">
                <a16:creationId xmlns:a16="http://schemas.microsoft.com/office/drawing/2014/main" id="{CB3E200D-3F1B-796B-0D80-9566F33594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05"/>
          <a:stretch/>
        </p:blipFill>
        <p:spPr bwMode="auto">
          <a:xfrm>
            <a:off x="8720406" y="2387486"/>
            <a:ext cx="6922650" cy="4838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DIslike-1642034146.mp3">
            <a:hlinkClick r:id="" action="ppaction://media"/>
            <a:extLst>
              <a:ext uri="{FF2B5EF4-FFF2-40B4-BE49-F238E27FC236}">
                <a16:creationId xmlns:a16="http://schemas.microsoft.com/office/drawing/2014/main" id="{C4210FA6-6AA8-E0BB-B964-8E17346C77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182773" y="7377120"/>
            <a:ext cx="1221276" cy="135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44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</TotalTime>
  <Words>1216</Words>
  <Application>Microsoft Office PowerPoint</Application>
  <PresentationFormat>Custom</PresentationFormat>
  <Paragraphs>271</Paragraphs>
  <Slides>29</Slides>
  <Notes>1</Notes>
  <HiddenSlides>0</HiddenSlides>
  <MMClips>14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2" baseType="lpstr">
      <vt:lpstr>Calibri</vt:lpstr>
      <vt:lpstr>Jua</vt:lpstr>
      <vt:lpstr>.VnTime</vt:lpstr>
      <vt:lpstr>Franklin Gothic Medium</vt:lpstr>
      <vt:lpstr>Gadugi</vt:lpstr>
      <vt:lpstr>Freestyle Script</vt:lpstr>
      <vt:lpstr>.VnTimeH</vt:lpstr>
      <vt:lpstr>Georgia</vt:lpstr>
      <vt:lpstr>Jua Bold</vt:lpstr>
      <vt:lpstr>Gungsuh</vt:lpstr>
      <vt:lpstr>Arial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Pink Illustrative Weather Quiz Game Presentation</dc:title>
  <dc:creator>HUONGGIANG</dc:creator>
  <cp:lastModifiedBy>huong giang</cp:lastModifiedBy>
  <cp:revision>10</cp:revision>
  <dcterms:created xsi:type="dcterms:W3CDTF">2006-08-16T00:00:00Z</dcterms:created>
  <dcterms:modified xsi:type="dcterms:W3CDTF">2023-11-21T00:10:41Z</dcterms:modified>
  <dc:identifier>DAFzcrUlTVo</dc:identifier>
</cp:coreProperties>
</file>