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tmp" ContentType="image/png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583" r:id="rId2"/>
    <p:sldId id="292" r:id="rId3"/>
    <p:sldId id="257" r:id="rId4"/>
    <p:sldId id="256" r:id="rId5"/>
    <p:sldId id="300" r:id="rId6"/>
    <p:sldId id="301" r:id="rId7"/>
    <p:sldId id="298" r:id="rId8"/>
    <p:sldId id="297" r:id="rId9"/>
    <p:sldId id="258" r:id="rId10"/>
    <p:sldId id="269" r:id="rId11"/>
    <p:sldId id="299" r:id="rId12"/>
    <p:sldId id="268" r:id="rId13"/>
    <p:sldId id="263" r:id="rId14"/>
    <p:sldId id="266" r:id="rId15"/>
    <p:sldId id="265" r:id="rId16"/>
    <p:sldId id="302" r:id="rId17"/>
    <p:sldId id="262" r:id="rId18"/>
    <p:sldId id="261" r:id="rId19"/>
    <p:sldId id="259" r:id="rId20"/>
    <p:sldId id="260" r:id="rId21"/>
    <p:sldId id="270" r:id="rId22"/>
  </p:sldIdLst>
  <p:sldSz cx="12192000" cy="6858000"/>
  <p:notesSz cx="6858000" cy="9144000"/>
  <p:embeddedFontLst>
    <p:embeddedFont>
      <p:font typeface="Bahnschrift SemiBold Condensed" panose="020B0502040204020203" pitchFamily="34" charset="0"/>
      <p:bold r:id="rId24"/>
    </p:embeddedFont>
    <p:embeddedFont>
      <p:font typeface="Cambria Math" panose="02040503050406030204" pitchFamily="18" charset="0"/>
      <p:regular r:id="rId25"/>
    </p:embeddedFont>
    <p:embeddedFont>
      <p:font typeface="Tahoma" panose="020B0604030504040204" pitchFamily="34" charset="0"/>
      <p:regular r:id="rId26"/>
      <p:bold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00B0F0"/>
    <a:srgbClr val="FFC000"/>
    <a:srgbClr val="560A4D"/>
    <a:srgbClr val="FFFFFF"/>
    <a:srgbClr val="FFFBF7"/>
    <a:srgbClr val="FF7707"/>
    <a:srgbClr val="FF8119"/>
    <a:srgbClr val="FFAF6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57" autoAdjust="0"/>
    <p:restoredTop sz="94660"/>
  </p:normalViewPr>
  <p:slideViewPr>
    <p:cSldViewPr snapToGrid="0">
      <p:cViewPr varScale="1">
        <p:scale>
          <a:sx n="59" d="100"/>
          <a:sy n="59" d="100"/>
        </p:scale>
        <p:origin x="68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DB2B6-EF5C-4A95-BBCC-848547D0CB1E}" type="datetimeFigureOut">
              <a:rPr lang="en-US" smtClean="0"/>
              <a:t>23/1/2024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E26114-8A8F-4341-BB72-18F68570C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668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“KẾT QUẢ”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thị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quả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E26114-8A8F-4341-BB72-18F68570C65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473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E26114-8A8F-4341-BB72-18F68570C65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3693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Thầy</a:t>
            </a:r>
            <a:r>
              <a:rPr lang="en-US" dirty="0"/>
              <a:t>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lần</a:t>
            </a:r>
            <a:r>
              <a:rPr lang="en-US" dirty="0"/>
              <a:t> 1 </a:t>
            </a:r>
            <a:r>
              <a:rPr lang="en-US" dirty="0" err="1"/>
              <a:t>để</a:t>
            </a:r>
            <a:r>
              <a:rPr lang="en-US" dirty="0"/>
              <a:t> quay </a:t>
            </a: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lần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2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dừng</a:t>
            </a:r>
            <a:endParaRPr lang="en-US" dirty="0"/>
          </a:p>
          <a:p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con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mũi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quay </a:t>
            </a:r>
            <a:r>
              <a:rPr lang="en-US" dirty="0" err="1"/>
              <a:t>chỉ</a:t>
            </a:r>
            <a:endParaRPr lang="en-US" dirty="0"/>
          </a:p>
          <a:p>
            <a:r>
              <a:rPr lang="en-US" dirty="0" err="1"/>
              <a:t>Đội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xong</a:t>
            </a:r>
            <a:r>
              <a:rPr lang="en-US" dirty="0"/>
              <a:t> </a:t>
            </a: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đội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điểm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E26114-8A8F-4341-BB72-18F68570C65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473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E26114-8A8F-4341-BB72-18F68570C65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711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599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23/1/2024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2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13" tIns="45694" rIns="91413" bIns="45694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UTM Avo" panose="02040603050506020204" pitchFamily="18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9505369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" y="20645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23/1/2024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59905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23/1/2024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920975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1" y="2006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23/1/2024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676715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154" lvl="0" indent="-22857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309" lvl="1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463" lvl="2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617" lvl="3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5771" lvl="4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2926" lvl="5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080" lvl="6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234" lvl="7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389" lvl="8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54" lvl="0" indent="-342866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09" lvl="1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463" lvl="2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617" lvl="3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771" lvl="4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2926" lvl="5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080" lvl="6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234" lvl="7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389" lvl="8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154" lvl="0" indent="-228577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309" lvl="1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463" lvl="2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617" lvl="3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5771" lvl="4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2926" lvl="5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080" lvl="6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234" lvl="7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389" lvl="8" indent="-22857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54" lvl="0" indent="-342866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09" lvl="1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463" lvl="2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617" lvl="3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771" lvl="4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2926" lvl="5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080" lvl="6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234" lvl="7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389" lvl="8" indent="-34286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23/1/2024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9699766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23/1/2024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41203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8675086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23/1/2024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08183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pPr/>
              <a:t>23/1/2024</a:t>
            </a:fld>
            <a:endParaRPr lang="en-US" dirty="0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UTM Avo" panose="02040603050506020204" pitchFamily="18" charset="0"/>
              <a:ea typeface="Cambria Math" panose="02040503050406030204" pitchFamily="18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16450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23/1/2024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3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49" r:id="rId6"/>
    <p:sldLayoutId id="2147483652" r:id="rId7"/>
    <p:sldLayoutId id="2147483655" r:id="rId8"/>
    <p:sldLayoutId id="2147483661" r:id="rId9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openxmlformats.org/officeDocument/2006/relationships/image" Target="../media/image54.png"/><Relationship Id="rId18" Type="http://schemas.openxmlformats.org/officeDocument/2006/relationships/image" Target="../media/image58.png"/><Relationship Id="rId3" Type="http://schemas.microsoft.com/office/2007/relationships/media" Target="../media/media2.mp3"/><Relationship Id="rId21" Type="http://schemas.microsoft.com/office/2007/relationships/hdphoto" Target="../media/hdphoto19.wdp"/><Relationship Id="rId7" Type="http://schemas.openxmlformats.org/officeDocument/2006/relationships/image" Target="../media/image50.png"/><Relationship Id="rId12" Type="http://schemas.microsoft.com/office/2007/relationships/hdphoto" Target="../media/hdphoto12.wdp"/><Relationship Id="rId17" Type="http://schemas.openxmlformats.org/officeDocument/2006/relationships/image" Target="../media/image57.tmp"/><Relationship Id="rId2" Type="http://schemas.openxmlformats.org/officeDocument/2006/relationships/audio" Target="../media/media1.mp3"/><Relationship Id="rId16" Type="http://schemas.openxmlformats.org/officeDocument/2006/relationships/image" Target="../media/image56.png"/><Relationship Id="rId20" Type="http://schemas.openxmlformats.org/officeDocument/2006/relationships/image" Target="../media/image59.png"/><Relationship Id="rId1" Type="http://schemas.microsoft.com/office/2007/relationships/media" Target="../media/media1.mp3"/><Relationship Id="rId6" Type="http://schemas.openxmlformats.org/officeDocument/2006/relationships/image" Target="../media/image52.jpg"/><Relationship Id="rId11" Type="http://schemas.openxmlformats.org/officeDocument/2006/relationships/image" Target="../media/image45.png"/><Relationship Id="rId5" Type="http://schemas.openxmlformats.org/officeDocument/2006/relationships/slideLayout" Target="../slideLayouts/slideLayout3.xml"/><Relationship Id="rId15" Type="http://schemas.openxmlformats.org/officeDocument/2006/relationships/image" Target="../media/image55.png"/><Relationship Id="rId10" Type="http://schemas.openxmlformats.org/officeDocument/2006/relationships/slide" Target="slide8.xml"/><Relationship Id="rId19" Type="http://schemas.microsoft.com/office/2007/relationships/hdphoto" Target="../media/hdphoto18.wdp"/><Relationship Id="rId4" Type="http://schemas.openxmlformats.org/officeDocument/2006/relationships/audio" Target="../media/media2.mp3"/><Relationship Id="rId9" Type="http://schemas.openxmlformats.org/officeDocument/2006/relationships/image" Target="../media/image53.png"/><Relationship Id="rId14" Type="http://schemas.microsoft.com/office/2007/relationships/hdphoto" Target="../media/hdphoto17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openxmlformats.org/officeDocument/2006/relationships/image" Target="../media/image61.png"/><Relationship Id="rId3" Type="http://schemas.microsoft.com/office/2007/relationships/media" Target="../media/media2.mp3"/><Relationship Id="rId7" Type="http://schemas.openxmlformats.org/officeDocument/2006/relationships/image" Target="../media/image50.png"/><Relationship Id="rId12" Type="http://schemas.microsoft.com/office/2007/relationships/hdphoto" Target="../media/hdphoto11.wdp"/><Relationship Id="rId2" Type="http://schemas.openxmlformats.org/officeDocument/2006/relationships/audio" Target="../media/media1.mp3"/><Relationship Id="rId16" Type="http://schemas.microsoft.com/office/2007/relationships/hdphoto" Target="../media/hdphoto21.wdp"/><Relationship Id="rId1" Type="http://schemas.microsoft.com/office/2007/relationships/media" Target="../media/media1.mp3"/><Relationship Id="rId6" Type="http://schemas.openxmlformats.org/officeDocument/2006/relationships/image" Target="../media/image60.jpg"/><Relationship Id="rId11" Type="http://schemas.openxmlformats.org/officeDocument/2006/relationships/image" Target="../media/image44.png"/><Relationship Id="rId5" Type="http://schemas.openxmlformats.org/officeDocument/2006/relationships/slideLayout" Target="../slideLayouts/slideLayout3.xml"/><Relationship Id="rId15" Type="http://schemas.openxmlformats.org/officeDocument/2006/relationships/image" Target="../media/image62.png"/><Relationship Id="rId10" Type="http://schemas.openxmlformats.org/officeDocument/2006/relationships/slide" Target="slide8.xml"/><Relationship Id="rId4" Type="http://schemas.openxmlformats.org/officeDocument/2006/relationships/audio" Target="../media/media2.mp3"/><Relationship Id="rId9" Type="http://schemas.openxmlformats.org/officeDocument/2006/relationships/image" Target="../media/image53.png"/><Relationship Id="rId14" Type="http://schemas.microsoft.com/office/2007/relationships/hdphoto" Target="../media/hdphoto20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openxmlformats.org/officeDocument/2006/relationships/image" Target="../media/image64.jpg"/><Relationship Id="rId3" Type="http://schemas.microsoft.com/office/2007/relationships/media" Target="../media/media2.mp3"/><Relationship Id="rId7" Type="http://schemas.openxmlformats.org/officeDocument/2006/relationships/image" Target="../media/image50.png"/><Relationship Id="rId12" Type="http://schemas.microsoft.com/office/2007/relationships/hdphoto" Target="../media/hdphoto2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0.jpg"/><Relationship Id="rId11" Type="http://schemas.openxmlformats.org/officeDocument/2006/relationships/image" Target="../media/image63.png"/><Relationship Id="rId5" Type="http://schemas.openxmlformats.org/officeDocument/2006/relationships/slideLayout" Target="../slideLayouts/slideLayout3.xml"/><Relationship Id="rId15" Type="http://schemas.microsoft.com/office/2007/relationships/hdphoto" Target="../media/hdphoto21.wdp"/><Relationship Id="rId10" Type="http://schemas.openxmlformats.org/officeDocument/2006/relationships/slide" Target="slide8.xml"/><Relationship Id="rId4" Type="http://schemas.openxmlformats.org/officeDocument/2006/relationships/audio" Target="../media/media2.mp3"/><Relationship Id="rId9" Type="http://schemas.openxmlformats.org/officeDocument/2006/relationships/image" Target="../media/image53.png"/><Relationship Id="rId14" Type="http://schemas.openxmlformats.org/officeDocument/2006/relationships/image" Target="../media/image6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62.png"/><Relationship Id="rId3" Type="http://schemas.microsoft.com/office/2007/relationships/media" Target="../media/media2.mp3"/><Relationship Id="rId7" Type="http://schemas.openxmlformats.org/officeDocument/2006/relationships/image" Target="../media/image53.png"/><Relationship Id="rId12" Type="http://schemas.microsoft.com/office/2007/relationships/hdphoto" Target="../media/hdphoto23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5.jpg"/><Relationship Id="rId11" Type="http://schemas.openxmlformats.org/officeDocument/2006/relationships/image" Target="../media/image66.png"/><Relationship Id="rId5" Type="http://schemas.openxmlformats.org/officeDocument/2006/relationships/slideLayout" Target="../slideLayouts/slideLayout3.xml"/><Relationship Id="rId10" Type="http://schemas.microsoft.com/office/2007/relationships/hdphoto" Target="../media/hdphoto10.wdp"/><Relationship Id="rId4" Type="http://schemas.openxmlformats.org/officeDocument/2006/relationships/audio" Target="../media/media2.mp3"/><Relationship Id="rId9" Type="http://schemas.openxmlformats.org/officeDocument/2006/relationships/image" Target="../media/image43.png"/><Relationship Id="rId14" Type="http://schemas.microsoft.com/office/2007/relationships/hdphoto" Target="../media/hdphoto21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openxmlformats.org/officeDocument/2006/relationships/image" Target="../media/image68.png"/><Relationship Id="rId3" Type="http://schemas.microsoft.com/office/2007/relationships/media" Target="../media/media2.mp3"/><Relationship Id="rId7" Type="http://schemas.openxmlformats.org/officeDocument/2006/relationships/image" Target="../media/image50.png"/><Relationship Id="rId12" Type="http://schemas.microsoft.com/office/2007/relationships/hdphoto" Target="../media/hdphoto9.wdp"/><Relationship Id="rId2" Type="http://schemas.openxmlformats.org/officeDocument/2006/relationships/audio" Target="../media/media1.mp3"/><Relationship Id="rId16" Type="http://schemas.microsoft.com/office/2007/relationships/hdphoto" Target="../media/hdphoto21.wdp"/><Relationship Id="rId1" Type="http://schemas.microsoft.com/office/2007/relationships/media" Target="../media/media1.mp3"/><Relationship Id="rId6" Type="http://schemas.openxmlformats.org/officeDocument/2006/relationships/image" Target="../media/image67.jpg"/><Relationship Id="rId11" Type="http://schemas.openxmlformats.org/officeDocument/2006/relationships/image" Target="../media/image42.png"/><Relationship Id="rId5" Type="http://schemas.openxmlformats.org/officeDocument/2006/relationships/slideLayout" Target="../slideLayouts/slideLayout3.xml"/><Relationship Id="rId15" Type="http://schemas.openxmlformats.org/officeDocument/2006/relationships/image" Target="../media/image62.png"/><Relationship Id="rId10" Type="http://schemas.openxmlformats.org/officeDocument/2006/relationships/slide" Target="slide8.xml"/><Relationship Id="rId4" Type="http://schemas.openxmlformats.org/officeDocument/2006/relationships/audio" Target="../media/media2.mp3"/><Relationship Id="rId9" Type="http://schemas.openxmlformats.org/officeDocument/2006/relationships/image" Target="../media/image53.png"/><Relationship Id="rId14" Type="http://schemas.microsoft.com/office/2007/relationships/hdphoto" Target="../media/hdphoto24.wdp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openxmlformats.org/officeDocument/2006/relationships/image" Target="../media/image70.jpeg"/><Relationship Id="rId3" Type="http://schemas.microsoft.com/office/2007/relationships/media" Target="../media/media2.mp3"/><Relationship Id="rId7" Type="http://schemas.openxmlformats.org/officeDocument/2006/relationships/image" Target="../media/image50.png"/><Relationship Id="rId12" Type="http://schemas.microsoft.com/office/2007/relationships/hdphoto" Target="../media/hdphoto13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9.jpg"/><Relationship Id="rId11" Type="http://schemas.openxmlformats.org/officeDocument/2006/relationships/image" Target="../media/image46.png"/><Relationship Id="rId5" Type="http://schemas.openxmlformats.org/officeDocument/2006/relationships/slideLayout" Target="../slideLayouts/slideLayout3.xml"/><Relationship Id="rId10" Type="http://schemas.openxmlformats.org/officeDocument/2006/relationships/slide" Target="slide8.xml"/><Relationship Id="rId4" Type="http://schemas.openxmlformats.org/officeDocument/2006/relationships/audio" Target="../media/media2.mp3"/><Relationship Id="rId9" Type="http://schemas.openxmlformats.org/officeDocument/2006/relationships/image" Target="../media/image53.png"/><Relationship Id="rId14" Type="http://schemas.openxmlformats.org/officeDocument/2006/relationships/image" Target="../media/image71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openxmlformats.org/officeDocument/2006/relationships/image" Target="../media/image72.png"/><Relationship Id="rId3" Type="http://schemas.microsoft.com/office/2007/relationships/media" Target="../media/media2.mp3"/><Relationship Id="rId7" Type="http://schemas.openxmlformats.org/officeDocument/2006/relationships/image" Target="../media/image50.png"/><Relationship Id="rId12" Type="http://schemas.microsoft.com/office/2007/relationships/hdphoto" Target="../media/hdphoto4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40.png"/><Relationship Id="rId11" Type="http://schemas.openxmlformats.org/officeDocument/2006/relationships/image" Target="../media/image37.png"/><Relationship Id="rId5" Type="http://schemas.openxmlformats.org/officeDocument/2006/relationships/slideLayout" Target="../slideLayouts/slideLayout3.xml"/><Relationship Id="rId15" Type="http://schemas.openxmlformats.org/officeDocument/2006/relationships/image" Target="../media/image73.png"/><Relationship Id="rId10" Type="http://schemas.openxmlformats.org/officeDocument/2006/relationships/slide" Target="slide8.xml"/><Relationship Id="rId4" Type="http://schemas.openxmlformats.org/officeDocument/2006/relationships/audio" Target="../media/media2.mp3"/><Relationship Id="rId9" Type="http://schemas.openxmlformats.org/officeDocument/2006/relationships/image" Target="../media/image53.png"/><Relationship Id="rId14" Type="http://schemas.microsoft.com/office/2007/relationships/hdphoto" Target="../media/hdphoto25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openxmlformats.org/officeDocument/2006/relationships/image" Target="../media/image75.jpeg"/><Relationship Id="rId3" Type="http://schemas.microsoft.com/office/2007/relationships/media" Target="../media/media2.mp3"/><Relationship Id="rId7" Type="http://schemas.openxmlformats.org/officeDocument/2006/relationships/image" Target="../media/image50.png"/><Relationship Id="rId12" Type="http://schemas.microsoft.com/office/2007/relationships/hdphoto" Target="../media/hdphoto3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4.jpg"/><Relationship Id="rId11" Type="http://schemas.openxmlformats.org/officeDocument/2006/relationships/image" Target="../media/image36.png"/><Relationship Id="rId5" Type="http://schemas.openxmlformats.org/officeDocument/2006/relationships/slideLayout" Target="../slideLayouts/slideLayout3.xml"/><Relationship Id="rId10" Type="http://schemas.openxmlformats.org/officeDocument/2006/relationships/slide" Target="slide8.xml"/><Relationship Id="rId4" Type="http://schemas.openxmlformats.org/officeDocument/2006/relationships/audio" Target="../media/media2.mp3"/><Relationship Id="rId9" Type="http://schemas.openxmlformats.org/officeDocument/2006/relationships/image" Target="../media/image53.png"/><Relationship Id="rId14" Type="http://schemas.openxmlformats.org/officeDocument/2006/relationships/image" Target="../media/image73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openxmlformats.org/officeDocument/2006/relationships/image" Target="../media/image77.jpeg"/><Relationship Id="rId3" Type="http://schemas.microsoft.com/office/2007/relationships/media" Target="../media/media2.mp3"/><Relationship Id="rId7" Type="http://schemas.openxmlformats.org/officeDocument/2006/relationships/image" Target="../media/image50.png"/><Relationship Id="rId12" Type="http://schemas.microsoft.com/office/2007/relationships/hdphoto" Target="../media/hdphoto8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6.jpg"/><Relationship Id="rId11" Type="http://schemas.openxmlformats.org/officeDocument/2006/relationships/image" Target="../media/image41.png"/><Relationship Id="rId5" Type="http://schemas.openxmlformats.org/officeDocument/2006/relationships/slideLayout" Target="../slideLayouts/slideLayout3.xml"/><Relationship Id="rId15" Type="http://schemas.openxmlformats.org/officeDocument/2006/relationships/image" Target="../media/image79.png"/><Relationship Id="rId10" Type="http://schemas.openxmlformats.org/officeDocument/2006/relationships/slide" Target="slide8.xml"/><Relationship Id="rId4" Type="http://schemas.openxmlformats.org/officeDocument/2006/relationships/audio" Target="../media/media2.mp3"/><Relationship Id="rId9" Type="http://schemas.openxmlformats.org/officeDocument/2006/relationships/image" Target="../media/image53.png"/><Relationship Id="rId14" Type="http://schemas.openxmlformats.org/officeDocument/2006/relationships/image" Target="../media/image78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openxmlformats.org/officeDocument/2006/relationships/image" Target="../media/image81.png"/><Relationship Id="rId3" Type="http://schemas.microsoft.com/office/2007/relationships/media" Target="../media/media2.mp3"/><Relationship Id="rId7" Type="http://schemas.openxmlformats.org/officeDocument/2006/relationships/image" Target="../media/image50.png"/><Relationship Id="rId12" Type="http://schemas.microsoft.com/office/2007/relationships/hdphoto" Target="../media/hdphoto5.wdp"/><Relationship Id="rId17" Type="http://schemas.openxmlformats.org/officeDocument/2006/relationships/image" Target="../media/image78.PNG"/><Relationship Id="rId2" Type="http://schemas.openxmlformats.org/officeDocument/2006/relationships/audio" Target="../media/media1.mp3"/><Relationship Id="rId16" Type="http://schemas.openxmlformats.org/officeDocument/2006/relationships/image" Target="../media/image83.png"/><Relationship Id="rId1" Type="http://schemas.microsoft.com/office/2007/relationships/media" Target="../media/media1.mp3"/><Relationship Id="rId6" Type="http://schemas.openxmlformats.org/officeDocument/2006/relationships/image" Target="../media/image80.jpg"/><Relationship Id="rId11" Type="http://schemas.openxmlformats.org/officeDocument/2006/relationships/image" Target="../media/image38.png"/><Relationship Id="rId5" Type="http://schemas.openxmlformats.org/officeDocument/2006/relationships/slideLayout" Target="../slideLayouts/slideLayout3.xml"/><Relationship Id="rId15" Type="http://schemas.openxmlformats.org/officeDocument/2006/relationships/image" Target="../media/image82.png"/><Relationship Id="rId10" Type="http://schemas.openxmlformats.org/officeDocument/2006/relationships/slide" Target="slide8.xml"/><Relationship Id="rId4" Type="http://schemas.openxmlformats.org/officeDocument/2006/relationships/audio" Target="../media/media2.mp3"/><Relationship Id="rId9" Type="http://schemas.openxmlformats.org/officeDocument/2006/relationships/image" Target="../media/image53.png"/><Relationship Id="rId14" Type="http://schemas.microsoft.com/office/2007/relationships/hdphoto" Target="../media/hdphoto26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microsoft.com/office/2007/relationships/hdphoto" Target="../media/hdphoto16.wdp"/><Relationship Id="rId3" Type="http://schemas.microsoft.com/office/2007/relationships/media" Target="../media/media2.mp3"/><Relationship Id="rId7" Type="http://schemas.openxmlformats.org/officeDocument/2006/relationships/image" Target="../media/image67.jpg"/><Relationship Id="rId12" Type="http://schemas.openxmlformats.org/officeDocument/2006/relationships/image" Target="../media/image5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audio2.wav"/><Relationship Id="rId11" Type="http://schemas.microsoft.com/office/2007/relationships/hdphoto" Target="../media/hdphoto7.wdp"/><Relationship Id="rId5" Type="http://schemas.openxmlformats.org/officeDocument/2006/relationships/slideLayout" Target="../slideLayouts/slideLayout3.xml"/><Relationship Id="rId15" Type="http://schemas.openxmlformats.org/officeDocument/2006/relationships/image" Target="../media/image84.jpg"/><Relationship Id="rId10" Type="http://schemas.openxmlformats.org/officeDocument/2006/relationships/image" Target="../media/image40.png"/><Relationship Id="rId4" Type="http://schemas.openxmlformats.org/officeDocument/2006/relationships/audio" Target="../media/media2.mp3"/><Relationship Id="rId9" Type="http://schemas.openxmlformats.org/officeDocument/2006/relationships/slide" Target="slide8.xml"/><Relationship Id="rId14" Type="http://schemas.openxmlformats.org/officeDocument/2006/relationships/image" Target="../media/image7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9.jpeg"/><Relationship Id="rId7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Relationship Id="rId6" Type="http://schemas.openxmlformats.org/officeDocument/2006/relationships/slide" Target="slide5.xml"/><Relationship Id="rId11" Type="http://schemas.openxmlformats.org/officeDocument/2006/relationships/slide" Target="slide7.xml"/><Relationship Id="rId5" Type="http://schemas.openxmlformats.org/officeDocument/2006/relationships/image" Target="../media/image10.png"/><Relationship Id="rId10" Type="http://schemas.openxmlformats.org/officeDocument/2006/relationships/image" Target="../media/image13.gif"/><Relationship Id="rId4" Type="http://schemas.openxmlformats.org/officeDocument/2006/relationships/slide" Target="slide4.xml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gif"/><Relationship Id="rId18" Type="http://schemas.openxmlformats.org/officeDocument/2006/relationships/image" Target="../media/image27.png"/><Relationship Id="rId3" Type="http://schemas.openxmlformats.org/officeDocument/2006/relationships/audio" Target="../media/audio2.wav"/><Relationship Id="rId21" Type="http://schemas.openxmlformats.org/officeDocument/2006/relationships/audio" Target="../media/audio1.wav"/><Relationship Id="rId7" Type="http://schemas.openxmlformats.org/officeDocument/2006/relationships/image" Target="../media/image17.png"/><Relationship Id="rId12" Type="http://schemas.openxmlformats.org/officeDocument/2006/relationships/image" Target="../media/image21.gif"/><Relationship Id="rId17" Type="http://schemas.openxmlformats.org/officeDocument/2006/relationships/image" Target="../media/image26.png"/><Relationship Id="rId2" Type="http://schemas.openxmlformats.org/officeDocument/2006/relationships/audio" Target="../media/audio1.wav"/><Relationship Id="rId16" Type="http://schemas.openxmlformats.org/officeDocument/2006/relationships/image" Target="../media/image2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gif"/><Relationship Id="rId11" Type="http://schemas.openxmlformats.org/officeDocument/2006/relationships/image" Target="../media/image20.gif"/><Relationship Id="rId5" Type="http://schemas.openxmlformats.org/officeDocument/2006/relationships/image" Target="../media/image15.png"/><Relationship Id="rId15" Type="http://schemas.openxmlformats.org/officeDocument/2006/relationships/image" Target="../media/image24.gif"/><Relationship Id="rId10" Type="http://schemas.openxmlformats.org/officeDocument/2006/relationships/slide" Target="slide3.xml"/><Relationship Id="rId19" Type="http://schemas.openxmlformats.org/officeDocument/2006/relationships/image" Target="../media/image28.png"/><Relationship Id="rId4" Type="http://schemas.openxmlformats.org/officeDocument/2006/relationships/image" Target="../media/image14.PNG"/><Relationship Id="rId9" Type="http://schemas.openxmlformats.org/officeDocument/2006/relationships/image" Target="../media/image19.jpeg"/><Relationship Id="rId14" Type="http://schemas.openxmlformats.org/officeDocument/2006/relationships/image" Target="../media/image23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slide" Target="slide3.xml"/><Relationship Id="rId18" Type="http://schemas.openxmlformats.org/officeDocument/2006/relationships/image" Target="../media/image24.gif"/><Relationship Id="rId3" Type="http://schemas.openxmlformats.org/officeDocument/2006/relationships/audio" Target="../media/audio1.wav"/><Relationship Id="rId21" Type="http://schemas.openxmlformats.org/officeDocument/2006/relationships/image" Target="../media/image26.png"/><Relationship Id="rId7" Type="http://schemas.openxmlformats.org/officeDocument/2006/relationships/image" Target="../media/image15.png"/><Relationship Id="rId12" Type="http://schemas.openxmlformats.org/officeDocument/2006/relationships/image" Target="../media/image19.jpeg"/><Relationship Id="rId17" Type="http://schemas.openxmlformats.org/officeDocument/2006/relationships/image" Target="../media/image23.gif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2.gif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11" Type="http://schemas.openxmlformats.org/officeDocument/2006/relationships/image" Target="../media/image30.png"/><Relationship Id="rId5" Type="http://schemas.openxmlformats.org/officeDocument/2006/relationships/audio" Target="../media/audio3.wav"/><Relationship Id="rId15" Type="http://schemas.openxmlformats.org/officeDocument/2006/relationships/image" Target="../media/image21.gif"/><Relationship Id="rId23" Type="http://schemas.openxmlformats.org/officeDocument/2006/relationships/audio" Target="../media/audio1.wav"/><Relationship Id="rId10" Type="http://schemas.openxmlformats.org/officeDocument/2006/relationships/image" Target="../media/image29.png"/><Relationship Id="rId19" Type="http://schemas.openxmlformats.org/officeDocument/2006/relationships/image" Target="../media/image25.gif"/><Relationship Id="rId4" Type="http://schemas.openxmlformats.org/officeDocument/2006/relationships/audio" Target="../media/audio2.wav"/><Relationship Id="rId9" Type="http://schemas.openxmlformats.org/officeDocument/2006/relationships/image" Target="../media/image16.gif"/><Relationship Id="rId14" Type="http://schemas.openxmlformats.org/officeDocument/2006/relationships/image" Target="../media/image20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13" Type="http://schemas.openxmlformats.org/officeDocument/2006/relationships/image" Target="../media/image20.gif"/><Relationship Id="rId18" Type="http://schemas.openxmlformats.org/officeDocument/2006/relationships/image" Target="../media/image25.gif"/><Relationship Id="rId3" Type="http://schemas.openxmlformats.org/officeDocument/2006/relationships/audio" Target="../media/audio2.wav"/><Relationship Id="rId7" Type="http://schemas.openxmlformats.org/officeDocument/2006/relationships/image" Target="../media/image28.png"/><Relationship Id="rId12" Type="http://schemas.openxmlformats.org/officeDocument/2006/relationships/slide" Target="slide3.xml"/><Relationship Id="rId17" Type="http://schemas.openxmlformats.org/officeDocument/2006/relationships/image" Target="../media/image24.gif"/><Relationship Id="rId2" Type="http://schemas.openxmlformats.org/officeDocument/2006/relationships/audio" Target="../media/audio1.wav"/><Relationship Id="rId16" Type="http://schemas.openxmlformats.org/officeDocument/2006/relationships/image" Target="../media/image23.gif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11" Type="http://schemas.openxmlformats.org/officeDocument/2006/relationships/image" Target="../media/image19.jpeg"/><Relationship Id="rId5" Type="http://schemas.openxmlformats.org/officeDocument/2006/relationships/image" Target="../media/image14.PNG"/><Relationship Id="rId15" Type="http://schemas.openxmlformats.org/officeDocument/2006/relationships/image" Target="../media/image22.gif"/><Relationship Id="rId10" Type="http://schemas.openxmlformats.org/officeDocument/2006/relationships/image" Target="../media/image32.png"/><Relationship Id="rId19" Type="http://schemas.openxmlformats.org/officeDocument/2006/relationships/image" Target="../media/image27.png"/><Relationship Id="rId4" Type="http://schemas.openxmlformats.org/officeDocument/2006/relationships/audio" Target="../media/audio3.wav"/><Relationship Id="rId9" Type="http://schemas.openxmlformats.org/officeDocument/2006/relationships/image" Target="../media/image31.png"/><Relationship Id="rId14" Type="http://schemas.openxmlformats.org/officeDocument/2006/relationships/image" Target="../media/image21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37.png"/><Relationship Id="rId18" Type="http://schemas.openxmlformats.org/officeDocument/2006/relationships/slide" Target="slide9.xml"/><Relationship Id="rId26" Type="http://schemas.microsoft.com/office/2007/relationships/hdphoto" Target="../media/hdphoto8.wdp"/><Relationship Id="rId39" Type="http://schemas.openxmlformats.org/officeDocument/2006/relationships/slide" Target="slide15.xml"/><Relationship Id="rId3" Type="http://schemas.openxmlformats.org/officeDocument/2006/relationships/image" Target="../media/image33.png"/><Relationship Id="rId21" Type="http://schemas.openxmlformats.org/officeDocument/2006/relationships/slide" Target="slide20.xml"/><Relationship Id="rId34" Type="http://schemas.openxmlformats.org/officeDocument/2006/relationships/image" Target="../media/image44.png"/><Relationship Id="rId42" Type="http://schemas.openxmlformats.org/officeDocument/2006/relationships/slide" Target="slide21.xml"/><Relationship Id="rId7" Type="http://schemas.openxmlformats.org/officeDocument/2006/relationships/image" Target="../media/image35.png"/><Relationship Id="rId12" Type="http://schemas.openxmlformats.org/officeDocument/2006/relationships/slide" Target="slide16.xml"/><Relationship Id="rId17" Type="http://schemas.microsoft.com/office/2007/relationships/hdphoto" Target="../media/hdphoto5.wdp"/><Relationship Id="rId25" Type="http://schemas.openxmlformats.org/officeDocument/2006/relationships/image" Target="../media/image41.png"/><Relationship Id="rId33" Type="http://schemas.openxmlformats.org/officeDocument/2006/relationships/slide" Target="slide11.xml"/><Relationship Id="rId38" Type="http://schemas.microsoft.com/office/2007/relationships/hdphoto" Target="../media/hdphoto12.wdp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8.png"/><Relationship Id="rId20" Type="http://schemas.microsoft.com/office/2007/relationships/hdphoto" Target="../media/hdphoto6.wdp"/><Relationship Id="rId29" Type="http://schemas.microsoft.com/office/2007/relationships/hdphoto" Target="../media/hdphoto9.wdp"/><Relationship Id="rId41" Type="http://schemas.microsoft.com/office/2007/relationships/hdphoto" Target="../media/hdphoto13.wdp"/><Relationship Id="rId1" Type="http://schemas.openxmlformats.org/officeDocument/2006/relationships/slideLayout" Target="../slideLayouts/slideLayout3.xml"/><Relationship Id="rId6" Type="http://schemas.openxmlformats.org/officeDocument/2006/relationships/slide" Target="slide12.xml"/><Relationship Id="rId11" Type="http://schemas.microsoft.com/office/2007/relationships/hdphoto" Target="../media/hdphoto3.wdp"/><Relationship Id="rId24" Type="http://schemas.openxmlformats.org/officeDocument/2006/relationships/slide" Target="slide18.xml"/><Relationship Id="rId32" Type="http://schemas.microsoft.com/office/2007/relationships/hdphoto" Target="../media/hdphoto10.wdp"/><Relationship Id="rId37" Type="http://schemas.openxmlformats.org/officeDocument/2006/relationships/image" Target="../media/image45.png"/><Relationship Id="rId40" Type="http://schemas.openxmlformats.org/officeDocument/2006/relationships/image" Target="../media/image46.png"/><Relationship Id="rId5" Type="http://schemas.microsoft.com/office/2007/relationships/hdphoto" Target="../media/hdphoto1.wdp"/><Relationship Id="rId15" Type="http://schemas.openxmlformats.org/officeDocument/2006/relationships/slide" Target="slide19.xml"/><Relationship Id="rId23" Type="http://schemas.microsoft.com/office/2007/relationships/hdphoto" Target="../media/hdphoto7.wdp"/><Relationship Id="rId28" Type="http://schemas.openxmlformats.org/officeDocument/2006/relationships/image" Target="../media/image42.png"/><Relationship Id="rId36" Type="http://schemas.openxmlformats.org/officeDocument/2006/relationships/slide" Target="slide10.xml"/><Relationship Id="rId10" Type="http://schemas.openxmlformats.org/officeDocument/2006/relationships/image" Target="../media/image36.png"/><Relationship Id="rId19" Type="http://schemas.openxmlformats.org/officeDocument/2006/relationships/image" Target="../media/image39.png"/><Relationship Id="rId31" Type="http://schemas.openxmlformats.org/officeDocument/2006/relationships/image" Target="../media/image43.png"/><Relationship Id="rId4" Type="http://schemas.openxmlformats.org/officeDocument/2006/relationships/image" Target="../media/image34.png"/><Relationship Id="rId9" Type="http://schemas.openxmlformats.org/officeDocument/2006/relationships/slide" Target="slide17.xml"/><Relationship Id="rId14" Type="http://schemas.microsoft.com/office/2007/relationships/hdphoto" Target="../media/hdphoto4.wdp"/><Relationship Id="rId22" Type="http://schemas.openxmlformats.org/officeDocument/2006/relationships/image" Target="../media/image40.png"/><Relationship Id="rId27" Type="http://schemas.openxmlformats.org/officeDocument/2006/relationships/slide" Target="slide14.xml"/><Relationship Id="rId30" Type="http://schemas.openxmlformats.org/officeDocument/2006/relationships/slide" Target="slide13.xml"/><Relationship Id="rId35" Type="http://schemas.microsoft.com/office/2007/relationships/hdphoto" Target="../media/hdphoto1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microsoft.com/office/2007/relationships/hdphoto" Target="../media/hdphoto16.wdp"/><Relationship Id="rId3" Type="http://schemas.openxmlformats.org/officeDocument/2006/relationships/audio" Target="../media/audio3.wav"/><Relationship Id="rId7" Type="http://schemas.openxmlformats.org/officeDocument/2006/relationships/slide" Target="slide8.xml"/><Relationship Id="rId12" Type="http://schemas.openxmlformats.org/officeDocument/2006/relationships/image" Target="../media/image5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jpg"/><Relationship Id="rId11" Type="http://schemas.microsoft.com/office/2007/relationships/hdphoto" Target="../media/hdphoto15.wdp"/><Relationship Id="rId5" Type="http://schemas.microsoft.com/office/2007/relationships/hdphoto" Target="../media/hdphoto14.wdp"/><Relationship Id="rId15" Type="http://schemas.openxmlformats.org/officeDocument/2006/relationships/image" Target="../media/image28.png"/><Relationship Id="rId10" Type="http://schemas.openxmlformats.org/officeDocument/2006/relationships/image" Target="../media/image49.png"/><Relationship Id="rId4" Type="http://schemas.openxmlformats.org/officeDocument/2006/relationships/image" Target="../media/image47.png"/><Relationship Id="rId9" Type="http://schemas.microsoft.com/office/2007/relationships/hdphoto" Target="../media/hdphoto6.wdp"/><Relationship Id="rId1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9273383" y="0"/>
            <a:ext cx="18485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Cambria Math" panose="02040503050406030204" pitchFamily="18" charset="0"/>
                <a:cs typeface="+mn-cs"/>
              </a:rPr>
              <a:t>TOÁN 6</a:t>
            </a:r>
          </a:p>
        </p:txBody>
      </p:sp>
      <p:sp>
        <p:nvSpPr>
          <p:cNvPr id="10" name="Google Shape;54;p1">
            <a:extLst>
              <a:ext uri="{FF2B5EF4-FFF2-40B4-BE49-F238E27FC236}">
                <a16:creationId xmlns:a16="http://schemas.microsoft.com/office/drawing/2014/main" id="{53DE932C-97F4-4C5F-AB8E-16439751F019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181769" y="2522157"/>
            <a:ext cx="11828462" cy="2467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-US" sz="5200" b="1" dirty="0" err="1">
                <a:solidFill>
                  <a:srgbClr val="002060"/>
                </a:solidFill>
                <a:latin typeface="UTM Avo" panose="02040603050506020204" pitchFamily="18" charset="0"/>
              </a:rPr>
              <a:t>Tuần</a:t>
            </a:r>
            <a:r>
              <a:rPr lang="en-US" sz="5200" b="1" dirty="0">
                <a:solidFill>
                  <a:srgbClr val="002060"/>
                </a:solidFill>
                <a:latin typeface="UTM Avo" panose="02040603050506020204" pitchFamily="18" charset="0"/>
              </a:rPr>
              <a:t> 20</a:t>
            </a:r>
            <a:endParaRPr sz="5200" b="1" dirty="0">
              <a:solidFill>
                <a:srgbClr val="002060"/>
              </a:solidFill>
              <a:latin typeface="UTM Avo" panose="02040603050506020204" pitchFamily="18" charset="0"/>
            </a:endParaRPr>
          </a:p>
          <a:p>
            <a:pPr algn="ctr">
              <a:lnSpc>
                <a:spcPct val="150000"/>
              </a:lnSpc>
              <a:buSzPts val="990"/>
            </a:pPr>
            <a:r>
              <a:rPr lang="en-US" sz="48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Bài</a:t>
            </a:r>
            <a:r>
              <a:rPr lang="en-US" sz="4800" b="1" dirty="0">
                <a:solidFill>
                  <a:srgbClr val="FF0000"/>
                </a:solidFill>
                <a:latin typeface="UTM Avo" panose="02040603050506020204" pitchFamily="18" charset="0"/>
              </a:rPr>
              <a:t> 1: Thu </a:t>
            </a:r>
            <a:r>
              <a:rPr lang="en-US" sz="48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thập</a:t>
            </a:r>
            <a:r>
              <a:rPr lang="en-US" sz="4800" b="1" dirty="0">
                <a:solidFill>
                  <a:srgbClr val="FF0000"/>
                </a:solidFill>
                <a:latin typeface="UTM Avo" panose="02040603050506020204" pitchFamily="18" charset="0"/>
              </a:rPr>
              <a:t>, </a:t>
            </a:r>
            <a:r>
              <a:rPr lang="en-US" sz="48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tổ</a:t>
            </a:r>
            <a:r>
              <a:rPr lang="en-US" sz="4800" b="1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chức</a:t>
            </a:r>
            <a:r>
              <a:rPr lang="en-US" sz="4800" b="1" dirty="0">
                <a:solidFill>
                  <a:srgbClr val="FF0000"/>
                </a:solidFill>
                <a:latin typeface="UTM Avo" panose="02040603050506020204" pitchFamily="18" charset="0"/>
              </a:rPr>
              <a:t>, </a:t>
            </a:r>
            <a:br>
              <a:rPr lang="en-US" sz="4800" b="1" dirty="0">
                <a:solidFill>
                  <a:srgbClr val="FF0000"/>
                </a:solidFill>
                <a:latin typeface="UTM Avo" panose="02040603050506020204" pitchFamily="18" charset="0"/>
              </a:rPr>
            </a:br>
            <a:r>
              <a:rPr lang="en-US" sz="48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biểu</a:t>
            </a:r>
            <a:r>
              <a:rPr lang="en-US" sz="4800" b="1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diễn</a:t>
            </a:r>
            <a:r>
              <a:rPr lang="en-US" sz="4800" b="1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và</a:t>
            </a:r>
            <a:r>
              <a:rPr lang="en-US" sz="4800" b="1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xử</a:t>
            </a:r>
            <a:r>
              <a:rPr lang="en-US" sz="4800" b="1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lý</a:t>
            </a:r>
            <a:r>
              <a:rPr lang="en-US" sz="4800" b="1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dữ</a:t>
            </a:r>
            <a:r>
              <a:rPr lang="en-US" sz="4800" b="1" dirty="0">
                <a:solidFill>
                  <a:srgbClr val="FF0000"/>
                </a:solidFill>
                <a:latin typeface="UTM Avo" panose="020406030505060202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liệu</a:t>
            </a:r>
            <a:r>
              <a:rPr lang="en-US" sz="4800" b="1" dirty="0">
                <a:solidFill>
                  <a:srgbClr val="FF0000"/>
                </a:solidFill>
                <a:latin typeface="UTM Avo" panose="02040603050506020204" pitchFamily="18" charset="0"/>
              </a:rPr>
              <a:t> – </a:t>
            </a:r>
            <a:r>
              <a:rPr lang="en-US" sz="4800" b="1" dirty="0" err="1">
                <a:solidFill>
                  <a:srgbClr val="FF0000"/>
                </a:solidFill>
                <a:latin typeface="UTM Avo" panose="02040603050506020204" pitchFamily="18" charset="0"/>
              </a:rPr>
              <a:t>Tiết</a:t>
            </a:r>
            <a:r>
              <a:rPr lang="en-US" sz="4800" b="1" dirty="0">
                <a:solidFill>
                  <a:srgbClr val="FF0000"/>
                </a:solidFill>
                <a:latin typeface="UTM Avo" panose="02040603050506020204" pitchFamily="18" charset="0"/>
              </a:rPr>
              <a:t> 4</a:t>
            </a:r>
            <a:endParaRPr sz="4800" b="1" dirty="0">
              <a:solidFill>
                <a:srgbClr val="FF0000"/>
              </a:solidFill>
              <a:latin typeface="UTM Avo" panose="020406030505060202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DFA059E-5313-4C90-8C3E-C5942623E2FB}"/>
              </a:ext>
            </a:extLst>
          </p:cNvPr>
          <p:cNvSpPr/>
          <p:nvPr/>
        </p:nvSpPr>
        <p:spPr>
          <a:xfrm>
            <a:off x="10265641" y="646331"/>
            <a:ext cx="856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347010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1810" y="3583951"/>
            <a:ext cx="3324438" cy="461665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Không</a:t>
            </a:r>
            <a:r>
              <a:rPr lang="en-US" sz="2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chính</a:t>
            </a:r>
            <a:r>
              <a:rPr lang="en-US" sz="2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xác</a:t>
            </a:r>
            <a:endParaRPr lang="en-US" sz="24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0221" y="3575269"/>
            <a:ext cx="2231173" cy="461665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Chính</a:t>
            </a:r>
            <a:r>
              <a:rPr lang="en-US" sz="2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xác</a:t>
            </a:r>
            <a:endParaRPr lang="en-US" sz="24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478" y="3199896"/>
            <a:ext cx="1141838" cy="1141838"/>
          </a:xfrm>
          <a:prstGeom prst="rect">
            <a:avLst/>
          </a:prstGeom>
        </p:spPr>
      </p:pic>
      <p:pic>
        <p:nvPicPr>
          <p:cNvPr id="13" name="Am-thanh-tra-loi-dung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30139" y="564555"/>
            <a:ext cx="609600" cy="609600"/>
          </a:xfrm>
          <a:prstGeom prst="rect">
            <a:avLst/>
          </a:prstGeom>
        </p:spPr>
      </p:pic>
      <p:pic>
        <p:nvPicPr>
          <p:cNvPr id="14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1453009"/>
            <a:ext cx="609600" cy="609600"/>
          </a:xfrm>
          <a:prstGeom prst="rect">
            <a:avLst/>
          </a:prstGeom>
        </p:spPr>
      </p:pic>
      <p:pic>
        <p:nvPicPr>
          <p:cNvPr id="15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49200" y="4036934"/>
            <a:ext cx="609600" cy="609600"/>
          </a:xfrm>
          <a:prstGeom prst="rect">
            <a:avLst/>
          </a:prstGeom>
        </p:spPr>
      </p:pic>
      <p:pic>
        <p:nvPicPr>
          <p:cNvPr id="16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2917423"/>
            <a:ext cx="609600" cy="609600"/>
          </a:xfrm>
          <a:prstGeom prst="rect">
            <a:avLst/>
          </a:prstGeom>
        </p:spPr>
      </p:pic>
      <p:pic>
        <p:nvPicPr>
          <p:cNvPr id="17" name="Picture 1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1676" y="4833785"/>
            <a:ext cx="1808463" cy="2087712"/>
          </a:xfrm>
          <a:prstGeom prst="rect">
            <a:avLst/>
          </a:prstGeom>
        </p:spPr>
      </p:pic>
      <p:pic>
        <p:nvPicPr>
          <p:cNvPr id="18" name="sửu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10333" r="93167">
                        <a14:foregroundMark x1="38000" y1="96404" x2="46000" y2="89888"/>
                        <a14:foregroundMark x1="61167" y1="94382" x2="50833" y2="86292"/>
                        <a14:foregroundMark x1="47167" y1="94157" x2="41167" y2="95730"/>
                        <a14:foregroundMark x1="37833" y1="62921" x2="56833" y2="49213"/>
                        <a14:foregroundMark x1="31500" y1="51910" x2="51833" y2="433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6" r="23333" b="-6956"/>
          <a:stretch/>
        </p:blipFill>
        <p:spPr>
          <a:xfrm>
            <a:off x="62980" y="2336739"/>
            <a:ext cx="2043783" cy="2941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6C010F-0D53-4EC1-9D81-B61085BBDF1A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" r="5688" b="-7121"/>
          <a:stretch/>
        </p:blipFill>
        <p:spPr>
          <a:xfrm>
            <a:off x="48259" y="391346"/>
            <a:ext cx="8687244" cy="104160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9" name="Picture 8" descr="Table&#10;&#10;Description automatically generated">
            <a:extLst>
              <a:ext uri="{FF2B5EF4-FFF2-40B4-BE49-F238E27FC236}">
                <a16:creationId xmlns:a16="http://schemas.microsoft.com/office/drawing/2014/main" id="{2543F066-3DE6-45DC-A031-9B942BAB7DA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27" t="11487" r="1237" b="56284"/>
          <a:stretch/>
        </p:blipFill>
        <p:spPr>
          <a:xfrm>
            <a:off x="8358551" y="1174155"/>
            <a:ext cx="3785190" cy="22102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9796408-DE43-4D5B-B49E-8708CA3060A5}"/>
              </a:ext>
            </a:extLst>
          </p:cNvPr>
          <p:cNvPicPr>
            <a:picLocks noChangeAspect="1"/>
          </p:cNvPicPr>
          <p:nvPr/>
        </p:nvPicPr>
        <p:blipFill>
          <a:blip r:embed="rId17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08" y="1542483"/>
            <a:ext cx="7516395" cy="66734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7" name="Picture 26" descr="Table&#10;&#10;Description automatically generated">
            <a:extLst>
              <a:ext uri="{FF2B5EF4-FFF2-40B4-BE49-F238E27FC236}">
                <a16:creationId xmlns:a16="http://schemas.microsoft.com/office/drawing/2014/main" id="{B9B55E2A-D42A-49E0-BDF5-A47D529377DA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3325" r="34688"/>
          <a:stretch/>
        </p:blipFill>
        <p:spPr>
          <a:xfrm>
            <a:off x="3532771" y="2527434"/>
            <a:ext cx="5071235" cy="37910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80C4CEC-F488-44B5-A29F-0BF8B799DAC1}"/>
              </a:ext>
            </a:extLst>
          </p:cNvPr>
          <p:cNvSpPr/>
          <p:nvPr/>
        </p:nvSpPr>
        <p:spPr>
          <a:xfrm>
            <a:off x="9701403" y="6071191"/>
            <a:ext cx="1004598" cy="4945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+mj-lt"/>
              </a:rPr>
              <a:t>Giải</a:t>
            </a:r>
            <a:endParaRPr lang="en-US" dirty="0">
              <a:latin typeface="+mj-lt"/>
            </a:endParaRPr>
          </a:p>
        </p:txBody>
      </p:sp>
      <p:pic>
        <p:nvPicPr>
          <p:cNvPr id="30" name="Picture 29" descr="Text&#10;&#10;Description automatically generated">
            <a:extLst>
              <a:ext uri="{FF2B5EF4-FFF2-40B4-BE49-F238E27FC236}">
                <a16:creationId xmlns:a16="http://schemas.microsoft.com/office/drawing/2014/main" id="{CF86DCA0-F6A8-4BDD-B807-E3F5082962E0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9958" b="89831" l="37524" r="65067">
                        <a14:foregroundMark x1="37668" y1="26695" x2="37524" y2="72458"/>
                        <a14:foregroundMark x1="37524" y1="72458" x2="40451" y2="75636"/>
                        <a14:foregroundMark x1="63580" y1="23729" x2="65067" y2="41314"/>
                        <a14:foregroundMark x1="65067" y1="41314" x2="65067" y2="67585"/>
                        <a14:foregroundMark x1="65067" y1="67585" x2="62716" y2="75212"/>
                        <a14:foregroundMark x1="37572" y1="24364" x2="37572" y2="24364"/>
                        <a14:foregroundMark x1="37572" y1="24364" x2="37572" y2="27119"/>
                        <a14:foregroundMark x1="39251" y1="15890" x2="39251" y2="15890"/>
                        <a14:foregroundMark x1="39251" y1="15890" x2="39251" y2="15890"/>
                        <a14:foregroundMark x1="39395" y1="12500" x2="39779" y2="27754"/>
                        <a14:foregroundMark x1="39060" y1="13136" x2="39251" y2="13983"/>
                        <a14:foregroundMark x1="39683" y1="12924" x2="40307" y2="167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121" r="32971"/>
          <a:stretch/>
        </p:blipFill>
        <p:spPr>
          <a:xfrm>
            <a:off x="-196240" y="4514318"/>
            <a:ext cx="3890217" cy="276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6456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808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815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44987" y="4918531"/>
            <a:ext cx="4202079" cy="1015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000" dirty="0">
                <a:latin typeface="+mj-lt"/>
              </a:rPr>
              <a:t>D</a:t>
            </a:r>
            <a:r>
              <a:rPr lang="vi-VN" sz="2000" dirty="0">
                <a:latin typeface="+mj-lt"/>
              </a:rPr>
              <a:t>ụng cụ học tập của 10 học sinh tổ Hai ở lớp 6E gồm bút, thước thẳng, compa và ê ke.</a:t>
            </a:r>
            <a:endParaRPr lang="en-US" sz="2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07687" y="3380045"/>
            <a:ext cx="3322256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Dụng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cụ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học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tập</a:t>
            </a:r>
            <a:endParaRPr lang="en-US" sz="2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71402" y="3380045"/>
            <a:ext cx="3430427" cy="1015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Số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lượng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dụng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cụ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học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tập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: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bút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thước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thẳng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compa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và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êke</a:t>
            </a:r>
            <a:endParaRPr lang="en-US" sz="2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547" y="3058712"/>
            <a:ext cx="1205345" cy="120534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052" y="3111489"/>
            <a:ext cx="1141838" cy="1141838"/>
          </a:xfrm>
          <a:prstGeom prst="rect">
            <a:avLst/>
          </a:prstGeom>
        </p:spPr>
      </p:pic>
      <p:pic>
        <p:nvPicPr>
          <p:cNvPr id="13" name="Am-thanh-tra-loi-dung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750488"/>
            <a:ext cx="609600" cy="609600"/>
          </a:xfrm>
          <a:prstGeom prst="rect">
            <a:avLst/>
          </a:prstGeom>
        </p:spPr>
      </p:pic>
      <p:pic>
        <p:nvPicPr>
          <p:cNvPr id="14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1453009"/>
            <a:ext cx="609600" cy="609600"/>
          </a:xfrm>
          <a:prstGeom prst="rect">
            <a:avLst/>
          </a:prstGeom>
        </p:spPr>
      </p:pic>
      <p:pic>
        <p:nvPicPr>
          <p:cNvPr id="15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192000" y="3549445"/>
            <a:ext cx="609600" cy="609600"/>
          </a:xfrm>
          <a:prstGeom prst="rect">
            <a:avLst/>
          </a:prstGeom>
        </p:spPr>
      </p:pic>
      <p:pic>
        <p:nvPicPr>
          <p:cNvPr id="16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2917423"/>
            <a:ext cx="609600" cy="609600"/>
          </a:xfrm>
          <a:prstGeom prst="rect">
            <a:avLst/>
          </a:prstGeom>
        </p:spPr>
      </p:pic>
      <p:pic>
        <p:nvPicPr>
          <p:cNvPr id="17" name="Picture 1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71429" y1="46584" x2="44643" y2="83230"/>
                        <a14:foregroundMark x1="67857" y1="86335" x2="74107" y2="86335"/>
                        <a14:foregroundMark x1="47321" y1="87578" x2="40179" y2="87578"/>
                        <a14:foregroundMark x1="61607" y1="43478" x2="51786" y2="608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182" y="4761677"/>
            <a:ext cx="1456917" cy="2094319"/>
          </a:xfrm>
          <a:prstGeom prst="rect">
            <a:avLst/>
          </a:prstGeom>
        </p:spPr>
      </p:pic>
      <p:pic>
        <p:nvPicPr>
          <p:cNvPr id="18" name="dần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64000" y1="17714" x2="62571" y2="26429"/>
                        <a14:foregroundMark x1="48286" y1="48571" x2="73714" y2="36286"/>
                        <a14:foregroundMark x1="38857" y1="85000" x2="45143" y2="79714"/>
                        <a14:foregroundMark x1="62143" y1="84714" x2="63429" y2="77857"/>
                        <a14:foregroundMark x1="70857" y1="69286" x2="76286" y2="57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89" t="10187" r="16868" b="12317"/>
          <a:stretch/>
        </p:blipFill>
        <p:spPr>
          <a:xfrm>
            <a:off x="1948118" y="4293518"/>
            <a:ext cx="1843113" cy="2265688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2E3E0C5-9FAC-4F12-AEF2-5FA71576ABBA}"/>
              </a:ext>
            </a:extLst>
          </p:cNvPr>
          <p:cNvSpPr/>
          <p:nvPr/>
        </p:nvSpPr>
        <p:spPr>
          <a:xfrm>
            <a:off x="3946177" y="1260626"/>
            <a:ext cx="5916710" cy="822966"/>
          </a:xfrm>
          <a:prstGeom prst="round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kern="0" dirty="0">
                <a:solidFill>
                  <a:prstClr val="white"/>
                </a:solidFill>
                <a:latin typeface="+mj-lt"/>
              </a:rPr>
              <a:t>a. </a:t>
            </a:r>
            <a:r>
              <a:rPr lang="en-US" sz="2800" kern="0" dirty="0" err="1">
                <a:solidFill>
                  <a:prstClr val="white"/>
                </a:solidFill>
                <a:latin typeface="+mj-lt"/>
              </a:rPr>
              <a:t>Hãy</a:t>
            </a:r>
            <a:r>
              <a:rPr lang="en-US" sz="2800" kern="0" dirty="0">
                <a:solidFill>
                  <a:prstClr val="white"/>
                </a:solidFill>
                <a:latin typeface="+mj-lt"/>
              </a:rPr>
              <a:t> </a:t>
            </a:r>
            <a:r>
              <a:rPr lang="en-US" sz="2800" kern="0" dirty="0" err="1">
                <a:solidFill>
                  <a:prstClr val="white"/>
                </a:solidFill>
                <a:latin typeface="+mj-lt"/>
              </a:rPr>
              <a:t>nêu</a:t>
            </a:r>
            <a:r>
              <a:rPr lang="en-US" sz="2800" kern="0" dirty="0">
                <a:solidFill>
                  <a:prstClr val="white"/>
                </a:solidFill>
                <a:latin typeface="+mj-lt"/>
              </a:rPr>
              <a:t> </a:t>
            </a:r>
            <a:r>
              <a:rPr lang="en-US" sz="2800" kern="0" dirty="0" err="1">
                <a:solidFill>
                  <a:prstClr val="white"/>
                </a:solidFill>
                <a:latin typeface="+mj-lt"/>
              </a:rPr>
              <a:t>đối</a:t>
            </a:r>
            <a:r>
              <a:rPr lang="en-US" sz="2800" kern="0" dirty="0">
                <a:solidFill>
                  <a:prstClr val="white"/>
                </a:solidFill>
                <a:latin typeface="+mj-lt"/>
              </a:rPr>
              <a:t> </a:t>
            </a:r>
            <a:r>
              <a:rPr lang="en-US" sz="2800" kern="0" dirty="0" err="1">
                <a:solidFill>
                  <a:prstClr val="white"/>
                </a:solidFill>
                <a:latin typeface="+mj-lt"/>
              </a:rPr>
              <a:t>tượng</a:t>
            </a:r>
            <a:r>
              <a:rPr lang="en-US" sz="2800" kern="0" dirty="0">
                <a:solidFill>
                  <a:prstClr val="white"/>
                </a:solidFill>
                <a:latin typeface="+mj-lt"/>
              </a:rPr>
              <a:t> </a:t>
            </a:r>
            <a:r>
              <a:rPr lang="en-US" sz="2800" kern="0" dirty="0" err="1">
                <a:solidFill>
                  <a:prstClr val="white"/>
                </a:solidFill>
                <a:latin typeface="+mj-lt"/>
              </a:rPr>
              <a:t>thống</a:t>
            </a:r>
            <a:r>
              <a:rPr lang="en-US" sz="2800" kern="0" dirty="0">
                <a:solidFill>
                  <a:prstClr val="white"/>
                </a:solidFill>
                <a:latin typeface="+mj-lt"/>
              </a:rPr>
              <a:t> </a:t>
            </a:r>
            <a:r>
              <a:rPr lang="en-US" sz="2800" kern="0" dirty="0" err="1">
                <a:solidFill>
                  <a:prstClr val="white"/>
                </a:solidFill>
                <a:latin typeface="+mj-lt"/>
              </a:rPr>
              <a:t>kê</a:t>
            </a:r>
            <a:r>
              <a:rPr lang="en-US" sz="2800" kern="0" dirty="0">
                <a:solidFill>
                  <a:prstClr val="white"/>
                </a:solidFill>
                <a:latin typeface="+mj-lt"/>
              </a:rPr>
              <a:t>?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22" name="Picture 21" descr="Text&#10;&#10;Description automatically generated">
            <a:extLst>
              <a:ext uri="{FF2B5EF4-FFF2-40B4-BE49-F238E27FC236}">
                <a16:creationId xmlns:a16="http://schemas.microsoft.com/office/drawing/2014/main" id="{51801F9E-7B90-41DB-A32F-5ABE7C45E154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444" b="91766" l="9981" r="89923">
                        <a14:foregroundMark x1="36276" y1="6563" x2="39060" y2="74821"/>
                        <a14:foregroundMark x1="39060" y1="74821" x2="38532" y2="81504"/>
                        <a14:foregroundMark x1="42898" y1="10621" x2="62332" y2="12888"/>
                        <a14:foregroundMark x1="62332" y1="12888" x2="61907" y2="90446"/>
                        <a14:foregroundMark x1="57648" y1="90888" x2="36691" y2="86561"/>
                        <a14:backgroundMark x1="36564" y1="84606" x2="36564" y2="87470"/>
                        <a14:backgroundMark x1="35605" y1="82220" x2="35749" y2="91766"/>
                        <a14:backgroundMark x1="58973" y1="92840" x2="63772" y2="92363"/>
                        <a14:backgroundMark x1="58973" y1="91527" x2="58973" y2="91527"/>
                        <a14:backgroundMark x1="58973" y1="91527" x2="58973" y2="91527"/>
                        <a14:backgroundMark x1="60077" y1="93079" x2="58061" y2="926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916" r="34917" b="41739"/>
          <a:stretch/>
        </p:blipFill>
        <p:spPr>
          <a:xfrm>
            <a:off x="211999" y="308479"/>
            <a:ext cx="3503457" cy="272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9628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815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09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815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815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32147" y="4846187"/>
            <a:ext cx="3101583" cy="707886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000" dirty="0">
                <a:latin typeface="+mj-lt"/>
              </a:rPr>
              <a:t>S</a:t>
            </a:r>
            <a:r>
              <a:rPr lang="vi-VN" sz="2000" dirty="0">
                <a:latin typeface="+mj-lt"/>
              </a:rPr>
              <a:t>ố lượng dụng cụ học tập tương ứng.</a:t>
            </a:r>
            <a:endParaRPr lang="en-US" sz="2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3774" y="4846187"/>
            <a:ext cx="2827351" cy="400110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Số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lượng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học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sinh</a:t>
            </a:r>
            <a:endParaRPr lang="en-US" sz="2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76858" y="3374853"/>
            <a:ext cx="2735267" cy="707886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10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học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sinh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tổ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Hai ở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lớp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6E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32147" y="3593087"/>
            <a:ext cx="3023259" cy="400110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latin typeface="+mj-lt"/>
              </a:rPr>
              <a:t>Các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dụng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cụ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học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tập</a:t>
            </a:r>
            <a:endParaRPr lang="en-US" sz="2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972" y="4416151"/>
            <a:ext cx="1205345" cy="12053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972" y="3065661"/>
            <a:ext cx="1191492" cy="119149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032" y="3222223"/>
            <a:ext cx="1141838" cy="1141838"/>
          </a:xfrm>
          <a:prstGeom prst="rect">
            <a:avLst/>
          </a:prstGeom>
        </p:spPr>
      </p:pic>
      <p:pic>
        <p:nvPicPr>
          <p:cNvPr id="13" name="Am-thanh-tra-loi-dung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223898" y="535327"/>
            <a:ext cx="609600" cy="609600"/>
          </a:xfrm>
          <a:prstGeom prst="rect">
            <a:avLst/>
          </a:prstGeom>
        </p:spPr>
      </p:pic>
      <p:pic>
        <p:nvPicPr>
          <p:cNvPr id="14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1453009"/>
            <a:ext cx="609600" cy="609600"/>
          </a:xfrm>
          <a:prstGeom prst="rect">
            <a:avLst/>
          </a:prstGeom>
        </p:spPr>
      </p:pic>
      <p:pic>
        <p:nvPicPr>
          <p:cNvPr id="15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433005" y="4139905"/>
            <a:ext cx="609600" cy="609600"/>
          </a:xfrm>
          <a:prstGeom prst="rect">
            <a:avLst/>
          </a:prstGeom>
        </p:spPr>
      </p:pic>
      <p:pic>
        <p:nvPicPr>
          <p:cNvPr id="16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2917423"/>
            <a:ext cx="609600" cy="609600"/>
          </a:xfrm>
          <a:prstGeom prst="rect">
            <a:avLst/>
          </a:prstGeom>
        </p:spPr>
      </p:pic>
      <p:pic>
        <p:nvPicPr>
          <p:cNvPr id="17" name="Picture 1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77500" y1="24897" x2="70300" y2="53601"/>
                        <a14:foregroundMark x1="58900" y1="27160" x2="84700" y2="33745"/>
                        <a14:foregroundMark x1="86100" y1="20473" x2="78200" y2="48457"/>
                        <a14:foregroundMark x1="53800" y1="48457" x2="84700" y2="47737"/>
                        <a14:foregroundMark x1="86800" y1="35905" x2="72500" y2="55144"/>
                        <a14:foregroundMark x1="87500" y1="38169" x2="83900" y2="49177"/>
                        <a14:foregroundMark x1="66700" y1="89815" x2="73200" y2="92695"/>
                        <a14:foregroundMark x1="81100" y1="72840" x2="94000" y2="84568"/>
                        <a14:foregroundMark x1="69600" y1="96399" x2="77500" y2="93416"/>
                        <a14:foregroundMark x1="86800" y1="75000" x2="95400" y2="83128"/>
                        <a14:foregroundMark x1="96100" y1="75720" x2="91100" y2="91975"/>
                        <a14:foregroundMark x1="86800" y1="23457" x2="84700" y2="374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7620" y="5726710"/>
            <a:ext cx="1163878" cy="1131290"/>
          </a:xfrm>
          <a:prstGeom prst="rect">
            <a:avLst/>
          </a:prstGeom>
        </p:spPr>
      </p:pic>
      <p:pic>
        <p:nvPicPr>
          <p:cNvPr id="18" name="mão"/>
          <p:cNvPicPr>
            <a:picLocks noChangeAspect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9"/>
          <a:stretch/>
        </p:blipFill>
        <p:spPr>
          <a:xfrm>
            <a:off x="5605052" y="4314259"/>
            <a:ext cx="2013189" cy="1864075"/>
          </a:xfrm>
          <a:prstGeom prst="rect">
            <a:avLst/>
          </a:prstGeom>
        </p:spPr>
      </p:pic>
      <p:pic>
        <p:nvPicPr>
          <p:cNvPr id="24" name="Picture 23" descr="Text&#10;&#10;Description automatically generated">
            <a:extLst>
              <a:ext uri="{FF2B5EF4-FFF2-40B4-BE49-F238E27FC236}">
                <a16:creationId xmlns:a16="http://schemas.microsoft.com/office/drawing/2014/main" id="{9E95B1EA-8960-4141-B44B-0BBB502FACF6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444" b="91766" l="9981" r="89923">
                        <a14:foregroundMark x1="36276" y1="6563" x2="39060" y2="74821"/>
                        <a14:foregroundMark x1="39060" y1="74821" x2="38532" y2="81504"/>
                        <a14:foregroundMark x1="42898" y1="10621" x2="62332" y2="12888"/>
                        <a14:foregroundMark x1="62332" y1="12888" x2="61907" y2="90446"/>
                        <a14:foregroundMark x1="57648" y1="90888" x2="36691" y2="86561"/>
                        <a14:backgroundMark x1="36564" y1="84606" x2="36564" y2="87470"/>
                        <a14:backgroundMark x1="35605" y1="82220" x2="35749" y2="91766"/>
                        <a14:backgroundMark x1="58973" y1="92840" x2="63772" y2="92363"/>
                        <a14:backgroundMark x1="58973" y1="91527" x2="58973" y2="91527"/>
                        <a14:backgroundMark x1="58973" y1="91527" x2="58973" y2="91527"/>
                        <a14:backgroundMark x1="60077" y1="93079" x2="58061" y2="926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916" r="34917" b="41739"/>
          <a:stretch/>
        </p:blipFill>
        <p:spPr>
          <a:xfrm>
            <a:off x="212000" y="308479"/>
            <a:ext cx="2984516" cy="2317764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DDC38B94-251E-4AFF-92B6-575E28F93125}"/>
              </a:ext>
            </a:extLst>
          </p:cNvPr>
          <p:cNvSpPr/>
          <p:nvPr/>
        </p:nvSpPr>
        <p:spPr>
          <a:xfrm>
            <a:off x="4055951" y="1181228"/>
            <a:ext cx="5784734" cy="891429"/>
          </a:xfrm>
          <a:prstGeom prst="round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kern="0" dirty="0">
                <a:solidFill>
                  <a:prstClr val="white"/>
                </a:solidFill>
                <a:latin typeface="+mj-lt"/>
              </a:rPr>
              <a:t>b. </a:t>
            </a:r>
            <a:r>
              <a:rPr lang="en-US" sz="2800" kern="0" dirty="0" err="1">
                <a:solidFill>
                  <a:prstClr val="white"/>
                </a:solidFill>
                <a:latin typeface="+mj-lt"/>
              </a:rPr>
              <a:t>Hãy</a:t>
            </a:r>
            <a:r>
              <a:rPr lang="en-US" sz="2800" kern="0" dirty="0">
                <a:solidFill>
                  <a:prstClr val="white"/>
                </a:solidFill>
                <a:latin typeface="+mj-lt"/>
              </a:rPr>
              <a:t> </a:t>
            </a:r>
            <a:r>
              <a:rPr lang="en-US" sz="2800" kern="0" dirty="0" err="1">
                <a:solidFill>
                  <a:prstClr val="white"/>
                </a:solidFill>
                <a:latin typeface="+mj-lt"/>
              </a:rPr>
              <a:t>nêu</a:t>
            </a:r>
            <a:r>
              <a:rPr lang="en-US" sz="2800" kern="0" dirty="0">
                <a:solidFill>
                  <a:prstClr val="white"/>
                </a:solidFill>
                <a:latin typeface="+mj-lt"/>
              </a:rPr>
              <a:t> </a:t>
            </a:r>
            <a:r>
              <a:rPr lang="en-US" sz="2800" kern="0" dirty="0" err="1">
                <a:solidFill>
                  <a:prstClr val="white"/>
                </a:solidFill>
                <a:latin typeface="+mj-lt"/>
              </a:rPr>
              <a:t>tiêu</a:t>
            </a:r>
            <a:r>
              <a:rPr lang="en-US" sz="2800" kern="0" dirty="0">
                <a:solidFill>
                  <a:prstClr val="white"/>
                </a:solidFill>
                <a:latin typeface="+mj-lt"/>
              </a:rPr>
              <a:t> </a:t>
            </a:r>
            <a:r>
              <a:rPr lang="en-US" sz="2800" kern="0" dirty="0" err="1">
                <a:solidFill>
                  <a:prstClr val="white"/>
                </a:solidFill>
                <a:latin typeface="+mj-lt"/>
              </a:rPr>
              <a:t>chí</a:t>
            </a:r>
            <a:r>
              <a:rPr lang="en-US" sz="2800" kern="0" dirty="0">
                <a:solidFill>
                  <a:prstClr val="white"/>
                </a:solidFill>
                <a:latin typeface="+mj-lt"/>
              </a:rPr>
              <a:t> </a:t>
            </a:r>
            <a:r>
              <a:rPr lang="en-US" sz="2800" kern="0" dirty="0" err="1">
                <a:solidFill>
                  <a:prstClr val="white"/>
                </a:solidFill>
                <a:latin typeface="+mj-lt"/>
              </a:rPr>
              <a:t>thống</a:t>
            </a:r>
            <a:r>
              <a:rPr lang="en-US" sz="2800" kern="0" dirty="0">
                <a:solidFill>
                  <a:prstClr val="white"/>
                </a:solidFill>
                <a:latin typeface="+mj-lt"/>
              </a:rPr>
              <a:t> </a:t>
            </a:r>
            <a:r>
              <a:rPr lang="en-US" sz="2800" kern="0" dirty="0" err="1">
                <a:solidFill>
                  <a:prstClr val="white"/>
                </a:solidFill>
                <a:latin typeface="+mj-lt"/>
              </a:rPr>
              <a:t>kê</a:t>
            </a:r>
            <a:r>
              <a:rPr lang="en-US" sz="2800" kern="0" dirty="0">
                <a:solidFill>
                  <a:prstClr val="white"/>
                </a:solidFill>
                <a:latin typeface="+mj-lt"/>
              </a:rPr>
              <a:t>?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26" name="Picture 25" descr="Text&#10;&#10;Description automatically generated">
            <a:extLst>
              <a:ext uri="{FF2B5EF4-FFF2-40B4-BE49-F238E27FC236}">
                <a16:creationId xmlns:a16="http://schemas.microsoft.com/office/drawing/2014/main" id="{D6727574-8414-4826-A6BB-258A0C71B655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444" b="91766" l="9981" r="89923">
                        <a14:foregroundMark x1="36276" y1="6563" x2="39060" y2="74821"/>
                        <a14:foregroundMark x1="39060" y1="74821" x2="38532" y2="81504"/>
                        <a14:foregroundMark x1="42898" y1="10621" x2="62332" y2="12888"/>
                        <a14:foregroundMark x1="62332" y1="12888" x2="61907" y2="90446"/>
                        <a14:foregroundMark x1="57648" y1="90888" x2="36691" y2="86561"/>
                        <a14:backgroundMark x1="36564" y1="84606" x2="36564" y2="87470"/>
                        <a14:backgroundMark x1="35605" y1="82220" x2="35749" y2="91766"/>
                        <a14:backgroundMark x1="58973" y1="92840" x2="63772" y2="92363"/>
                        <a14:backgroundMark x1="58973" y1="91527" x2="58973" y2="91527"/>
                        <a14:backgroundMark x1="58973" y1="91527" x2="58973" y2="91527"/>
                        <a14:backgroundMark x1="60077" y1="93079" x2="58061" y2="926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916" r="34917" b="41739"/>
          <a:stretch/>
        </p:blipFill>
        <p:spPr>
          <a:xfrm>
            <a:off x="212000" y="265949"/>
            <a:ext cx="2984516" cy="2317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9907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808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815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815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815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m-thanh-tra-loi-dung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344400" y="2223387"/>
            <a:ext cx="609600" cy="609600"/>
          </a:xfrm>
          <a:prstGeom prst="rect">
            <a:avLst/>
          </a:prstGeom>
        </p:spPr>
      </p:pic>
      <p:pic>
        <p:nvPicPr>
          <p:cNvPr id="14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344400" y="1453009"/>
            <a:ext cx="609600" cy="609600"/>
          </a:xfrm>
          <a:prstGeom prst="rect">
            <a:avLst/>
          </a:prstGeom>
        </p:spPr>
      </p:pic>
      <p:pic>
        <p:nvPicPr>
          <p:cNvPr id="15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344400" y="3792536"/>
            <a:ext cx="609600" cy="609600"/>
          </a:xfrm>
          <a:prstGeom prst="rect">
            <a:avLst/>
          </a:prstGeom>
        </p:spPr>
      </p:pic>
      <p:pic>
        <p:nvPicPr>
          <p:cNvPr id="16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344400" y="2917423"/>
            <a:ext cx="609600" cy="609600"/>
          </a:xfrm>
          <a:prstGeom prst="rect">
            <a:avLst/>
          </a:prstGeom>
        </p:spPr>
      </p:pic>
      <p:pic>
        <p:nvPicPr>
          <p:cNvPr id="17" name="Picture 1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7458" y="4891312"/>
            <a:ext cx="1700736" cy="2100038"/>
          </a:xfrm>
          <a:prstGeom prst="rect">
            <a:avLst/>
          </a:prstGeom>
        </p:spPr>
      </p:pic>
      <p:pic>
        <p:nvPicPr>
          <p:cNvPr id="18" name="thìn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869" b="91001" l="10000" r="90000">
                        <a14:foregroundMark x1="34750" y1="31495" x2="54250" y2="34107"/>
                        <a14:foregroundMark x1="44500" y1="34688" x2="43250" y2="45283"/>
                        <a14:foregroundMark x1="18625" y1="39187" x2="19375" y2="37300"/>
                        <a14:foregroundMark x1="23000" y1="73585" x2="39125" y2="67925"/>
                        <a14:foregroundMark x1="20875" y1="71118" x2="30500" y2="68505"/>
                        <a14:foregroundMark x1="30875" y1="67054" x2="27625" y2="68215"/>
                        <a14:foregroundMark x1="20500" y1="71988" x2="22875" y2="71988"/>
                        <a14:foregroundMark x1="29750" y1="74020" x2="28875" y2="72134"/>
                        <a14:foregroundMark x1="65125" y1="57329" x2="58375" y2="67779"/>
                        <a14:foregroundMark x1="68625" y1="66183" x2="62250" y2="60813"/>
                        <a14:foregroundMark x1="66625" y1="56023" x2="66250" y2="62264"/>
                        <a14:foregroundMark x1="63875" y1="56313" x2="64250" y2="60377"/>
                        <a14:foregroundMark x1="63250" y1="65893" x2="61625" y2="67489"/>
                        <a14:foregroundMark x1="47250" y1="87228" x2="45500" y2="71698"/>
                        <a14:foregroundMark x1="49625" y1="91001" x2="49625" y2="910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44" r="19378" b="4339"/>
          <a:stretch/>
        </p:blipFill>
        <p:spPr>
          <a:xfrm>
            <a:off x="9836087" y="315777"/>
            <a:ext cx="1954736" cy="2517210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005E88F-2CF5-4F1F-881C-E228D9C7B14B}"/>
              </a:ext>
            </a:extLst>
          </p:cNvPr>
          <p:cNvSpPr/>
          <p:nvPr/>
        </p:nvSpPr>
        <p:spPr>
          <a:xfrm>
            <a:off x="4455886" y="1213727"/>
            <a:ext cx="5167085" cy="100966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>
                <a:latin typeface="+mj-lt"/>
                <a:cs typeface="Arial" panose="020B0604020202020204" pitchFamily="34" charset="0"/>
              </a:rPr>
              <a:t>c. </a:t>
            </a:r>
            <a:r>
              <a:rPr lang="en-US" sz="2400" dirty="0" err="1">
                <a:latin typeface="+mj-lt"/>
                <a:cs typeface="Arial" panose="020B0604020202020204" pitchFamily="34" charset="0"/>
              </a:rPr>
              <a:t>Hãy</a:t>
            </a:r>
            <a:r>
              <a:rPr lang="en-US" sz="24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+mj-lt"/>
                <a:cs typeface="Arial" panose="020B0604020202020204" pitchFamily="34" charset="0"/>
              </a:rPr>
              <a:t>biểu</a:t>
            </a:r>
            <a:r>
              <a:rPr lang="en-US" sz="24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+mj-lt"/>
                <a:cs typeface="Arial" panose="020B0604020202020204" pitchFamily="34" charset="0"/>
              </a:rPr>
              <a:t>diễn</a:t>
            </a:r>
            <a:r>
              <a:rPr lang="en-US" sz="24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+mj-lt"/>
                <a:cs typeface="Arial" panose="020B0604020202020204" pitchFamily="34" charset="0"/>
              </a:rPr>
              <a:t>dữ</a:t>
            </a:r>
            <a:r>
              <a:rPr lang="en-US" sz="24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+mj-lt"/>
                <a:cs typeface="Arial" panose="020B0604020202020204" pitchFamily="34" charset="0"/>
              </a:rPr>
              <a:t>liệu</a:t>
            </a:r>
            <a:r>
              <a:rPr lang="en-US" sz="24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+mj-lt"/>
                <a:cs typeface="Arial" panose="020B0604020202020204" pitchFamily="34" charset="0"/>
              </a:rPr>
              <a:t>thống</a:t>
            </a:r>
            <a:r>
              <a:rPr lang="en-US" sz="24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+mj-lt"/>
                <a:cs typeface="Arial" panose="020B0604020202020204" pitchFamily="34" charset="0"/>
              </a:rPr>
              <a:t>kế</a:t>
            </a:r>
            <a:r>
              <a:rPr lang="en-US" sz="24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+mj-lt"/>
                <a:cs typeface="Arial" panose="020B0604020202020204" pitchFamily="34" charset="0"/>
              </a:rPr>
              <a:t>bằng</a:t>
            </a:r>
            <a:r>
              <a:rPr lang="en-US" sz="24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+mj-lt"/>
                <a:cs typeface="Arial" panose="020B0604020202020204" pitchFamily="34" charset="0"/>
              </a:rPr>
              <a:t>hình</a:t>
            </a:r>
            <a:r>
              <a:rPr lang="en-US" sz="24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+mj-lt"/>
                <a:cs typeface="Arial" panose="020B0604020202020204" pitchFamily="34" charset="0"/>
              </a:rPr>
              <a:t>ảnh</a:t>
            </a:r>
            <a:r>
              <a:rPr lang="en-US" sz="2400" dirty="0">
                <a:latin typeface="+mj-lt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3" name="Picture 22" descr="Text&#10;&#10;Description automatically generated">
            <a:extLst>
              <a:ext uri="{FF2B5EF4-FFF2-40B4-BE49-F238E27FC236}">
                <a16:creationId xmlns:a16="http://schemas.microsoft.com/office/drawing/2014/main" id="{8F70C1FD-4A08-45D1-B84D-A6AA6E335B3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444" b="91766" l="9981" r="89923">
                        <a14:foregroundMark x1="36276" y1="6563" x2="39060" y2="74821"/>
                        <a14:foregroundMark x1="39060" y1="74821" x2="38532" y2="81504"/>
                        <a14:foregroundMark x1="42898" y1="10621" x2="62332" y2="12888"/>
                        <a14:foregroundMark x1="62332" y1="12888" x2="61907" y2="90446"/>
                        <a14:foregroundMark x1="57648" y1="90888" x2="36691" y2="86561"/>
                        <a14:backgroundMark x1="36564" y1="84606" x2="36564" y2="87470"/>
                        <a14:backgroundMark x1="35605" y1="82220" x2="35749" y2="91766"/>
                        <a14:backgroundMark x1="58973" y1="92840" x2="63772" y2="92363"/>
                        <a14:backgroundMark x1="58973" y1="91527" x2="58973" y2="91527"/>
                        <a14:backgroundMark x1="58973" y1="91527" x2="58973" y2="91527"/>
                        <a14:backgroundMark x1="60077" y1="93079" x2="58061" y2="926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916" r="34917" b="41739"/>
          <a:stretch/>
        </p:blipFill>
        <p:spPr>
          <a:xfrm>
            <a:off x="865650" y="315777"/>
            <a:ext cx="3449462" cy="2678839"/>
          </a:xfrm>
          <a:prstGeom prst="rect">
            <a:avLst/>
          </a:prstGeom>
        </p:spPr>
      </p:pic>
      <p:graphicFrame>
        <p:nvGraphicFramePr>
          <p:cNvPr id="3" name="Table 8">
            <a:extLst>
              <a:ext uri="{FF2B5EF4-FFF2-40B4-BE49-F238E27FC236}">
                <a16:creationId xmlns:a16="http://schemas.microsoft.com/office/drawing/2014/main" id="{F9E77C3A-2FDF-4FF8-8B59-3F941121CE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276105"/>
              </p:ext>
            </p:extLst>
          </p:nvPr>
        </p:nvGraphicFramePr>
        <p:xfrm>
          <a:off x="1946940" y="3283334"/>
          <a:ext cx="8128000" cy="2123440"/>
        </p:xfrm>
        <a:graphic>
          <a:graphicData uri="http://schemas.openxmlformats.org/drawingml/2006/table">
            <a:tbl>
              <a:tblPr bandRow="1">
                <a:tableStyleId>{68D230F3-CF80-4859-8CE7-A43EE81993B5}</a:tableStyleId>
              </a:tblPr>
              <a:tblGrid>
                <a:gridCol w="1572437">
                  <a:extLst>
                    <a:ext uri="{9D8B030D-6E8A-4147-A177-3AD203B41FA5}">
                      <a16:colId xmlns:a16="http://schemas.microsoft.com/office/drawing/2014/main" val="949653278"/>
                    </a:ext>
                  </a:extLst>
                </a:gridCol>
                <a:gridCol w="6555563">
                  <a:extLst>
                    <a:ext uri="{9D8B030D-6E8A-4147-A177-3AD203B41FA5}">
                      <a16:colId xmlns:a16="http://schemas.microsoft.com/office/drawing/2014/main" val="3934122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Bút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/ / / / / / / / / / / / / / / / / /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37769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Thước</a:t>
                      </a:r>
                      <a:r>
                        <a:rPr lang="en-US" b="1" dirty="0"/>
                        <a:t> </a:t>
                      </a:r>
                      <a:r>
                        <a:rPr lang="en-US" b="1" dirty="0" err="1"/>
                        <a:t>thẳng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/ / / / / / / / / /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7023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/>
                        <a:t>Compa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/ / / /  /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8474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Ê </a:t>
                      </a:r>
                      <a:r>
                        <a:rPr lang="en-US" b="1" dirty="0" err="1"/>
                        <a:t>ke</a:t>
                      </a:r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/ / // / / / / /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4715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Mỗi</a:t>
                      </a:r>
                      <a:r>
                        <a:rPr lang="en-US" dirty="0"/>
                        <a:t> / </a:t>
                      </a:r>
                      <a:r>
                        <a:rPr lang="en-US" dirty="0" err="1"/>
                        <a:t>tương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ứng</a:t>
                      </a:r>
                      <a:r>
                        <a:rPr lang="en-US" dirty="0"/>
                        <a:t> 1 </a:t>
                      </a:r>
                      <a:r>
                        <a:rPr lang="en-US" dirty="0" err="1"/>
                        <a:t>chiếc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01995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9109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70159" y="5062853"/>
            <a:ext cx="160020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42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32084" y="5062853"/>
            <a:ext cx="160020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318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34830" y="3649880"/>
            <a:ext cx="160020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33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70159" y="3690925"/>
            <a:ext cx="160020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23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042" y="4688465"/>
            <a:ext cx="1205345" cy="12053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895" y="3290391"/>
            <a:ext cx="1191492" cy="119149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8321" y="3381616"/>
            <a:ext cx="1141838" cy="1141838"/>
          </a:xfrm>
          <a:prstGeom prst="rect">
            <a:avLst/>
          </a:prstGeom>
        </p:spPr>
      </p:pic>
      <p:pic>
        <p:nvPicPr>
          <p:cNvPr id="13" name="Am-thanh-tra-loi-dung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245163" y="720802"/>
            <a:ext cx="609600" cy="609600"/>
          </a:xfrm>
          <a:prstGeom prst="rect">
            <a:avLst/>
          </a:prstGeom>
        </p:spPr>
      </p:pic>
      <p:pic>
        <p:nvPicPr>
          <p:cNvPr id="14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1453009"/>
            <a:ext cx="609600" cy="609600"/>
          </a:xfrm>
          <a:prstGeom prst="rect">
            <a:avLst/>
          </a:prstGeom>
        </p:spPr>
      </p:pic>
      <p:pic>
        <p:nvPicPr>
          <p:cNvPr id="15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4173100"/>
            <a:ext cx="609600" cy="609600"/>
          </a:xfrm>
          <a:prstGeom prst="rect">
            <a:avLst/>
          </a:prstGeom>
        </p:spPr>
      </p:pic>
      <p:pic>
        <p:nvPicPr>
          <p:cNvPr id="16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2917423"/>
            <a:ext cx="609600" cy="609600"/>
          </a:xfrm>
          <a:prstGeom prst="rect">
            <a:avLst/>
          </a:prstGeom>
        </p:spPr>
      </p:pic>
      <p:pic>
        <p:nvPicPr>
          <p:cNvPr id="17" name="Picture 1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355" l="0" r="983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802" y="5287306"/>
            <a:ext cx="1238543" cy="1626900"/>
          </a:xfrm>
          <a:prstGeom prst="rect">
            <a:avLst/>
          </a:prstGeom>
        </p:spPr>
      </p:pic>
      <p:pic>
        <p:nvPicPr>
          <p:cNvPr id="18" name="tỵ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9756" l="0" r="100000">
                        <a14:foregroundMark x1="88788" y1="24146" x2="90909" y2="15610"/>
                        <a14:foregroundMark x1="91061" y1="10244" x2="87879" y2="6341"/>
                        <a14:foregroundMark x1="24848" y1="54390" x2="6667" y2="531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90627" y="4888016"/>
            <a:ext cx="2379532" cy="1686424"/>
          </a:xfrm>
          <a:prstGeom prst="rect">
            <a:avLst/>
          </a:prstGeom>
        </p:spPr>
      </p:pic>
      <p:pic>
        <p:nvPicPr>
          <p:cNvPr id="23" name="Am-thanh-tra-loi-dung-www_nhacchuongvui_com.mp3">
            <a:hlinkClick r:id="" action="ppaction://media"/>
            <a:extLst>
              <a:ext uri="{FF2B5EF4-FFF2-40B4-BE49-F238E27FC236}">
                <a16:creationId xmlns:a16="http://schemas.microsoft.com/office/drawing/2014/main" id="{ABE60D7F-CB9E-46ED-BDF0-6F90FA0F95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2223387"/>
            <a:ext cx="609600" cy="609600"/>
          </a:xfrm>
          <a:prstGeom prst="rect">
            <a:avLst/>
          </a:prstGeom>
        </p:spPr>
      </p:pic>
      <p:pic>
        <p:nvPicPr>
          <p:cNvPr id="24" name="Am-thanh-tra-loi-sai-www_nhacchuongvui_com.mp3">
            <a:hlinkClick r:id="" action="ppaction://media"/>
            <a:extLst>
              <a:ext uri="{FF2B5EF4-FFF2-40B4-BE49-F238E27FC236}">
                <a16:creationId xmlns:a16="http://schemas.microsoft.com/office/drawing/2014/main" id="{7E32B36C-1142-4606-8E35-284DFEC66F6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1453009"/>
            <a:ext cx="609600" cy="609600"/>
          </a:xfrm>
          <a:prstGeom prst="rect">
            <a:avLst/>
          </a:prstGeom>
        </p:spPr>
      </p:pic>
      <p:pic>
        <p:nvPicPr>
          <p:cNvPr id="25" name="Am-thanh-tra-loi-sai-www_nhacchuongvui_com.mp3">
            <a:hlinkClick r:id="" action="ppaction://media"/>
            <a:extLst>
              <a:ext uri="{FF2B5EF4-FFF2-40B4-BE49-F238E27FC236}">
                <a16:creationId xmlns:a16="http://schemas.microsoft.com/office/drawing/2014/main" id="{E595DD7A-7A30-4A5F-B23A-3E4FF115E78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3792536"/>
            <a:ext cx="609600" cy="609600"/>
          </a:xfrm>
          <a:prstGeom prst="rect">
            <a:avLst/>
          </a:prstGeom>
        </p:spPr>
      </p:pic>
      <p:pic>
        <p:nvPicPr>
          <p:cNvPr id="26" name="Am-thanh-tra-loi-sai-www_nhacchuongvui_com.mp3">
            <a:hlinkClick r:id="" action="ppaction://media"/>
            <a:extLst>
              <a:ext uri="{FF2B5EF4-FFF2-40B4-BE49-F238E27FC236}">
                <a16:creationId xmlns:a16="http://schemas.microsoft.com/office/drawing/2014/main" id="{D2F969E8-55F0-49F6-AA34-1193221D445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2917423"/>
            <a:ext cx="609600" cy="609600"/>
          </a:xfrm>
          <a:prstGeom prst="rect">
            <a:avLst/>
          </a:prstGeom>
        </p:spPr>
      </p:pic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93728729-4BFF-471F-BEB4-3C7F431762A1}"/>
              </a:ext>
            </a:extLst>
          </p:cNvPr>
          <p:cNvSpPr/>
          <p:nvPr/>
        </p:nvSpPr>
        <p:spPr>
          <a:xfrm>
            <a:off x="4436605" y="1413171"/>
            <a:ext cx="7267109" cy="82478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dirty="0" err="1">
                <a:latin typeface="+mj-lt"/>
                <a:cs typeface="Arial" panose="020B0604020202020204" pitchFamily="34" charset="0"/>
              </a:rPr>
              <a:t>Tổng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+mj-lt"/>
                <a:cs typeface="Arial" panose="020B0604020202020204" pitchFamily="34" charset="0"/>
              </a:rPr>
              <a:t>số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+mj-lt"/>
                <a:cs typeface="Arial" panose="020B0604020202020204" pitchFamily="34" charset="0"/>
              </a:rPr>
              <a:t>dụng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+mj-lt"/>
                <a:cs typeface="Arial" panose="020B0604020202020204" pitchFamily="34" charset="0"/>
              </a:rPr>
              <a:t>cụ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+mj-lt"/>
                <a:cs typeface="Arial" panose="020B0604020202020204" pitchFamily="34" charset="0"/>
              </a:rPr>
              <a:t>học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+mj-lt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+mj-lt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 bao </a:t>
            </a:r>
            <a:r>
              <a:rPr lang="en-US" sz="2800" dirty="0" err="1">
                <a:latin typeface="+mj-lt"/>
                <a:cs typeface="Arial" panose="020B0604020202020204" pitchFamily="34" charset="0"/>
              </a:rPr>
              <a:t>nhiêu</a:t>
            </a:r>
            <a:r>
              <a:rPr lang="en-US" sz="2800" dirty="0">
                <a:latin typeface="+mj-lt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1" name="Picture 30" descr="Text&#10;&#10;Description automatically generated">
            <a:extLst>
              <a:ext uri="{FF2B5EF4-FFF2-40B4-BE49-F238E27FC236}">
                <a16:creationId xmlns:a16="http://schemas.microsoft.com/office/drawing/2014/main" id="{E13BDF5D-794E-4727-BC19-00283AC350E5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6444" b="91766" l="9981" r="89923">
                        <a14:foregroundMark x1="36276" y1="6563" x2="39060" y2="74821"/>
                        <a14:foregroundMark x1="39060" y1="74821" x2="38532" y2="81504"/>
                        <a14:foregroundMark x1="42898" y1="10621" x2="62332" y2="12888"/>
                        <a14:foregroundMark x1="62332" y1="12888" x2="61907" y2="90446"/>
                        <a14:foregroundMark x1="57648" y1="90888" x2="36691" y2="86561"/>
                        <a14:backgroundMark x1="36564" y1="84606" x2="36564" y2="87470"/>
                        <a14:backgroundMark x1="35605" y1="82220" x2="35749" y2="91766"/>
                        <a14:backgroundMark x1="58973" y1="92840" x2="63772" y2="92363"/>
                        <a14:backgroundMark x1="58973" y1="91527" x2="58973" y2="91527"/>
                        <a14:backgroundMark x1="58973" y1="91527" x2="58973" y2="91527"/>
                        <a14:backgroundMark x1="60077" y1="93079" x2="58061" y2="926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916" r="34917" b="41739"/>
          <a:stretch/>
        </p:blipFill>
        <p:spPr>
          <a:xfrm>
            <a:off x="539050" y="306616"/>
            <a:ext cx="3778259" cy="2934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0408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808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815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815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815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36000" r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387" y="4141053"/>
            <a:ext cx="4865503" cy="707886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Hình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5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là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biểu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đồ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lượng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mưa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của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địa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điểm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ở Nam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bán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cầu</a:t>
            </a:r>
            <a:endParaRPr lang="en-US" sz="2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18703" y="5270056"/>
            <a:ext cx="4262802" cy="707886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Hình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5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là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biểu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đồ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lượng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mưa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của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địa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điểm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ở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Bắc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bán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cầu</a:t>
            </a:r>
            <a:endParaRPr lang="en-US" sz="2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31297" y="4140469"/>
            <a:ext cx="4262803" cy="707886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Hình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6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là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biểu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đồ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lượng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mưa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của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địa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điểm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ở Nam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bán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cầu</a:t>
            </a:r>
            <a:endParaRPr lang="en-US" sz="2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861" y="5155412"/>
            <a:ext cx="931169" cy="93116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669" y="4013563"/>
            <a:ext cx="961698" cy="961698"/>
          </a:xfrm>
          <a:prstGeom prst="rect">
            <a:avLst/>
          </a:prstGeom>
        </p:spPr>
      </p:pic>
      <p:pic>
        <p:nvPicPr>
          <p:cNvPr id="13" name="Am-thanh-tra-loi-dung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184879" y="369164"/>
            <a:ext cx="609600" cy="609600"/>
          </a:xfrm>
          <a:prstGeom prst="rect">
            <a:avLst/>
          </a:prstGeom>
        </p:spPr>
      </p:pic>
      <p:pic>
        <p:nvPicPr>
          <p:cNvPr id="14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1453009"/>
            <a:ext cx="609600" cy="609600"/>
          </a:xfrm>
          <a:prstGeom prst="rect">
            <a:avLst/>
          </a:prstGeom>
        </p:spPr>
      </p:pic>
      <p:pic>
        <p:nvPicPr>
          <p:cNvPr id="15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184879" y="4015377"/>
            <a:ext cx="609600" cy="609600"/>
          </a:xfrm>
          <a:prstGeom prst="rect">
            <a:avLst/>
          </a:prstGeom>
        </p:spPr>
      </p:pic>
      <p:pic>
        <p:nvPicPr>
          <p:cNvPr id="16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2917423"/>
            <a:ext cx="609600" cy="609600"/>
          </a:xfrm>
          <a:prstGeom prst="rect">
            <a:avLst/>
          </a:prstGeom>
        </p:spPr>
      </p:pic>
      <p:pic>
        <p:nvPicPr>
          <p:cNvPr id="17" name="Picture 1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50000" y1="17391" x2="48246" y2="528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7482" y="5315162"/>
            <a:ext cx="1274518" cy="1542838"/>
          </a:xfrm>
          <a:prstGeom prst="rect">
            <a:avLst/>
          </a:prstGeom>
        </p:spPr>
      </p:pic>
      <p:pic>
        <p:nvPicPr>
          <p:cNvPr id="18" name="ngọ"/>
          <p:cNvPicPr>
            <a:picLocks noChangeAspect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5" r="13334" b="5174"/>
          <a:stretch/>
        </p:blipFill>
        <p:spPr>
          <a:xfrm>
            <a:off x="-166537" y="3775013"/>
            <a:ext cx="1569924" cy="1223752"/>
          </a:xfrm>
          <a:prstGeom prst="rect">
            <a:avLst/>
          </a:prstGeom>
        </p:spPr>
      </p:pic>
      <p:sp>
        <p:nvSpPr>
          <p:cNvPr id="8" name="Cloud 7">
            <a:extLst>
              <a:ext uri="{FF2B5EF4-FFF2-40B4-BE49-F238E27FC236}">
                <a16:creationId xmlns:a16="http://schemas.microsoft.com/office/drawing/2014/main" id="{2AF71C46-ABDE-4CEB-BCA6-D4D611652F9A}"/>
              </a:ext>
            </a:extLst>
          </p:cNvPr>
          <p:cNvSpPr/>
          <p:nvPr/>
        </p:nvSpPr>
        <p:spPr>
          <a:xfrm>
            <a:off x="365930" y="3738391"/>
            <a:ext cx="11805919" cy="2757714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2000" dirty="0"/>
              <a:t>- Biểu đồ ở Hình 5 có lượng mưa nhiều trong các tháng 7, 8, 9 mà từ tháng 5 đến tháng 10 Bắc bán cầu vào mùa mưa nên Hình 5 là biểu đồ lượng mưa của Bắc bán cầu.</a:t>
            </a:r>
          </a:p>
          <a:p>
            <a:pPr algn="just"/>
            <a:r>
              <a:rPr lang="vi-VN" sz="2000" dirty="0"/>
              <a:t>- Biểu đồ ở Hình 6 có lượng mưa ít trong các tháng 6, 7, 8, 9 mà từ tháng 5 đến tháng 10 ở Nam bán cầu vào mua khô nên Hình 6 là biểu đồ lượng mưa của Nam bán cầu.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6A9DD52-D3A7-416B-BF94-39FAB0B313D1}"/>
              </a:ext>
            </a:extLst>
          </p:cNvPr>
          <p:cNvSpPr/>
          <p:nvPr/>
        </p:nvSpPr>
        <p:spPr>
          <a:xfrm>
            <a:off x="9106549" y="6195774"/>
            <a:ext cx="1801780" cy="3748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HƯỚNG DẪN</a:t>
            </a:r>
          </a:p>
        </p:txBody>
      </p:sp>
      <p:pic>
        <p:nvPicPr>
          <p:cNvPr id="3" name="Picture 2" descr="Chart, histogram&#10;&#10;Description automatically generated">
            <a:extLst>
              <a:ext uri="{FF2B5EF4-FFF2-40B4-BE49-F238E27FC236}">
                <a16:creationId xmlns:a16="http://schemas.microsoft.com/office/drawing/2014/main" id="{1B046C8E-FD7A-4B19-AE9C-E3903BBDA9A3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66" y="434467"/>
            <a:ext cx="8654902" cy="3551480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BDA0D95-EEAF-4D28-9358-9D455D0D62A9}"/>
              </a:ext>
            </a:extLst>
          </p:cNvPr>
          <p:cNvSpPr/>
          <p:nvPr/>
        </p:nvSpPr>
        <p:spPr>
          <a:xfrm>
            <a:off x="7387570" y="1403173"/>
            <a:ext cx="2442198" cy="519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Hãy</a:t>
            </a:r>
            <a:r>
              <a:rPr lang="en-US" dirty="0"/>
              <a:t>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Sai?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399358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9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815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815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05494" y="5471571"/>
            <a:ext cx="1600200" cy="646331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8 726 798 (</a:t>
            </a:r>
            <a:r>
              <a:rPr lang="en-US" dirty="0" err="1"/>
              <a:t>tấn</a:t>
            </a:r>
            <a:r>
              <a:rPr lang="en-US" dirty="0"/>
              <a:t>).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5158" y="5623684"/>
            <a:ext cx="1600200" cy="646331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8 726 789 (</a:t>
            </a:r>
            <a:r>
              <a:rPr lang="en-US" dirty="0" err="1"/>
              <a:t>tấn</a:t>
            </a:r>
            <a:r>
              <a:rPr lang="en-US" dirty="0"/>
              <a:t>).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170723" y="5556009"/>
                <a:ext cx="1600200" cy="649793"/>
              </a:xfrm>
              <a:prstGeom prst="rect">
                <a:avLst/>
              </a:prstGeom>
              <a:solidFill>
                <a:srgbClr val="FF7C80"/>
              </a:solidFill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mtClean="0"/>
                        <m:t>8 72</m:t>
                      </m:r>
                      <m:r>
                        <m:rPr>
                          <m:nor/>
                        </m:rPr>
                        <a:rPr lang="en-US" b="0" i="0" smtClean="0"/>
                        <m:t>7</m:t>
                      </m:r>
                      <m:r>
                        <m:rPr>
                          <m:nor/>
                        </m:rPr>
                        <a:rPr lang="en-US" smtClean="0"/>
                        <m:t> 798 (</m:t>
                      </m:r>
                      <m:r>
                        <m:rPr>
                          <m:nor/>
                        </m:rPr>
                        <a:rPr lang="en-US" smtClean="0"/>
                        <m:t>t</m:t>
                      </m:r>
                      <m:r>
                        <m:rPr>
                          <m:nor/>
                        </m:rPr>
                        <a:rPr lang="en-US" smtClean="0"/>
                        <m:t>ấ</m:t>
                      </m:r>
                      <m:r>
                        <m:rPr>
                          <m:nor/>
                        </m:rPr>
                        <a:rPr lang="en-US" smtClean="0"/>
                        <m:t>n</m:t>
                      </m:r>
                      <m:r>
                        <m:rPr>
                          <m:nor/>
                        </m:rPr>
                        <a:rPr lang="en-US" smtClean="0"/>
                        <m:t>).</m:t>
                      </m:r>
                    </m:oMath>
                  </m:oMathPara>
                </a14:m>
                <a:endParaRPr lang="en-US" sz="2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0723" y="5556009"/>
                <a:ext cx="1600200" cy="649793"/>
              </a:xfrm>
              <a:prstGeom prst="rect">
                <a:avLst/>
              </a:prstGeom>
              <a:blipFill>
                <a:blip r:embed="rId6"/>
                <a:stretch>
                  <a:fillRect b="-10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511" y="5471571"/>
            <a:ext cx="897494" cy="89749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258" y="5372521"/>
            <a:ext cx="897494" cy="897494"/>
          </a:xfrm>
          <a:prstGeom prst="rect">
            <a:avLst/>
          </a:prstGeom>
        </p:spPr>
      </p:pic>
      <p:pic>
        <p:nvPicPr>
          <p:cNvPr id="13" name="Am-thanh-tra-loi-dung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24470" y="626014"/>
            <a:ext cx="609600" cy="609600"/>
          </a:xfrm>
          <a:prstGeom prst="rect">
            <a:avLst/>
          </a:prstGeom>
        </p:spPr>
      </p:pic>
      <p:pic>
        <p:nvPicPr>
          <p:cNvPr id="14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1453009"/>
            <a:ext cx="609600" cy="609600"/>
          </a:xfrm>
          <a:prstGeom prst="rect">
            <a:avLst/>
          </a:prstGeom>
        </p:spPr>
      </p:pic>
      <p:pic>
        <p:nvPicPr>
          <p:cNvPr id="15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156660" y="3619739"/>
            <a:ext cx="609600" cy="609600"/>
          </a:xfrm>
          <a:prstGeom prst="rect">
            <a:avLst/>
          </a:prstGeom>
        </p:spPr>
      </p:pic>
      <p:pic>
        <p:nvPicPr>
          <p:cNvPr id="16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2917423"/>
            <a:ext cx="609600" cy="609600"/>
          </a:xfrm>
          <a:prstGeom prst="rect">
            <a:avLst/>
          </a:prstGeom>
        </p:spPr>
      </p:pic>
      <p:pic>
        <p:nvPicPr>
          <p:cNvPr id="17" name="Picture 1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7888" y="4446734"/>
            <a:ext cx="1646512" cy="2448290"/>
          </a:xfrm>
          <a:prstGeom prst="rect">
            <a:avLst/>
          </a:prstGeom>
        </p:spPr>
      </p:pic>
      <p:pic>
        <p:nvPicPr>
          <p:cNvPr id="18" name="mùi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9583" b="90000" l="37563" r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091" t="13984" r="28485" b="11489"/>
          <a:stretch/>
        </p:blipFill>
        <p:spPr>
          <a:xfrm>
            <a:off x="7696837" y="4735559"/>
            <a:ext cx="1189847" cy="1640900"/>
          </a:xfrm>
          <a:prstGeom prst="rect">
            <a:avLst/>
          </a:prstGeom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2C9512E-4759-4E5C-B8F4-88E5BB845BF0}"/>
              </a:ext>
            </a:extLst>
          </p:cNvPr>
          <p:cNvSpPr/>
          <p:nvPr/>
        </p:nvSpPr>
        <p:spPr>
          <a:xfrm>
            <a:off x="9131649" y="6369065"/>
            <a:ext cx="1708690" cy="3748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HƯỚNG DẪN</a:t>
            </a:r>
          </a:p>
        </p:txBody>
      </p:sp>
      <p:pic>
        <p:nvPicPr>
          <p:cNvPr id="25" name="Picture 24" descr="Chart&#10;&#10;Description automatically generated">
            <a:extLst>
              <a:ext uri="{FF2B5EF4-FFF2-40B4-BE49-F238E27FC236}">
                <a16:creationId xmlns:a16="http://schemas.microsoft.com/office/drawing/2014/main" id="{83726A4A-E2C7-4BB4-ABFC-C21EDC49E71A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26"/>
          <a:stretch/>
        </p:blipFill>
        <p:spPr>
          <a:xfrm>
            <a:off x="77290" y="476191"/>
            <a:ext cx="7127181" cy="386074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74C93A2-9644-45F1-92A8-F0DA751BFA54}"/>
              </a:ext>
            </a:extLst>
          </p:cNvPr>
          <p:cNvSpPr/>
          <p:nvPr/>
        </p:nvSpPr>
        <p:spPr>
          <a:xfrm>
            <a:off x="153959" y="4512230"/>
            <a:ext cx="8133698" cy="51857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000" dirty="0">
                <a:latin typeface="+mj-lt"/>
                <a:cs typeface="Arial" panose="020B0604020202020204" pitchFamily="34" charset="0"/>
              </a:rPr>
              <a:t>a. </a:t>
            </a:r>
            <a:r>
              <a:rPr lang="en-US" sz="2000" dirty="0" err="1">
                <a:latin typeface="+mj-lt"/>
                <a:cs typeface="Arial" panose="020B0604020202020204" pitchFamily="34" charset="0"/>
              </a:rPr>
              <a:t>Tính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j-lt"/>
                <a:cs typeface="Arial" panose="020B0604020202020204" pitchFamily="34" charset="0"/>
              </a:rPr>
              <a:t>theo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j-lt"/>
                <a:cs typeface="Arial" panose="020B0604020202020204" pitchFamily="34" charset="0"/>
              </a:rPr>
              <a:t>tấn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j-lt"/>
                <a:cs typeface="Arial" panose="020B0604020202020204" pitchFamily="34" charset="0"/>
              </a:rPr>
              <a:t>tổng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j-lt"/>
                <a:cs typeface="Arial" panose="020B0604020202020204" pitchFamily="34" charset="0"/>
              </a:rPr>
              <a:t>lượng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j-lt"/>
                <a:cs typeface="Arial" panose="020B0604020202020204" pitchFamily="34" charset="0"/>
              </a:rPr>
              <a:t>xuất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j-lt"/>
                <a:cs typeface="Arial" panose="020B0604020202020204" pitchFamily="34" charset="0"/>
              </a:rPr>
              <a:t>khẩu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j-lt"/>
                <a:cs typeface="Arial" panose="020B0604020202020204" pitchFamily="34" charset="0"/>
              </a:rPr>
              <a:t>của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j-lt"/>
                <a:cs typeface="Arial" panose="020B0604020202020204" pitchFamily="34" charset="0"/>
              </a:rPr>
              <a:t>năm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j-lt"/>
                <a:cs typeface="Arial" panose="020B0604020202020204" pitchFamily="34" charset="0"/>
              </a:rPr>
              <a:t>mặt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 hang </a:t>
            </a:r>
            <a:r>
              <a:rPr lang="en-US" sz="2000" dirty="0" err="1">
                <a:latin typeface="+mj-lt"/>
                <a:cs typeface="Arial" panose="020B0604020202020204" pitchFamily="34" charset="0"/>
              </a:rPr>
              <a:t>trên</a:t>
            </a:r>
            <a:r>
              <a:rPr lang="en-US" sz="2000" dirty="0">
                <a:latin typeface="+mj-lt"/>
                <a:cs typeface="Arial" panose="020B0604020202020204" pitchFamily="34" charset="0"/>
              </a:rPr>
              <a:t>?</a:t>
            </a:r>
          </a:p>
        </p:txBody>
      </p:sp>
      <p:sp>
        <p:nvSpPr>
          <p:cNvPr id="23" name="Thought Bubble: Cloud 22">
            <a:extLst>
              <a:ext uri="{FF2B5EF4-FFF2-40B4-BE49-F238E27FC236}">
                <a16:creationId xmlns:a16="http://schemas.microsoft.com/office/drawing/2014/main" id="{FB60591B-889B-4C08-B274-A66EB3C58EB9}"/>
              </a:ext>
            </a:extLst>
          </p:cNvPr>
          <p:cNvSpPr/>
          <p:nvPr/>
        </p:nvSpPr>
        <p:spPr>
          <a:xfrm>
            <a:off x="3236686" y="1067674"/>
            <a:ext cx="8808586" cy="2448290"/>
          </a:xfrm>
          <a:prstGeom prst="cloudCallout">
            <a:avLst>
              <a:gd name="adj1" fmla="val 30521"/>
              <a:gd name="adj2" fmla="val 99265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dirty="0"/>
              <a:t>Tổng lượng xuất khẩu của năm mặt hàng trên là: </a:t>
            </a:r>
            <a:endParaRPr lang="vi-VN" sz="2000" dirty="0"/>
          </a:p>
          <a:p>
            <a:pPr algn="just"/>
            <a:r>
              <a:rPr lang="vi-VN" dirty="0"/>
              <a:t>373 498 + 1 878 278 + 232 750 + 6 114 934 + 127 338 = 8 726 798 (tấn).</a:t>
            </a:r>
            <a:endParaRPr lang="vi-VN" sz="2000" dirty="0"/>
          </a:p>
          <a:p>
            <a:pPr algn="just"/>
            <a:r>
              <a:rPr lang="vi-VN" dirty="0"/>
              <a:t>Vậy tổng lượng xuất khẩu của năm mặt hàng trên là 8 726 798 tấn.</a:t>
            </a:r>
            <a:endParaRPr lang="vi-VN" sz="2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451514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8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815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815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32366" y="5771230"/>
            <a:ext cx="2293694" cy="400110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3 503 070 </a:t>
            </a:r>
            <a:r>
              <a:rPr lang="en-US" sz="2000" dirty="0" err="1"/>
              <a:t>tấn</a:t>
            </a:r>
            <a:r>
              <a:rPr lang="en-US" sz="2000" dirty="0"/>
              <a:t>.</a:t>
            </a:r>
            <a:endParaRPr lang="en-US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13711" y="5771230"/>
            <a:ext cx="1984494" cy="400110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3 503 170 </a:t>
            </a:r>
            <a:r>
              <a:rPr lang="en-US" sz="2000" dirty="0" err="1"/>
              <a:t>tấn</a:t>
            </a:r>
            <a:r>
              <a:rPr lang="en-US" sz="2000" dirty="0"/>
              <a:t>.</a:t>
            </a:r>
            <a:endParaRPr lang="en-US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07093" y="5732231"/>
            <a:ext cx="1871316" cy="400110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/>
              <a:t>3 503 071 </a:t>
            </a:r>
            <a:r>
              <a:rPr lang="en-US" sz="2000" dirty="0" err="1"/>
              <a:t>tấn</a:t>
            </a:r>
            <a:r>
              <a:rPr lang="en-US" sz="2000" dirty="0"/>
              <a:t>.</a:t>
            </a:r>
            <a:endParaRPr lang="en-US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703" y="5480551"/>
            <a:ext cx="903469" cy="90346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6081" y="5399268"/>
            <a:ext cx="903469" cy="903469"/>
          </a:xfrm>
          <a:prstGeom prst="rect">
            <a:avLst/>
          </a:prstGeom>
        </p:spPr>
      </p:pic>
      <p:pic>
        <p:nvPicPr>
          <p:cNvPr id="13" name="Am-thanh-tra-loi-dung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238042" y="598195"/>
            <a:ext cx="609600" cy="609600"/>
          </a:xfrm>
          <a:prstGeom prst="rect">
            <a:avLst/>
          </a:prstGeom>
        </p:spPr>
      </p:pic>
      <p:pic>
        <p:nvPicPr>
          <p:cNvPr id="14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1453009"/>
            <a:ext cx="609600" cy="609600"/>
          </a:xfrm>
          <a:prstGeom prst="rect">
            <a:avLst/>
          </a:prstGeom>
        </p:spPr>
      </p:pic>
      <p:pic>
        <p:nvPicPr>
          <p:cNvPr id="15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475535" y="4319637"/>
            <a:ext cx="609600" cy="609600"/>
          </a:xfrm>
          <a:prstGeom prst="rect">
            <a:avLst/>
          </a:prstGeom>
        </p:spPr>
      </p:pic>
      <p:pic>
        <p:nvPicPr>
          <p:cNvPr id="16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2917423"/>
            <a:ext cx="609600" cy="609600"/>
          </a:xfrm>
          <a:prstGeom prst="rect">
            <a:avLst/>
          </a:prstGeom>
        </p:spPr>
      </p:pic>
      <p:pic>
        <p:nvPicPr>
          <p:cNvPr id="17" name="Picture 1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58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045" y="5332410"/>
            <a:ext cx="1317555" cy="1525590"/>
          </a:xfrm>
          <a:prstGeom prst="rect">
            <a:avLst/>
          </a:prstGeom>
        </p:spPr>
      </p:pic>
      <p:pic>
        <p:nvPicPr>
          <p:cNvPr id="18" name="thân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38" y="5327718"/>
            <a:ext cx="1216445" cy="1430924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696DDAD4-E354-434A-ACDC-1164B4923E4C}"/>
              </a:ext>
            </a:extLst>
          </p:cNvPr>
          <p:cNvSpPr/>
          <p:nvPr/>
        </p:nvSpPr>
        <p:spPr>
          <a:xfrm>
            <a:off x="8864805" y="6483194"/>
            <a:ext cx="1871316" cy="3748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HƯỚNG DẪN</a:t>
            </a:r>
          </a:p>
        </p:txBody>
      </p:sp>
      <p:pic>
        <p:nvPicPr>
          <p:cNvPr id="23" name="Picture 22" descr="Chart&#10;&#10;Description automatically generated">
            <a:extLst>
              <a:ext uri="{FF2B5EF4-FFF2-40B4-BE49-F238E27FC236}">
                <a16:creationId xmlns:a16="http://schemas.microsoft.com/office/drawing/2014/main" id="{6F19A48C-0D74-4BB6-B9AA-3FBE22E3C8DE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26"/>
          <a:stretch/>
        </p:blipFill>
        <p:spPr>
          <a:xfrm>
            <a:off x="77290" y="476191"/>
            <a:ext cx="7127181" cy="386074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BE7FDCFA-3399-4BF3-BD0F-AF530D9C641A}"/>
              </a:ext>
            </a:extLst>
          </p:cNvPr>
          <p:cNvSpPr/>
          <p:nvPr/>
        </p:nvSpPr>
        <p:spPr>
          <a:xfrm>
            <a:off x="153959" y="4512230"/>
            <a:ext cx="7565278" cy="77213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2000" dirty="0">
                <a:solidFill>
                  <a:srgbClr val="000000"/>
                </a:solidFill>
                <a:effectLst/>
              </a:rPr>
              <a:t>b) Lượng gạo xuất khẩu nhiều hơn tổng lượng xuất khẩu của bốn mặt hàng còn lại là bao nhiêu tấn?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hought Bubble: Cloud 24">
            <a:extLst>
              <a:ext uri="{FF2B5EF4-FFF2-40B4-BE49-F238E27FC236}">
                <a16:creationId xmlns:a16="http://schemas.microsoft.com/office/drawing/2014/main" id="{6138D71B-C399-4A65-A1D1-93859C6C51F1}"/>
              </a:ext>
            </a:extLst>
          </p:cNvPr>
          <p:cNvSpPr/>
          <p:nvPr/>
        </p:nvSpPr>
        <p:spPr>
          <a:xfrm>
            <a:off x="2796147" y="741366"/>
            <a:ext cx="10676538" cy="3215066"/>
          </a:xfrm>
          <a:prstGeom prst="cloudCallout">
            <a:avLst>
              <a:gd name="adj1" fmla="val 25983"/>
              <a:gd name="adj2" fmla="val 90271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000000"/>
                </a:solidFill>
                <a:latin typeface="+mj-lt"/>
              </a:rPr>
              <a:t>b)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Tổng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lượng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xuất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khẩu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của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bốn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mặt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hàng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ngoài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gạo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là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: </a:t>
            </a:r>
            <a:endParaRPr lang="en-US" altLang="en-US" dirty="0">
              <a:solidFill>
                <a:schemeClr val="tx1"/>
              </a:solidFill>
              <a:latin typeface="+mj-lt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000000"/>
                </a:solidFill>
                <a:latin typeface="+mj-lt"/>
              </a:rPr>
              <a:t>8 726 798 – 6 114 934 = 2 611 864 (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tấn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).</a:t>
            </a:r>
            <a:endParaRPr lang="en-US" altLang="en-US" dirty="0">
              <a:solidFill>
                <a:schemeClr val="tx1"/>
              </a:solidFill>
              <a:latin typeface="+mj-lt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Lượng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gạo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xuất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khẩu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nhiều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hơn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tổng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lượng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xuất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khẩu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của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bốn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mặt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hàng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còn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lại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là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:</a:t>
            </a:r>
            <a:endParaRPr lang="en-US" altLang="en-US" dirty="0">
              <a:solidFill>
                <a:schemeClr val="tx1"/>
              </a:solidFill>
              <a:latin typeface="+mj-lt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000000"/>
                </a:solidFill>
                <a:latin typeface="+mj-lt"/>
              </a:rPr>
              <a:t>6 114 934 - 2 611 864 = 3 503 070 (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tấn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).</a:t>
            </a:r>
            <a:endParaRPr lang="en-US" altLang="en-US" dirty="0">
              <a:solidFill>
                <a:schemeClr val="tx1"/>
              </a:solidFill>
              <a:latin typeface="+mj-lt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Vậy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lượng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gạo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xuất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khẩu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nhiều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hơn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tổng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lượng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xuất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khẩu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của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bốn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mặt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hàng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còn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lại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là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 3 503 070 </a:t>
            </a:r>
            <a:r>
              <a:rPr lang="en-US" altLang="en-US" dirty="0" err="1">
                <a:solidFill>
                  <a:srgbClr val="000000"/>
                </a:solidFill>
                <a:latin typeface="+mj-lt"/>
              </a:rPr>
              <a:t>tấn</a:t>
            </a:r>
            <a:r>
              <a:rPr lang="en-US" altLang="en-US" dirty="0">
                <a:solidFill>
                  <a:srgbClr val="000000"/>
                </a:solidFill>
                <a:latin typeface="+mj-lt"/>
              </a:rPr>
              <a:t>.</a:t>
            </a:r>
            <a:endParaRPr lang="vi-VN" dirty="0"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832815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9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815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815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09820" y="5041989"/>
            <a:ext cx="3236875" cy="707886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Thỏ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Kăng-gu-ru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Chó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sói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59571" y="5718331"/>
            <a:ext cx="3630053" cy="400110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Thỏ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Kăng-gu-ru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Voi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66828" y="4608201"/>
            <a:ext cx="3622796" cy="400110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Thỏ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Kăng-gu-ru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Cáo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088" y="5403996"/>
            <a:ext cx="1028779" cy="102877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088" y="4299005"/>
            <a:ext cx="997740" cy="997740"/>
          </a:xfrm>
          <a:prstGeom prst="rect">
            <a:avLst/>
          </a:prstGeom>
        </p:spPr>
      </p:pic>
      <p:pic>
        <p:nvPicPr>
          <p:cNvPr id="13" name="Am-thanh-tra-loi-dung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371071"/>
            <a:ext cx="609600" cy="609600"/>
          </a:xfrm>
          <a:prstGeom prst="rect">
            <a:avLst/>
          </a:prstGeom>
        </p:spPr>
      </p:pic>
      <p:pic>
        <p:nvPicPr>
          <p:cNvPr id="14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1453009"/>
            <a:ext cx="609600" cy="609600"/>
          </a:xfrm>
          <a:prstGeom prst="rect">
            <a:avLst/>
          </a:prstGeom>
        </p:spPr>
      </p:pic>
      <p:pic>
        <p:nvPicPr>
          <p:cNvPr id="15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617302" y="4299005"/>
            <a:ext cx="609600" cy="609600"/>
          </a:xfrm>
          <a:prstGeom prst="rect">
            <a:avLst/>
          </a:prstGeom>
        </p:spPr>
      </p:pic>
      <p:pic>
        <p:nvPicPr>
          <p:cNvPr id="16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2917423"/>
            <a:ext cx="609600" cy="609600"/>
          </a:xfrm>
          <a:prstGeom prst="rect">
            <a:avLst/>
          </a:prstGeom>
        </p:spPr>
      </p:pic>
      <p:pic>
        <p:nvPicPr>
          <p:cNvPr id="17" name="Picture 1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64463" y1="48428" x2="62810" y2="67296"/>
                        <a14:foregroundMark x1="78512" y1="67925" x2="64463" y2="69811"/>
                        <a14:foregroundMark x1="21488" y1="61635" x2="29752" y2="616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3431" y="5515424"/>
            <a:ext cx="1052592" cy="1383157"/>
          </a:xfrm>
          <a:prstGeom prst="rect">
            <a:avLst/>
          </a:prstGeom>
        </p:spPr>
      </p:pic>
      <p:pic>
        <p:nvPicPr>
          <p:cNvPr id="18" name="dậu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624" y="4390287"/>
            <a:ext cx="2132350" cy="15287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5A19E0C-F627-458B-B666-6D1B1756D7C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0951" y="371071"/>
            <a:ext cx="7832242" cy="3145230"/>
          </a:xfrm>
          <a:prstGeom prst="rect">
            <a:avLst/>
          </a:prstGeom>
          <a:ln w="127000" cap="rnd">
            <a:noFill/>
          </a:ln>
          <a:effectLst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D43B5E-F5B5-4D08-9937-ED39DDB77A87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" t="15370" r="150" b="8066"/>
          <a:stretch/>
        </p:blipFill>
        <p:spPr>
          <a:xfrm>
            <a:off x="1074056" y="3429000"/>
            <a:ext cx="6993263" cy="43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928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8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815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815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35148" y="5513462"/>
            <a:ext cx="3570395" cy="400110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51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năm</a:t>
            </a:r>
            <a:endParaRPr lang="en-US" sz="2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6866" y="4328306"/>
            <a:ext cx="3577143" cy="400110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50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năm</a:t>
            </a:r>
            <a:endParaRPr lang="en-US" sz="2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40934" y="4328306"/>
            <a:ext cx="3525984" cy="400110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70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năm</a:t>
            </a:r>
            <a:endParaRPr lang="en-US" sz="2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951" y="4006942"/>
            <a:ext cx="1205345" cy="120534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921" y="3865109"/>
            <a:ext cx="1141838" cy="1141838"/>
          </a:xfrm>
          <a:prstGeom prst="rect">
            <a:avLst/>
          </a:prstGeom>
        </p:spPr>
      </p:pic>
      <p:pic>
        <p:nvPicPr>
          <p:cNvPr id="13" name="Am-thanh-tra-loi-dung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192000" y="517628"/>
            <a:ext cx="609600" cy="609600"/>
          </a:xfrm>
          <a:prstGeom prst="rect">
            <a:avLst/>
          </a:prstGeom>
        </p:spPr>
      </p:pic>
      <p:pic>
        <p:nvPicPr>
          <p:cNvPr id="14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1453009"/>
            <a:ext cx="609600" cy="609600"/>
          </a:xfrm>
          <a:prstGeom prst="rect">
            <a:avLst/>
          </a:prstGeom>
        </p:spPr>
      </p:pic>
      <p:pic>
        <p:nvPicPr>
          <p:cNvPr id="15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128205" y="3968500"/>
            <a:ext cx="609600" cy="609600"/>
          </a:xfrm>
          <a:prstGeom prst="rect">
            <a:avLst/>
          </a:prstGeom>
        </p:spPr>
      </p:pic>
      <p:pic>
        <p:nvPicPr>
          <p:cNvPr id="16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44400" y="2917423"/>
            <a:ext cx="609600" cy="609600"/>
          </a:xfrm>
          <a:prstGeom prst="rect">
            <a:avLst/>
          </a:prstGeom>
        </p:spPr>
      </p:pic>
      <p:pic>
        <p:nvPicPr>
          <p:cNvPr id="17" name="Picture 1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612" y="4205464"/>
            <a:ext cx="1158901" cy="1602966"/>
          </a:xfrm>
          <a:prstGeom prst="rect">
            <a:avLst/>
          </a:prstGeom>
        </p:spPr>
      </p:pic>
      <p:pic>
        <p:nvPicPr>
          <p:cNvPr id="18" name="tuất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806" b="94729" l="10000" r="90000">
                        <a14:foregroundMark x1="36304" y1="28837" x2="53370" y2="35039"/>
                        <a14:foregroundMark x1="42500" y1="85426" x2="52065" y2="90078"/>
                        <a14:foregroundMark x1="60761" y1="83721" x2="70978" y2="891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220" y="4744945"/>
            <a:ext cx="2484691" cy="17419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A71050-9C57-49F5-B57C-049205D00E5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" b="182"/>
          <a:stretch/>
        </p:blipFill>
        <p:spPr>
          <a:xfrm>
            <a:off x="1022951" y="3429000"/>
            <a:ext cx="7783937" cy="68056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9FCF325-F043-4FAB-AC32-BB489E8D7F7B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6" b="6974"/>
          <a:stretch/>
        </p:blipFill>
        <p:spPr>
          <a:xfrm>
            <a:off x="647322" y="4552339"/>
            <a:ext cx="10353197" cy="9018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E32833A-79CD-48B8-97CB-E76A6E123BA6}"/>
              </a:ext>
            </a:extLst>
          </p:cNvPr>
          <p:cNvSpPr/>
          <p:nvPr/>
        </p:nvSpPr>
        <p:spPr>
          <a:xfrm>
            <a:off x="10066919" y="5879805"/>
            <a:ext cx="1554420" cy="4315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+mj-lt"/>
              </a:rPr>
              <a:t>Hướng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dẫn</a:t>
            </a:r>
            <a:endParaRPr lang="en-US" dirty="0">
              <a:latin typeface="+mj-lt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C78C579-A600-4535-A54B-A5D6369F8FD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0951" y="371071"/>
            <a:ext cx="7832242" cy="3145230"/>
          </a:xfrm>
          <a:prstGeom prst="rect">
            <a:avLst/>
          </a:prstGeom>
          <a:ln w="127000" cap="rnd"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1889855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08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815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815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7F4422FC-1ABC-4C31-AE32-D118F464DF51}"/>
              </a:ext>
            </a:extLst>
          </p:cNvPr>
          <p:cNvSpPr/>
          <p:nvPr/>
        </p:nvSpPr>
        <p:spPr>
          <a:xfrm>
            <a:off x="1940560" y="1473200"/>
            <a:ext cx="9144000" cy="422656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800" b="1" dirty="0" err="1"/>
              <a:t>Hướng</a:t>
            </a:r>
            <a:r>
              <a:rPr lang="en-US" sz="2800" b="1" dirty="0"/>
              <a:t> </a:t>
            </a:r>
            <a:r>
              <a:rPr lang="en-US" sz="2800" b="1" dirty="0" err="1"/>
              <a:t>dẫn</a:t>
            </a:r>
            <a:r>
              <a:rPr lang="en-US" sz="2800" b="1" dirty="0"/>
              <a:t> </a:t>
            </a:r>
            <a:r>
              <a:rPr lang="en-US" sz="2800" b="1" dirty="0" err="1"/>
              <a:t>trò</a:t>
            </a:r>
            <a:r>
              <a:rPr lang="en-US" sz="2800" b="1" dirty="0"/>
              <a:t> </a:t>
            </a:r>
            <a:r>
              <a:rPr lang="en-US" sz="2800" b="1" dirty="0" err="1"/>
              <a:t>chơi</a:t>
            </a:r>
            <a:r>
              <a:rPr lang="en-US" sz="2800" b="1" dirty="0"/>
              <a:t> </a:t>
            </a:r>
            <a:r>
              <a:rPr lang="en-US" sz="2800" b="1" dirty="0" err="1"/>
              <a:t>hộp</a:t>
            </a:r>
            <a:r>
              <a:rPr lang="en-US" sz="2800" b="1" dirty="0"/>
              <a:t> </a:t>
            </a:r>
            <a:r>
              <a:rPr lang="en-US" sz="2800" b="1" dirty="0" err="1"/>
              <a:t>quà</a:t>
            </a:r>
            <a:r>
              <a:rPr lang="en-US" sz="2800" b="1" dirty="0"/>
              <a:t> </a:t>
            </a:r>
            <a:r>
              <a:rPr lang="en-US" sz="2800" b="1" dirty="0" err="1"/>
              <a:t>bí</a:t>
            </a:r>
            <a:r>
              <a:rPr lang="en-US" sz="2800" b="1" dirty="0"/>
              <a:t> </a:t>
            </a:r>
            <a:r>
              <a:rPr lang="en-US" sz="2800" b="1" dirty="0" err="1"/>
              <a:t>mật</a:t>
            </a:r>
            <a:endParaRPr lang="en-US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cái</a:t>
            </a:r>
            <a:r>
              <a:rPr lang="en-US" dirty="0"/>
              <a:t> </a:t>
            </a:r>
            <a:r>
              <a:rPr lang="en-US" dirty="0" err="1"/>
              <a:t>hộp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đi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ứng</a:t>
            </a:r>
            <a:endParaRPr lang="en-US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nấp</a:t>
            </a:r>
            <a:r>
              <a:rPr lang="en-US" dirty="0"/>
              <a:t> </a:t>
            </a:r>
            <a:r>
              <a:rPr lang="en-US" dirty="0" err="1"/>
              <a:t>hộp</a:t>
            </a:r>
            <a:r>
              <a:rPr lang="en-US" dirty="0"/>
              <a:t> (</a:t>
            </a:r>
            <a:r>
              <a:rPr lang="en-US" dirty="0" err="1"/>
              <a:t>chỗ</a:t>
            </a:r>
            <a:r>
              <a:rPr lang="en-US" dirty="0"/>
              <a:t>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1, 2, 3)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mở</a:t>
            </a:r>
            <a:r>
              <a:rPr lang="en-US" dirty="0"/>
              <a:t> </a:t>
            </a:r>
            <a:r>
              <a:rPr lang="en-US" dirty="0" err="1"/>
              <a:t>hộp</a:t>
            </a:r>
            <a:r>
              <a:rPr lang="en-US" dirty="0"/>
              <a:t> </a:t>
            </a:r>
            <a:r>
              <a:rPr lang="en-US" dirty="0" err="1"/>
              <a:t>quà</a:t>
            </a:r>
            <a:r>
              <a:rPr lang="en-US" dirty="0"/>
              <a:t>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đúng</a:t>
            </a:r>
            <a:endParaRPr lang="en-US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“GO HOME”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trở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trang</a:t>
            </a:r>
            <a:r>
              <a:rPr lang="en-US" dirty="0"/>
              <a:t> </a:t>
            </a:r>
            <a:r>
              <a:rPr lang="en-US" dirty="0" err="1"/>
              <a:t>hộp</a:t>
            </a:r>
            <a:r>
              <a:rPr lang="en-US" dirty="0"/>
              <a:t> </a:t>
            </a:r>
            <a:r>
              <a:rPr lang="en-US" dirty="0" err="1"/>
              <a:t>quà</a:t>
            </a:r>
            <a:endParaRPr lang="en-US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Bấm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tròn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đỏ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đi</a:t>
            </a:r>
            <a:r>
              <a:rPr lang="en-US" dirty="0"/>
              <a:t>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mới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054917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m-thanh-tra-loi-dung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284149" y="476057"/>
            <a:ext cx="609600" cy="609600"/>
          </a:xfrm>
          <a:prstGeom prst="rect">
            <a:avLst/>
          </a:prstGeom>
        </p:spPr>
      </p:pic>
      <p:pic>
        <p:nvPicPr>
          <p:cNvPr id="14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344400" y="1453009"/>
            <a:ext cx="609600" cy="609600"/>
          </a:xfrm>
          <a:prstGeom prst="rect">
            <a:avLst/>
          </a:prstGeom>
        </p:spPr>
      </p:pic>
      <p:pic>
        <p:nvPicPr>
          <p:cNvPr id="15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344400" y="4207680"/>
            <a:ext cx="609600" cy="609600"/>
          </a:xfrm>
          <a:prstGeom prst="rect">
            <a:avLst/>
          </a:prstGeom>
        </p:spPr>
      </p:pic>
      <p:pic>
        <p:nvPicPr>
          <p:cNvPr id="16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344400" y="2917423"/>
            <a:ext cx="609600" cy="609600"/>
          </a:xfrm>
          <a:prstGeom prst="rect">
            <a:avLst/>
          </a:prstGeom>
        </p:spPr>
      </p:pic>
      <p:pic>
        <p:nvPicPr>
          <p:cNvPr id="17" name="Picture 16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7166" y="5281663"/>
            <a:ext cx="1174352" cy="145192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9DE11DF-D768-476A-BB1B-602F64ADC2BE}"/>
              </a:ext>
            </a:extLst>
          </p:cNvPr>
          <p:cNvSpPr txBox="1"/>
          <p:nvPr/>
        </p:nvSpPr>
        <p:spPr>
          <a:xfrm>
            <a:off x="7472183" y="4881553"/>
            <a:ext cx="3464983" cy="400110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Thỏ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Kăng-gu-ru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Chó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sói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E4002A2-E603-4B08-9DDC-30FDECCE2804}"/>
              </a:ext>
            </a:extLst>
          </p:cNvPr>
          <p:cNvSpPr txBox="1"/>
          <p:nvPr/>
        </p:nvSpPr>
        <p:spPr>
          <a:xfrm>
            <a:off x="2476100" y="5653764"/>
            <a:ext cx="3885869" cy="400110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Thỏ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Kăng-gu-ru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Voi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A27E2AE-5983-44F3-BCE6-F3529C53CCA5}"/>
              </a:ext>
            </a:extLst>
          </p:cNvPr>
          <p:cNvSpPr txBox="1"/>
          <p:nvPr/>
        </p:nvSpPr>
        <p:spPr>
          <a:xfrm>
            <a:off x="2452973" y="4350801"/>
            <a:ext cx="3878100" cy="400110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Thỏ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Kăng-gu-ru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Cáo</a:t>
            </a:r>
            <a:r>
              <a:rPr lang="en-US" sz="2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.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62FCC37-648B-4E14-A576-146D7BBC549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280" y="5193445"/>
            <a:ext cx="1205345" cy="120534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B2F66F2-BC6A-41FE-ADBE-67346463882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280" y="4013867"/>
            <a:ext cx="1141838" cy="1141838"/>
          </a:xfrm>
          <a:prstGeom prst="rect">
            <a:avLst/>
          </a:prstGeom>
        </p:spPr>
      </p:pic>
      <p:pic>
        <p:nvPicPr>
          <p:cNvPr id="28" name="Am-thanh-tra-loi-dung-www_nhacchuongvui_com.mp3">
            <a:hlinkClick r:id="" action="ppaction://media"/>
            <a:extLst>
              <a:ext uri="{FF2B5EF4-FFF2-40B4-BE49-F238E27FC236}">
                <a16:creationId xmlns:a16="http://schemas.microsoft.com/office/drawing/2014/main" id="{00443DA5-0E31-4F97-9FA1-5AF9AEA2B5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344400" y="371071"/>
            <a:ext cx="609600" cy="609600"/>
          </a:xfrm>
          <a:prstGeom prst="rect">
            <a:avLst/>
          </a:prstGeom>
        </p:spPr>
      </p:pic>
      <p:pic>
        <p:nvPicPr>
          <p:cNvPr id="29" name="Am-thanh-tra-loi-sai-www_nhacchuongvui_com.mp3">
            <a:hlinkClick r:id="" action="ppaction://media"/>
            <a:extLst>
              <a:ext uri="{FF2B5EF4-FFF2-40B4-BE49-F238E27FC236}">
                <a16:creationId xmlns:a16="http://schemas.microsoft.com/office/drawing/2014/main" id="{11D8449A-FB5C-4E00-93A3-5AB25356092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344400" y="1453009"/>
            <a:ext cx="609600" cy="609600"/>
          </a:xfrm>
          <a:prstGeom prst="rect">
            <a:avLst/>
          </a:prstGeom>
        </p:spPr>
      </p:pic>
      <p:pic>
        <p:nvPicPr>
          <p:cNvPr id="30" name="Am-thanh-tra-loi-sai-www_nhacchuongvui_com.mp3">
            <a:hlinkClick r:id="" action="ppaction://media"/>
            <a:extLst>
              <a:ext uri="{FF2B5EF4-FFF2-40B4-BE49-F238E27FC236}">
                <a16:creationId xmlns:a16="http://schemas.microsoft.com/office/drawing/2014/main" id="{BCD31ADD-C8CD-4E7F-9BCB-44A179911DD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617302" y="4299005"/>
            <a:ext cx="609600" cy="609600"/>
          </a:xfrm>
          <a:prstGeom prst="rect">
            <a:avLst/>
          </a:prstGeom>
        </p:spPr>
      </p:pic>
      <p:pic>
        <p:nvPicPr>
          <p:cNvPr id="31" name="Am-thanh-tra-loi-sai-www_nhacchuongvui_com.mp3">
            <a:hlinkClick r:id="" action="ppaction://media"/>
            <a:extLst>
              <a:ext uri="{FF2B5EF4-FFF2-40B4-BE49-F238E27FC236}">
                <a16:creationId xmlns:a16="http://schemas.microsoft.com/office/drawing/2014/main" id="{A6DD20F6-06E4-447A-85B5-052416DE12D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344400" y="2917423"/>
            <a:ext cx="609600" cy="6096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B858B37-2EED-4290-98B5-4DCA80780C78}"/>
              </a:ext>
            </a:extLst>
          </p:cNvPr>
          <p:cNvSpPr/>
          <p:nvPr/>
        </p:nvSpPr>
        <p:spPr>
          <a:xfrm>
            <a:off x="879528" y="3492701"/>
            <a:ext cx="7523665" cy="5216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c) </a:t>
            </a:r>
            <a:r>
              <a:rPr lang="en-US" sz="2400" dirty="0" err="1"/>
              <a:t>Hãy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</a:t>
            </a:r>
            <a:r>
              <a:rPr lang="en-US" sz="2400" dirty="0" err="1"/>
              <a:t>biết</a:t>
            </a:r>
            <a:r>
              <a:rPr lang="en-US" sz="2400" dirty="0"/>
              <a:t> </a:t>
            </a:r>
            <a:r>
              <a:rPr lang="en-US" sz="2400" dirty="0" err="1"/>
              <a:t>động</a:t>
            </a:r>
            <a:r>
              <a:rPr lang="en-US" sz="2400" dirty="0"/>
              <a:t> </a:t>
            </a:r>
            <a:r>
              <a:rPr lang="en-US" sz="2400" dirty="0" err="1"/>
              <a:t>vật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tuổi</a:t>
            </a:r>
            <a:r>
              <a:rPr lang="en-US" sz="2400" dirty="0"/>
              <a:t> </a:t>
            </a:r>
            <a:r>
              <a:rPr lang="en-US" sz="2400" dirty="0" err="1"/>
              <a:t>thọ</a:t>
            </a:r>
            <a:r>
              <a:rPr lang="en-US" sz="2400" dirty="0"/>
              <a:t> </a:t>
            </a:r>
            <a:r>
              <a:rPr lang="en-US" sz="2400" dirty="0" err="1"/>
              <a:t>cao</a:t>
            </a:r>
            <a:r>
              <a:rPr lang="en-US" sz="2400" dirty="0"/>
              <a:t> </a:t>
            </a:r>
            <a:r>
              <a:rPr lang="en-US" sz="2400" dirty="0" err="1"/>
              <a:t>nhất</a:t>
            </a:r>
            <a:r>
              <a:rPr lang="en-US" sz="2400" dirty="0"/>
              <a:t>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1E03523-DC64-4525-9D45-D3794321525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0951" y="371071"/>
            <a:ext cx="7832242" cy="3145230"/>
          </a:xfrm>
          <a:prstGeom prst="rect">
            <a:avLst/>
          </a:prstGeom>
          <a:ln w="127000" cap="rnd">
            <a:noFill/>
          </a:ln>
          <a:effectLst/>
        </p:spPr>
      </p:pic>
      <p:pic>
        <p:nvPicPr>
          <p:cNvPr id="26" name="hợi">
            <a:extLst>
              <a:ext uri="{FF2B5EF4-FFF2-40B4-BE49-F238E27FC236}">
                <a16:creationId xmlns:a16="http://schemas.microsoft.com/office/drawing/2014/main" id="{34375834-B163-4DFA-B705-FA7CA6FD74B6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488" y="4426509"/>
            <a:ext cx="1386373" cy="1386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2659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8158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815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920BD0-81DD-4AE8-A0C2-70582E1EC23D}"/>
              </a:ext>
            </a:extLst>
          </p:cNvPr>
          <p:cNvGrpSpPr/>
          <p:nvPr/>
        </p:nvGrpSpPr>
        <p:grpSpPr>
          <a:xfrm>
            <a:off x="-7121" y="417474"/>
            <a:ext cx="12192000" cy="2260191"/>
            <a:chOff x="-7121" y="417474"/>
            <a:chExt cx="12192000" cy="2260191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335562D-47C3-42BC-BC7D-7AF52EE5A71A}"/>
                </a:ext>
              </a:extLst>
            </p:cNvPr>
            <p:cNvSpPr/>
            <p:nvPr/>
          </p:nvSpPr>
          <p:spPr>
            <a:xfrm>
              <a:off x="-7121" y="1535920"/>
              <a:ext cx="12192000" cy="1141745"/>
            </a:xfrm>
            <a:prstGeom prst="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FB94CFA-4801-4A92-960F-ACDB45E6E5A7}"/>
                </a:ext>
              </a:extLst>
            </p:cNvPr>
            <p:cNvSpPr/>
            <p:nvPr/>
          </p:nvSpPr>
          <p:spPr>
            <a:xfrm>
              <a:off x="-7121" y="417474"/>
              <a:ext cx="12192000" cy="1141745"/>
            </a:xfrm>
            <a:prstGeom prst="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E6CF19D-60A9-4193-AD2C-431C369EB1B1}"/>
              </a:ext>
            </a:extLst>
          </p:cNvPr>
          <p:cNvGrpSpPr/>
          <p:nvPr/>
        </p:nvGrpSpPr>
        <p:grpSpPr>
          <a:xfrm>
            <a:off x="7121" y="4614398"/>
            <a:ext cx="12192000" cy="2270931"/>
            <a:chOff x="-7121" y="417474"/>
            <a:chExt cx="12192000" cy="2270931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2F53891-A91E-4519-A591-D5C1DBF5F273}"/>
                </a:ext>
              </a:extLst>
            </p:cNvPr>
            <p:cNvSpPr/>
            <p:nvPr/>
          </p:nvSpPr>
          <p:spPr>
            <a:xfrm>
              <a:off x="-7121" y="1546660"/>
              <a:ext cx="12192000" cy="1141745"/>
            </a:xfrm>
            <a:prstGeom prst="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829FB89-25BC-4931-BC2F-141AB9A2B23E}"/>
                </a:ext>
              </a:extLst>
            </p:cNvPr>
            <p:cNvSpPr/>
            <p:nvPr/>
          </p:nvSpPr>
          <p:spPr>
            <a:xfrm>
              <a:off x="-7121" y="417474"/>
              <a:ext cx="12192000" cy="1141745"/>
            </a:xfrm>
            <a:prstGeom prst="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3E3D09A-95B6-4310-A356-C796A71E0EF5}"/>
              </a:ext>
            </a:extLst>
          </p:cNvPr>
          <p:cNvGrpSpPr/>
          <p:nvPr/>
        </p:nvGrpSpPr>
        <p:grpSpPr>
          <a:xfrm>
            <a:off x="-7121" y="2600711"/>
            <a:ext cx="12192000" cy="2261787"/>
            <a:chOff x="-7121" y="417474"/>
            <a:chExt cx="12192000" cy="2261787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4B5A937-E0B4-4DEC-A63B-B8CEFAB8096A}"/>
                </a:ext>
              </a:extLst>
            </p:cNvPr>
            <p:cNvSpPr/>
            <p:nvPr/>
          </p:nvSpPr>
          <p:spPr>
            <a:xfrm>
              <a:off x="-7121" y="1537516"/>
              <a:ext cx="12192000" cy="1141745"/>
            </a:xfrm>
            <a:prstGeom prst="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5FE2521-8499-4E8A-B68E-6071238794D2}"/>
                </a:ext>
              </a:extLst>
            </p:cNvPr>
            <p:cNvSpPr/>
            <p:nvPr/>
          </p:nvSpPr>
          <p:spPr>
            <a:xfrm>
              <a:off x="-7121" y="417474"/>
              <a:ext cx="12192000" cy="1141745"/>
            </a:xfrm>
            <a:prstGeom prst="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8" name="Picture 7">
            <a:hlinkClick r:id="rId4" action="ppaction://hlinksldjump"/>
            <a:extLst>
              <a:ext uri="{FF2B5EF4-FFF2-40B4-BE49-F238E27FC236}">
                <a16:creationId xmlns:a16="http://schemas.microsoft.com/office/drawing/2014/main" id="{165D02D2-111C-48DA-B806-17EDA77B2D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46236" y="2395901"/>
            <a:ext cx="2412964" cy="2570956"/>
          </a:xfrm>
          <a:prstGeom prst="rect">
            <a:avLst/>
          </a:prstGeom>
        </p:spPr>
      </p:pic>
      <p:pic>
        <p:nvPicPr>
          <p:cNvPr id="10" name="Picture 9">
            <a:hlinkClick r:id="rId6" action="ppaction://hlinksldjump"/>
            <a:extLst>
              <a:ext uri="{FF2B5EF4-FFF2-40B4-BE49-F238E27FC236}">
                <a16:creationId xmlns:a16="http://schemas.microsoft.com/office/drawing/2014/main" id="{99F79902-D845-4948-9A8D-BC737DA839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4489" y="2370689"/>
            <a:ext cx="2298317" cy="2571243"/>
          </a:xfrm>
          <a:prstGeom prst="rect">
            <a:avLst/>
          </a:prstGeom>
        </p:spPr>
      </p:pic>
      <p:pic>
        <p:nvPicPr>
          <p:cNvPr id="12" name="Picture 11">
            <a:hlinkClick r:id="rId8" action="ppaction://hlinksldjump"/>
            <a:extLst>
              <a:ext uri="{FF2B5EF4-FFF2-40B4-BE49-F238E27FC236}">
                <a16:creationId xmlns:a16="http://schemas.microsoft.com/office/drawing/2014/main" id="{B9F6EF56-EFE5-46AA-BEED-938FE1E31A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0026" y="2370689"/>
            <a:ext cx="2298317" cy="251311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6677DD5-4B38-44EE-AE03-4CE69860F1F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20583" y="6492221"/>
            <a:ext cx="6095999" cy="33481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E58EB64-C11F-4AA8-BD51-6B7EDB33655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839109" y="3553343"/>
            <a:ext cx="6095999" cy="33481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68116E2-9E2A-444E-92F8-B1A7CB14769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67658" y="3555053"/>
            <a:ext cx="6095999" cy="33481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AF2A1C0-A62D-4A01-AB2A-74ABC46C1AC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20" y="443686"/>
            <a:ext cx="6095999" cy="33481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48DB5B7-E2DB-49B7-AD08-FC25424F255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864" y="429954"/>
            <a:ext cx="6095999" cy="3348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DCF41D5-36EE-47C2-887B-3BCB008015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960863" y="6482378"/>
            <a:ext cx="6095999" cy="334819"/>
          </a:xfrm>
          <a:prstGeom prst="rect">
            <a:avLst/>
          </a:prstGeom>
        </p:spPr>
      </p:pic>
      <p:sp>
        <p:nvSpPr>
          <p:cNvPr id="42" name="Flowchart: Summing Junction 41">
            <a:hlinkClick r:id="rId11" action="ppaction://hlinksldjump"/>
            <a:extLst>
              <a:ext uri="{FF2B5EF4-FFF2-40B4-BE49-F238E27FC236}">
                <a16:creationId xmlns:a16="http://schemas.microsoft.com/office/drawing/2014/main" id="{E51D645D-F5EB-48AD-9720-05E0BE57DF46}"/>
              </a:ext>
            </a:extLst>
          </p:cNvPr>
          <p:cNvSpPr/>
          <p:nvPr/>
        </p:nvSpPr>
        <p:spPr>
          <a:xfrm>
            <a:off x="11315464" y="6121394"/>
            <a:ext cx="649068" cy="649068"/>
          </a:xfrm>
          <a:prstGeom prst="flowChartSummingJunction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77315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F2D691-EA14-482A-8BBC-1B4B518F83F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9"/>
          <a:stretch/>
        </p:blipFill>
        <p:spPr>
          <a:xfrm>
            <a:off x="-172887" y="-50426"/>
            <a:ext cx="12679224" cy="7107538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865" y="4860840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886" y="4462166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10617836" y="3913213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-216286" y="5140189"/>
            <a:ext cx="2438330" cy="250979"/>
          </a:xfrm>
          <a:prstGeom prst="rect">
            <a:avLst/>
          </a:prstGeom>
          <a:blipFill>
            <a:blip r:embed="rId9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10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-131543" y="4455755"/>
            <a:ext cx="2310938" cy="899514"/>
          </a:xfrm>
          <a:prstGeom prst="homePlate">
            <a:avLst/>
          </a:prstGeom>
          <a:blipFill>
            <a:blip r:embed="rId9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815" y="5732644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246" y="5666343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742" y="3935331"/>
            <a:ext cx="495300" cy="438150"/>
          </a:xfrm>
          <a:prstGeom prst="rect">
            <a:avLst/>
          </a:prstGeom>
        </p:spPr>
      </p:pic>
      <p:pic>
        <p:nvPicPr>
          <p:cNvPr id="55" name="Picture 54" descr="Điểm 10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DD0E532-AE0D-478F-90AC-E552570FEDE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7827" y="108056"/>
            <a:ext cx="10390345" cy="6019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</p:spPr>
      </p:pic>
      <p:pic>
        <p:nvPicPr>
          <p:cNvPr id="19" name="Picture 18" descr="Chart, bar chart&#10;&#10;Description automatically generated">
            <a:extLst>
              <a:ext uri="{FF2B5EF4-FFF2-40B4-BE49-F238E27FC236}">
                <a16:creationId xmlns:a16="http://schemas.microsoft.com/office/drawing/2014/main" id="{70D7A375-A298-477A-BE8E-39DD1B3D3CEE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41"/>
          <a:stretch/>
        </p:blipFill>
        <p:spPr>
          <a:xfrm>
            <a:off x="3530853" y="845899"/>
            <a:ext cx="6065106" cy="3662174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87FC015-A73D-4108-A03E-75C16A501874}"/>
              </a:ext>
            </a:extLst>
          </p:cNvPr>
          <p:cNvSpPr/>
          <p:nvPr/>
        </p:nvSpPr>
        <p:spPr>
          <a:xfrm>
            <a:off x="3802913" y="4779219"/>
            <a:ext cx="5078117" cy="6071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1.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Đối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tượng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thống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kê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là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gì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?</a:t>
            </a:r>
          </a:p>
        </p:txBody>
      </p:sp>
      <p:pic>
        <p:nvPicPr>
          <p:cNvPr id="21" name="Picture 20" descr="Chart, bar chart&#10;&#10;Description automatically generated">
            <a:extLst>
              <a:ext uri="{FF2B5EF4-FFF2-40B4-BE49-F238E27FC236}">
                <a16:creationId xmlns:a16="http://schemas.microsoft.com/office/drawing/2014/main" id="{C24F0BBB-4056-4DB9-8983-C44840324D53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88" b="14187"/>
          <a:stretch/>
        </p:blipFill>
        <p:spPr>
          <a:xfrm>
            <a:off x="620320" y="5583758"/>
            <a:ext cx="9728146" cy="10128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B82A9D-9385-4468-BCF8-483617ADE68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898" y="-75066"/>
            <a:ext cx="1344552" cy="59757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8D38D68-F1E0-41F1-A592-9D77E35FD279}"/>
              </a:ext>
            </a:extLst>
          </p:cNvPr>
          <p:cNvSpPr/>
          <p:nvPr/>
        </p:nvSpPr>
        <p:spPr>
          <a:xfrm>
            <a:off x="11364454" y="6004225"/>
            <a:ext cx="493718" cy="6002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DBAF12-D394-BE91-36AB-84F831AF7F9A}"/>
              </a:ext>
            </a:extLst>
          </p:cNvPr>
          <p:cNvSpPr txBox="1"/>
          <p:nvPr/>
        </p:nvSpPr>
        <p:spPr>
          <a:xfrm>
            <a:off x="11109845" y="3882718"/>
            <a:ext cx="1156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ĐIỂM 10</a:t>
            </a:r>
          </a:p>
        </p:txBody>
      </p:sp>
    </p:spTree>
    <p:extLst>
      <p:ext uri="{BB962C8B-B14F-4D97-AF65-F5344CB8AC3E}">
        <p14:creationId xmlns:p14="http://schemas.microsoft.com/office/powerpoint/2010/main" val="207583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21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7037E-7 L 4.375E-6 -0.2247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0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F48F3B46-8120-4045-B33E-FE2FE89ABAE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9"/>
          <a:stretch/>
        </p:blipFill>
        <p:spPr>
          <a:xfrm>
            <a:off x="-145143" y="-82624"/>
            <a:ext cx="12679224" cy="710753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B06926C-4CF6-40DF-A40A-7665D0AC120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898" y="-75066"/>
            <a:ext cx="1344552" cy="59757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7327" y="4860840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16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10628429" y="3964365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476187" y="4936918"/>
            <a:ext cx="2438330" cy="250979"/>
          </a:xfrm>
          <a:prstGeom prst="rect">
            <a:avLst/>
          </a:prstGeom>
          <a:blipFill>
            <a:blip r:embed="rId1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13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446269" y="4011827"/>
            <a:ext cx="2310938" cy="899514"/>
          </a:xfrm>
          <a:prstGeom prst="homePlate">
            <a:avLst/>
          </a:prstGeom>
          <a:blipFill>
            <a:blip r:embed="rId1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102" y="5400272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72" y="5505478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56720" y="5732644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37" name="Picture 36" descr="Chart, bar chart&#10;&#10;Description automatically generated">
            <a:extLst>
              <a:ext uri="{FF2B5EF4-FFF2-40B4-BE49-F238E27FC236}">
                <a16:creationId xmlns:a16="http://schemas.microsoft.com/office/drawing/2014/main" id="{F266193A-0862-4FA2-BDE5-2D60DA02D255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41"/>
          <a:stretch/>
        </p:blipFill>
        <p:spPr>
          <a:xfrm>
            <a:off x="3235108" y="851376"/>
            <a:ext cx="6398406" cy="3863424"/>
          </a:xfrm>
          <a:prstGeom prst="rect">
            <a:avLst/>
          </a:prstGeom>
        </p:spPr>
      </p:pic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588B693A-F25B-47F9-8ED7-E82B11D20F1C}"/>
              </a:ext>
            </a:extLst>
          </p:cNvPr>
          <p:cNvSpPr/>
          <p:nvPr/>
        </p:nvSpPr>
        <p:spPr>
          <a:xfrm>
            <a:off x="3955655" y="4851037"/>
            <a:ext cx="4307840" cy="4064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2.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Hãy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cho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biết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tiêu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chí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thống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kê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?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CFB87DF7-E859-457E-ABA3-CDEC6B37E99C}"/>
              </a:ext>
            </a:extLst>
          </p:cNvPr>
          <p:cNvSpPr/>
          <p:nvPr/>
        </p:nvSpPr>
        <p:spPr>
          <a:xfrm>
            <a:off x="6128168" y="5493559"/>
            <a:ext cx="2213929" cy="5410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B.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Dân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số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của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mỗi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nước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2E4F7E9D-CC8E-4688-A000-87111E958472}"/>
              </a:ext>
            </a:extLst>
          </p:cNvPr>
          <p:cNvSpPr/>
          <p:nvPr/>
        </p:nvSpPr>
        <p:spPr>
          <a:xfrm>
            <a:off x="3650361" y="5493559"/>
            <a:ext cx="2213929" cy="5410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A.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Các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quốc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gia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95620791-88A8-48CD-829F-A25941783A3F}"/>
              </a:ext>
            </a:extLst>
          </p:cNvPr>
          <p:cNvSpPr/>
          <p:nvPr/>
        </p:nvSpPr>
        <p:spPr>
          <a:xfrm>
            <a:off x="4757325" y="6253943"/>
            <a:ext cx="2557317" cy="5410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C. 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Một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số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quốc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gia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509188E-AEFF-435D-9168-F4BE4594F3BC}"/>
              </a:ext>
            </a:extLst>
          </p:cNvPr>
          <p:cNvSpPr/>
          <p:nvPr/>
        </p:nvSpPr>
        <p:spPr>
          <a:xfrm>
            <a:off x="11364454" y="6004225"/>
            <a:ext cx="493718" cy="60022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A8047422-7885-482E-B64D-3F32F905D84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7827" y="93542"/>
            <a:ext cx="10390345" cy="6019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1C8180-DC9C-2AC4-01A3-59175C78CDDC}"/>
              </a:ext>
            </a:extLst>
          </p:cNvPr>
          <p:cNvSpPr txBox="1"/>
          <p:nvPr/>
        </p:nvSpPr>
        <p:spPr>
          <a:xfrm>
            <a:off x="11046708" y="4103914"/>
            <a:ext cx="1145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ĐIỂM 10</a:t>
            </a:r>
          </a:p>
        </p:txBody>
      </p:sp>
    </p:spTree>
    <p:extLst>
      <p:ext uri="{BB962C8B-B14F-4D97-AF65-F5344CB8AC3E}">
        <p14:creationId xmlns:p14="http://schemas.microsoft.com/office/powerpoint/2010/main" val="365955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3" name="chimes.wav"/>
          </p:stSnd>
        </p:sndAc>
      </p:transition>
    </mc:Choice>
    <mc:Fallback xmlns="">
      <p:transition>
        <p:sndAc>
          <p:stSnd>
            <p:snd r:embed="rId2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6 L 2.91667E-6 -0.2247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39" grpId="0" animBg="1"/>
      <p:bldP spid="40" grpId="0" animBg="1"/>
      <p:bldP spid="41" grpId="0" animBg="1"/>
      <p:bldP spid="41" grpId="1" animBg="1"/>
      <p:bldP spid="42" grpId="0" animBg="1"/>
      <p:bldP spid="42" grpId="1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C4E1412A-50B4-4CAF-8623-70966C7FEDC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9"/>
          <a:stretch/>
        </p:blipFill>
        <p:spPr>
          <a:xfrm>
            <a:off x="-145143" y="-82624"/>
            <a:ext cx="12679224" cy="710753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70AFF6C-577D-4598-B982-CD664F17B7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898" y="-75066"/>
            <a:ext cx="1344552" cy="59757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2721" y="4860840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996" y="4392089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10540395" y="3832690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45717" y="5122756"/>
            <a:ext cx="2438330" cy="250979"/>
          </a:xfrm>
          <a:prstGeom prst="rect">
            <a:avLst/>
          </a:prstGeom>
          <a:blipFill>
            <a:blip r:embed="rId1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12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15799" y="4197665"/>
            <a:ext cx="2310938" cy="899514"/>
          </a:xfrm>
          <a:prstGeom prst="homePlate">
            <a:avLst/>
          </a:prstGeom>
          <a:blipFill>
            <a:blip r:embed="rId1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 HOME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632" y="5586110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579" y="5582014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38" y="3566357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72286" y="3793523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4475" y="4031152"/>
            <a:ext cx="714375" cy="1190625"/>
          </a:xfrm>
          <a:prstGeom prst="rect">
            <a:avLst/>
          </a:prstGeom>
        </p:spPr>
      </p:pic>
      <p:pic>
        <p:nvPicPr>
          <p:cNvPr id="19" name="Picture 18" descr="Chart, bar chart&#10;&#10;Description automatically generated">
            <a:extLst>
              <a:ext uri="{FF2B5EF4-FFF2-40B4-BE49-F238E27FC236}">
                <a16:creationId xmlns:a16="http://schemas.microsoft.com/office/drawing/2014/main" id="{3EAF0E9A-35EA-4D17-91D8-594D1F4DFA6A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41"/>
          <a:stretch/>
        </p:blipFill>
        <p:spPr>
          <a:xfrm>
            <a:off x="3377511" y="999906"/>
            <a:ext cx="5860598" cy="3538690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E22948F-0A72-4080-B94E-0741194745E4}"/>
              </a:ext>
            </a:extLst>
          </p:cNvPr>
          <p:cNvSpPr/>
          <p:nvPr/>
        </p:nvSpPr>
        <p:spPr>
          <a:xfrm>
            <a:off x="3096453" y="4711532"/>
            <a:ext cx="6819135" cy="4064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3.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Hãy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cho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biết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số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quốc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gia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nào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có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số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dân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đông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nhất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?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A5F3D03-829B-4B08-8CC1-430BD4F104F8}"/>
              </a:ext>
            </a:extLst>
          </p:cNvPr>
          <p:cNvSpPr/>
          <p:nvPr/>
        </p:nvSpPr>
        <p:spPr>
          <a:xfrm>
            <a:off x="3686083" y="5388557"/>
            <a:ext cx="2047998" cy="5410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A.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Hoa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Kỳ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4AA9A15-2250-4C02-A09D-795FAED70612}"/>
              </a:ext>
            </a:extLst>
          </p:cNvPr>
          <p:cNvSpPr/>
          <p:nvPr/>
        </p:nvSpPr>
        <p:spPr>
          <a:xfrm>
            <a:off x="6312021" y="5388557"/>
            <a:ext cx="2047998" cy="5410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B. Malaysia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793FAB7-B8B5-40C9-8930-D74DAAF4D3D0}"/>
              </a:ext>
            </a:extLst>
          </p:cNvPr>
          <p:cNvSpPr/>
          <p:nvPr/>
        </p:nvSpPr>
        <p:spPr>
          <a:xfrm>
            <a:off x="4937714" y="6095697"/>
            <a:ext cx="2047998" cy="5410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C.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Việt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Nam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C06AD01-7779-4AB1-BC51-D1310F270DF5}"/>
              </a:ext>
            </a:extLst>
          </p:cNvPr>
          <p:cNvSpPr/>
          <p:nvPr/>
        </p:nvSpPr>
        <p:spPr>
          <a:xfrm>
            <a:off x="11364454" y="6004225"/>
            <a:ext cx="493718" cy="60022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8B3026E5-B500-4C8B-9FA8-9E3A59CEE1C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67827" y="209654"/>
            <a:ext cx="10390345" cy="6019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27C139C-CA43-675A-8AEA-D8BCC39B270F}"/>
              </a:ext>
            </a:extLst>
          </p:cNvPr>
          <p:cNvSpPr txBox="1"/>
          <p:nvPr/>
        </p:nvSpPr>
        <p:spPr>
          <a:xfrm>
            <a:off x="10923609" y="4194326"/>
            <a:ext cx="1070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ĐIỂM 10</a:t>
            </a:r>
          </a:p>
        </p:txBody>
      </p:sp>
    </p:spTree>
    <p:extLst>
      <p:ext uri="{BB962C8B-B14F-4D97-AF65-F5344CB8AC3E}">
        <p14:creationId xmlns:p14="http://schemas.microsoft.com/office/powerpoint/2010/main" val="1923080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sndAc>
          <p:stSnd>
            <p:snd r:embed="rId2" name="chimes.wav"/>
          </p:stSnd>
        </p:sndAc>
      </p:transition>
    </mc:Choice>
    <mc:Fallback>
      <p:transition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8.33333E-7 -0.2247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0" grpId="0" animBg="1"/>
      <p:bldP spid="21" grpId="0" animBg="1"/>
      <p:bldP spid="22" grpId="0" animBg="1"/>
      <p:bldP spid="22" grpId="1" animBg="1"/>
      <p:bldP spid="23" grpId="0" animBg="1"/>
      <p:bldP spid="23" grpId="1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08932F9-4770-4CD9-BB3E-81A69913502A}"/>
              </a:ext>
            </a:extLst>
          </p:cNvPr>
          <p:cNvSpPr txBox="1"/>
          <p:nvPr/>
        </p:nvSpPr>
        <p:spPr>
          <a:xfrm>
            <a:off x="2521132" y="433978"/>
            <a:ext cx="8045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HƯỚNG DẪN TRÒ CHƠI 12 CON GIÁP MAY MẮN </a:t>
            </a:r>
          </a:p>
        </p:txBody>
      </p:sp>
      <p:sp>
        <p:nvSpPr>
          <p:cNvPr id="21" name="Cloud 20">
            <a:extLst>
              <a:ext uri="{FF2B5EF4-FFF2-40B4-BE49-F238E27FC236}">
                <a16:creationId xmlns:a16="http://schemas.microsoft.com/office/drawing/2014/main" id="{EFBE6ABF-8E64-41B9-98E9-840512F2CD52}"/>
              </a:ext>
            </a:extLst>
          </p:cNvPr>
          <p:cNvSpPr/>
          <p:nvPr/>
        </p:nvSpPr>
        <p:spPr>
          <a:xfrm>
            <a:off x="-174170" y="1686561"/>
            <a:ext cx="12787086" cy="5171439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tx1"/>
                </a:solidFill>
              </a:rPr>
              <a:t>Bấm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vào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hình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tròn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tâm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của</a:t>
            </a:r>
            <a:r>
              <a:rPr lang="en-US" sz="2400" b="1" dirty="0">
                <a:solidFill>
                  <a:schemeClr val="tx1"/>
                </a:solidFill>
              </a:rPr>
              <a:t> bánh </a:t>
            </a:r>
            <a:r>
              <a:rPr lang="en-US" sz="2400" b="1" dirty="0" err="1">
                <a:solidFill>
                  <a:schemeClr val="tx1"/>
                </a:solidFill>
              </a:rPr>
              <a:t>xe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để</a:t>
            </a:r>
            <a:r>
              <a:rPr lang="en-US" sz="2400" b="1" dirty="0">
                <a:solidFill>
                  <a:schemeClr val="tx1"/>
                </a:solidFill>
              </a:rPr>
              <a:t> quay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tx1"/>
                </a:solidFill>
              </a:rPr>
              <a:t>Bấm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vào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hình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tròn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tâm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của</a:t>
            </a:r>
            <a:r>
              <a:rPr lang="en-US" sz="2400" b="1" dirty="0">
                <a:solidFill>
                  <a:schemeClr val="tx1"/>
                </a:solidFill>
              </a:rPr>
              <a:t> bánh </a:t>
            </a:r>
            <a:r>
              <a:rPr lang="en-US" sz="2400" b="1" dirty="0" err="1">
                <a:solidFill>
                  <a:schemeClr val="tx1"/>
                </a:solidFill>
              </a:rPr>
              <a:t>xe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để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dừng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lại</a:t>
            </a:r>
            <a:endParaRPr lang="en-US" sz="2400" b="1" dirty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tx1"/>
                </a:solidFill>
              </a:rPr>
              <a:t>Bấm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vào</a:t>
            </a:r>
            <a:r>
              <a:rPr lang="en-US" sz="2400" b="1" dirty="0">
                <a:solidFill>
                  <a:schemeClr val="tx1"/>
                </a:solidFill>
              </a:rPr>
              <a:t> con </a:t>
            </a:r>
            <a:r>
              <a:rPr lang="en-US" sz="2400" b="1" dirty="0" err="1">
                <a:solidFill>
                  <a:schemeClr val="tx1"/>
                </a:solidFill>
              </a:rPr>
              <a:t>giáp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tương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ứng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để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đi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đến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câu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hỏi</a:t>
            </a:r>
            <a:endParaRPr lang="en-US" sz="2400" b="1" dirty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tx1"/>
                </a:solidFill>
              </a:rPr>
              <a:t>Bấm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vào</a:t>
            </a:r>
            <a:r>
              <a:rPr lang="en-US" sz="2400" b="1" dirty="0">
                <a:solidFill>
                  <a:schemeClr val="tx1"/>
                </a:solidFill>
              </a:rPr>
              <a:t> con </a:t>
            </a:r>
            <a:r>
              <a:rPr lang="en-US" sz="2400" b="1" dirty="0" err="1">
                <a:solidFill>
                  <a:schemeClr val="tx1"/>
                </a:solidFill>
              </a:rPr>
              <a:t>giáp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tương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ứng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góc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dưới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bên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phải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để</a:t>
            </a:r>
            <a:r>
              <a:rPr lang="en-US" sz="2400" b="1" dirty="0">
                <a:solidFill>
                  <a:schemeClr val="tx1"/>
                </a:solidFill>
              </a:rPr>
              <a:t> quay </a:t>
            </a:r>
            <a:r>
              <a:rPr lang="en-US" sz="2400" b="1" dirty="0" err="1">
                <a:solidFill>
                  <a:schemeClr val="tx1"/>
                </a:solidFill>
              </a:rPr>
              <a:t>trở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lại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trang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đầu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trò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chơi</a:t>
            </a:r>
            <a:endParaRPr lang="en-US" sz="2400" b="1" dirty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tx1"/>
                </a:solidFill>
              </a:rPr>
              <a:t>Bấm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vào</a:t>
            </a:r>
            <a:r>
              <a:rPr lang="en-US" sz="2400" b="1" dirty="0">
                <a:solidFill>
                  <a:schemeClr val="tx1"/>
                </a:solidFill>
              </a:rPr>
              <a:t> “ĐỘI ?”  (VÍ DỤ “ĐỘI 1”) </a:t>
            </a:r>
            <a:r>
              <a:rPr lang="en-US" sz="2400" b="1" dirty="0" err="1">
                <a:solidFill>
                  <a:schemeClr val="tx1"/>
                </a:solidFill>
              </a:rPr>
              <a:t>để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tính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điểm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cho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đội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có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câu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trả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lời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đúng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634159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Káº¿t quáº£ hÃ¬nh áº£nh cho ÄÃ o png">
            <a:extLst>
              <a:ext uri="{FF2B5EF4-FFF2-40B4-BE49-F238E27FC236}">
                <a16:creationId xmlns:a16="http://schemas.microsoft.com/office/drawing/2014/main" id="{EC1DAD02-D2A3-4C00-A8D7-9A85DAF2FD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321" y="392423"/>
            <a:ext cx="5048656" cy="1619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10242FEC-4B6D-4C7E-A8AE-3AEFF35FB1C2}"/>
              </a:ext>
            </a:extLst>
          </p:cNvPr>
          <p:cNvGrpSpPr/>
          <p:nvPr/>
        </p:nvGrpSpPr>
        <p:grpSpPr>
          <a:xfrm>
            <a:off x="3381469" y="1072831"/>
            <a:ext cx="5141881" cy="4859731"/>
            <a:chOff x="1276826" y="152116"/>
            <a:chExt cx="6590347" cy="655376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63A0B72-DBD7-4FAA-A640-5DDC4116A45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/>
                      </a14:imgEffect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6826" y="152116"/>
              <a:ext cx="6590347" cy="6553768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1E5FCA6-DEBF-4835-ACBC-C06B2A279BB9}"/>
                </a:ext>
              </a:extLst>
            </p:cNvPr>
            <p:cNvSpPr txBox="1"/>
            <p:nvPr/>
          </p:nvSpPr>
          <p:spPr>
            <a:xfrm rot="19458216">
              <a:off x="3700111" y="1898400"/>
              <a:ext cx="514644" cy="955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rgbClr val="FFFF00"/>
                  </a:solidFill>
                  <a:latin typeface="Bahnschrift SemiBold Condensed" panose="020B0502040204020203" pitchFamily="34" charset="0"/>
                </a:rPr>
                <a:t>8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9E8D9B7-3976-4DA5-9664-709CB85F87AA}"/>
                </a:ext>
              </a:extLst>
            </p:cNvPr>
            <p:cNvSpPr txBox="1"/>
            <p:nvPr/>
          </p:nvSpPr>
          <p:spPr>
            <a:xfrm rot="199386">
              <a:off x="4353377" y="1772448"/>
              <a:ext cx="496842" cy="955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rgbClr val="FFFF00"/>
                  </a:solidFill>
                  <a:latin typeface="Bahnschrift SemiBold Condensed" panose="020B0502040204020203" pitchFamily="34" charset="0"/>
                </a:rPr>
                <a:t>9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50E577B-D463-4FA9-9FC3-073E2118AF23}"/>
                </a:ext>
              </a:extLst>
            </p:cNvPr>
            <p:cNvSpPr txBox="1"/>
            <p:nvPr/>
          </p:nvSpPr>
          <p:spPr>
            <a:xfrm rot="1680958">
              <a:off x="4743542" y="1877937"/>
              <a:ext cx="704520" cy="955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rgbClr val="FFFF00"/>
                  </a:solidFill>
                  <a:latin typeface="Bahnschrift SemiBold Condensed" panose="020B0502040204020203" pitchFamily="34" charset="0"/>
                </a:rPr>
                <a:t>10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5D357F0-667E-4433-A756-F9B7EF26A87E}"/>
                </a:ext>
              </a:extLst>
            </p:cNvPr>
            <p:cNvSpPr txBox="1"/>
            <p:nvPr/>
          </p:nvSpPr>
          <p:spPr>
            <a:xfrm rot="3928537">
              <a:off x="5260189" y="2327977"/>
              <a:ext cx="518123" cy="9493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rgbClr val="FF0000"/>
                  </a:solidFill>
                  <a:latin typeface="Bahnschrift SemiBold Condensed" panose="020B0502040204020203" pitchFamily="34" charset="0"/>
                </a:rPr>
                <a:t>8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6B56425-5328-4223-8720-CE83185FE44B}"/>
                </a:ext>
              </a:extLst>
            </p:cNvPr>
            <p:cNvSpPr txBox="1"/>
            <p:nvPr/>
          </p:nvSpPr>
          <p:spPr>
            <a:xfrm rot="5124228">
              <a:off x="5430767" y="2897026"/>
              <a:ext cx="500201" cy="9493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rgbClr val="FF0000"/>
                  </a:solidFill>
                  <a:latin typeface="Bahnschrift SemiBold Condensed" panose="020B0502040204020203" pitchFamily="34" charset="0"/>
                </a:rPr>
                <a:t>9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1147796-BE57-4DDE-ADA6-54A8BE00594E}"/>
                </a:ext>
              </a:extLst>
            </p:cNvPr>
            <p:cNvSpPr txBox="1"/>
            <p:nvPr/>
          </p:nvSpPr>
          <p:spPr>
            <a:xfrm rot="6984146">
              <a:off x="5318472" y="3467640"/>
              <a:ext cx="709283" cy="9493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rgbClr val="FF0000"/>
                  </a:solidFill>
                  <a:latin typeface="Bahnschrift SemiBold Condensed" panose="020B0502040204020203" pitchFamily="34" charset="0"/>
                </a:rPr>
                <a:t>10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2BABC2A-EB9F-47A1-A132-E56469980A33}"/>
                </a:ext>
              </a:extLst>
            </p:cNvPr>
            <p:cNvSpPr txBox="1"/>
            <p:nvPr/>
          </p:nvSpPr>
          <p:spPr>
            <a:xfrm rot="9494412">
              <a:off x="4890982" y="3983092"/>
              <a:ext cx="514644" cy="955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rgbClr val="FFFF00"/>
                  </a:solidFill>
                  <a:latin typeface="Bahnschrift SemiBold Condensed" panose="020B0502040204020203" pitchFamily="34" charset="0"/>
                </a:rPr>
                <a:t>8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5A41590-83FB-4B86-83D6-4EC409A39B46}"/>
                </a:ext>
              </a:extLst>
            </p:cNvPr>
            <p:cNvSpPr txBox="1"/>
            <p:nvPr/>
          </p:nvSpPr>
          <p:spPr>
            <a:xfrm rot="10549765">
              <a:off x="4315107" y="4112394"/>
              <a:ext cx="496842" cy="955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rgbClr val="FFFF00"/>
                  </a:solidFill>
                  <a:latin typeface="Bahnschrift SemiBold Condensed" panose="020B0502040204020203" pitchFamily="34" charset="0"/>
                </a:rPr>
                <a:t>9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117D212-0754-4FE5-84D5-DBC0DDE34A54}"/>
                </a:ext>
              </a:extLst>
            </p:cNvPr>
            <p:cNvSpPr txBox="1"/>
            <p:nvPr/>
          </p:nvSpPr>
          <p:spPr>
            <a:xfrm rot="12575343">
              <a:off x="3678321" y="4063666"/>
              <a:ext cx="704520" cy="9557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rgbClr val="FFFF00"/>
                  </a:solidFill>
                  <a:latin typeface="Bahnschrift SemiBold Condensed" panose="020B0502040204020203" pitchFamily="34" charset="0"/>
                </a:rPr>
                <a:t>10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0047775-9D99-4012-BB26-BD98D5A0B729}"/>
                </a:ext>
              </a:extLst>
            </p:cNvPr>
            <p:cNvSpPr txBox="1"/>
            <p:nvPr/>
          </p:nvSpPr>
          <p:spPr>
            <a:xfrm rot="14557895">
              <a:off x="3297300" y="3537251"/>
              <a:ext cx="518123" cy="9493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rgbClr val="FF0000"/>
                  </a:solidFill>
                  <a:latin typeface="Bahnschrift SemiBold Condensed" panose="020B0502040204020203" pitchFamily="34" charset="0"/>
                </a:rPr>
                <a:t>8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D78E4D7-2BC0-4015-BA7C-3A013A67AC95}"/>
                </a:ext>
              </a:extLst>
            </p:cNvPr>
            <p:cNvSpPr txBox="1"/>
            <p:nvPr/>
          </p:nvSpPr>
          <p:spPr>
            <a:xfrm rot="15921208">
              <a:off x="3130669" y="2973943"/>
              <a:ext cx="500201" cy="9493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rgbClr val="FF0000"/>
                  </a:solidFill>
                  <a:latin typeface="Bahnschrift SemiBold Condensed" panose="020B0502040204020203" pitchFamily="34" charset="0"/>
                </a:rPr>
                <a:t>9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06342B8-9479-46A8-88DE-B190F4714630}"/>
                </a:ext>
              </a:extLst>
            </p:cNvPr>
            <p:cNvSpPr txBox="1"/>
            <p:nvPr/>
          </p:nvSpPr>
          <p:spPr>
            <a:xfrm rot="18149403">
              <a:off x="3116268" y="2413970"/>
              <a:ext cx="709283" cy="9493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400" dirty="0">
                  <a:solidFill>
                    <a:srgbClr val="FF0000"/>
                  </a:solidFill>
                  <a:latin typeface="Bahnschrift SemiBold Condensed" panose="020B0502040204020203" pitchFamily="34" charset="0"/>
                </a:rPr>
                <a:t>10</a:t>
              </a:r>
            </a:p>
          </p:txBody>
        </p:sp>
      </p:grpSp>
      <p:sp>
        <p:nvSpPr>
          <p:cNvPr id="20" name="AutoShape 5">
            <a:extLst>
              <a:ext uri="{FF2B5EF4-FFF2-40B4-BE49-F238E27FC236}">
                <a16:creationId xmlns:a16="http://schemas.microsoft.com/office/drawing/2014/main" id="{6DD18C2B-34F0-468F-B343-BEC640F9CCE8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5627811" y="451389"/>
            <a:ext cx="440134" cy="1046613"/>
          </a:xfrm>
          <a:prstGeom prst="flowChartExtract">
            <a:avLst/>
          </a:prstGeom>
          <a:gradFill rotWithShape="1">
            <a:gsLst>
              <a:gs pos="0">
                <a:srgbClr val="6A570A"/>
              </a:gs>
              <a:gs pos="50000">
                <a:srgbClr val="E4BD16"/>
              </a:gs>
              <a:gs pos="100000">
                <a:srgbClr val="6A570A"/>
              </a:gs>
            </a:gsLst>
            <a:lin ang="0" scaled="1"/>
          </a:gra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pic>
        <p:nvPicPr>
          <p:cNvPr id="21" name="Picture 20">
            <a:hlinkClick r:id="rId6" action="ppaction://hlinksldjump"/>
            <a:extLst>
              <a:ext uri="{FF2B5EF4-FFF2-40B4-BE49-F238E27FC236}">
                <a16:creationId xmlns:a16="http://schemas.microsoft.com/office/drawing/2014/main" id="{63F11477-0CE2-45D7-B799-69B523F071F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77500" y1="24897" x2="70300" y2="53601"/>
                        <a14:foregroundMark x1="58900" y1="27160" x2="84700" y2="33745"/>
                        <a14:foregroundMark x1="86100" y1="20473" x2="78200" y2="48457"/>
                        <a14:foregroundMark x1="53800" y1="48457" x2="84700" y2="47737"/>
                        <a14:foregroundMark x1="86800" y1="35905" x2="72500" y2="55144"/>
                        <a14:foregroundMark x1="87500" y1="38169" x2="83900" y2="49177"/>
                        <a14:foregroundMark x1="66700" y1="89815" x2="73200" y2="92695"/>
                        <a14:foregroundMark x1="81100" y1="72840" x2="94000" y2="84568"/>
                        <a14:foregroundMark x1="69600" y1="96399" x2="77500" y2="93416"/>
                        <a14:foregroundMark x1="86800" y1="75000" x2="95400" y2="83128"/>
                        <a14:foregroundMark x1="96100" y1="75720" x2="91100" y2="91975"/>
                        <a14:foregroundMark x1="86800" y1="23457" x2="84700" y2="374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934" y="5872065"/>
            <a:ext cx="937654" cy="911400"/>
          </a:xfrm>
          <a:prstGeom prst="rect">
            <a:avLst/>
          </a:prstGeom>
        </p:spPr>
      </p:pic>
      <p:pic>
        <p:nvPicPr>
          <p:cNvPr id="22" name="Picture 21">
            <a:hlinkClick r:id="rId9" action="ppaction://hlinksldjump"/>
            <a:extLst>
              <a:ext uri="{FF2B5EF4-FFF2-40B4-BE49-F238E27FC236}">
                <a16:creationId xmlns:a16="http://schemas.microsoft.com/office/drawing/2014/main" id="{15685C22-9AB0-4295-8970-93460A6DDB1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58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136" y="5855936"/>
            <a:ext cx="810300" cy="938242"/>
          </a:xfrm>
          <a:prstGeom prst="rect">
            <a:avLst/>
          </a:prstGeom>
        </p:spPr>
      </p:pic>
      <p:pic>
        <p:nvPicPr>
          <p:cNvPr id="23" name="Picture 22">
            <a:hlinkClick r:id="rId12" action="ppaction://hlinksldjump"/>
            <a:extLst>
              <a:ext uri="{FF2B5EF4-FFF2-40B4-BE49-F238E27FC236}">
                <a16:creationId xmlns:a16="http://schemas.microsoft.com/office/drawing/2014/main" id="{A55B9467-EA07-4B88-9846-AB9E35260CE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875" y="5788779"/>
            <a:ext cx="721309" cy="1072555"/>
          </a:xfrm>
          <a:prstGeom prst="rect">
            <a:avLst/>
          </a:prstGeom>
        </p:spPr>
      </p:pic>
      <p:pic>
        <p:nvPicPr>
          <p:cNvPr id="24" name="Picture 23">
            <a:hlinkClick r:id="rId15" action="ppaction://hlinksldjump"/>
            <a:extLst>
              <a:ext uri="{FF2B5EF4-FFF2-40B4-BE49-F238E27FC236}">
                <a16:creationId xmlns:a16="http://schemas.microsoft.com/office/drawing/2014/main" id="{3AADEDDE-CA69-4279-8D53-19ECED01E2C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8365" y="3688492"/>
            <a:ext cx="740582" cy="1024357"/>
          </a:xfrm>
          <a:prstGeom prst="rect">
            <a:avLst/>
          </a:prstGeom>
        </p:spPr>
      </p:pic>
      <p:pic>
        <p:nvPicPr>
          <p:cNvPr id="25" name="Picture 24">
            <a:hlinkClick r:id="rId18" action="ppaction://hlinksldjump"/>
            <a:extLst>
              <a:ext uri="{FF2B5EF4-FFF2-40B4-BE49-F238E27FC236}">
                <a16:creationId xmlns:a16="http://schemas.microsoft.com/office/drawing/2014/main" id="{FD0B2F14-D305-4184-B3E8-6EF8FBE7909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972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006" y="2271635"/>
            <a:ext cx="1017809" cy="1237876"/>
          </a:xfrm>
          <a:prstGeom prst="rect">
            <a:avLst/>
          </a:prstGeom>
        </p:spPr>
      </p:pic>
      <p:pic>
        <p:nvPicPr>
          <p:cNvPr id="26" name="Picture 25">
            <a:hlinkClick r:id="rId21" action="ppaction://hlinksldjump"/>
            <a:extLst>
              <a:ext uri="{FF2B5EF4-FFF2-40B4-BE49-F238E27FC236}">
                <a16:creationId xmlns:a16="http://schemas.microsoft.com/office/drawing/2014/main" id="{B7344F79-02E9-42E9-8006-AAAF4F50428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6335" y="2420321"/>
            <a:ext cx="855769" cy="1058042"/>
          </a:xfrm>
          <a:prstGeom prst="rect">
            <a:avLst/>
          </a:prstGeom>
        </p:spPr>
      </p:pic>
      <p:pic>
        <p:nvPicPr>
          <p:cNvPr id="27" name="Picture 26">
            <a:hlinkClick r:id="rId24" action="ppaction://hlinksldjump"/>
            <a:extLst>
              <a:ext uri="{FF2B5EF4-FFF2-40B4-BE49-F238E27FC236}">
                <a16:creationId xmlns:a16="http://schemas.microsoft.com/office/drawing/2014/main" id="{8BFF2E07-2A9E-4B97-B953-8D5B251797C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100000" l="0" r="100000">
                        <a14:foregroundMark x1="64463" y1="48428" x2="62810" y2="67296"/>
                        <a14:foregroundMark x1="78512" y1="67925" x2="64463" y2="69811"/>
                        <a14:foregroundMark x1="21488" y1="61635" x2="29752" y2="616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2389" y="4771548"/>
            <a:ext cx="805549" cy="1058531"/>
          </a:xfrm>
          <a:prstGeom prst="rect">
            <a:avLst/>
          </a:prstGeom>
        </p:spPr>
      </p:pic>
      <p:pic>
        <p:nvPicPr>
          <p:cNvPr id="28" name="Picture 27">
            <a:hlinkClick r:id="rId27" action="ppaction://hlinksldjump"/>
            <a:extLst>
              <a:ext uri="{FF2B5EF4-FFF2-40B4-BE49-F238E27FC236}">
                <a16:creationId xmlns:a16="http://schemas.microsoft.com/office/drawing/2014/main" id="{3C085F57-CF0C-4ED3-BC47-C5C29E4D5B8B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0" b="99355" l="0" r="983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623" y="5901879"/>
            <a:ext cx="700984" cy="920784"/>
          </a:xfrm>
          <a:prstGeom prst="rect">
            <a:avLst/>
          </a:prstGeom>
        </p:spPr>
      </p:pic>
      <p:pic>
        <p:nvPicPr>
          <p:cNvPr id="29" name="Picture 28">
            <a:hlinkClick r:id="rId30" action="ppaction://hlinksldjump"/>
            <a:extLst>
              <a:ext uri="{FF2B5EF4-FFF2-40B4-BE49-F238E27FC236}">
                <a16:creationId xmlns:a16="http://schemas.microsoft.com/office/drawing/2014/main" id="{A1D1A215-E773-40F2-9AEF-56F06233D2F1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272" y="5791406"/>
            <a:ext cx="923490" cy="1140309"/>
          </a:xfrm>
          <a:prstGeom prst="rect">
            <a:avLst/>
          </a:prstGeom>
        </p:spPr>
      </p:pic>
      <p:pic>
        <p:nvPicPr>
          <p:cNvPr id="30" name="Picture 29">
            <a:hlinkClick r:id="rId33" action="ppaction://hlinksldjump"/>
            <a:extLst>
              <a:ext uri="{FF2B5EF4-FFF2-40B4-BE49-F238E27FC236}">
                <a16:creationId xmlns:a16="http://schemas.microsoft.com/office/drawing/2014/main" id="{57454170-2E44-45FC-B6A1-2776D171E5B2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0" b="100000" l="0" r="100000">
                        <a14:foregroundMark x1="71429" y1="46584" x2="44643" y2="83230"/>
                        <a14:foregroundMark x1="67857" y1="86335" x2="74107" y2="86335"/>
                        <a14:foregroundMark x1="47321" y1="87578" x2="40179" y2="87578"/>
                        <a14:foregroundMark x1="61607" y1="43478" x2="51786" y2="608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534" y="4784949"/>
            <a:ext cx="889045" cy="1278003"/>
          </a:xfrm>
          <a:prstGeom prst="rect">
            <a:avLst/>
          </a:prstGeom>
        </p:spPr>
      </p:pic>
      <p:pic>
        <p:nvPicPr>
          <p:cNvPr id="31" name="Picture 30">
            <a:hlinkClick r:id="rId36" action="ppaction://hlinksldjump"/>
            <a:extLst>
              <a:ext uri="{FF2B5EF4-FFF2-40B4-BE49-F238E27FC236}">
                <a16:creationId xmlns:a16="http://schemas.microsoft.com/office/drawing/2014/main" id="{5A5BA126-FA73-4C0F-8B44-28A0A7E5DC73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187" y="3595958"/>
            <a:ext cx="1018346" cy="1175590"/>
          </a:xfrm>
          <a:prstGeom prst="rect">
            <a:avLst/>
          </a:prstGeom>
        </p:spPr>
      </p:pic>
      <p:pic>
        <p:nvPicPr>
          <p:cNvPr id="32" name="Picture 31">
            <a:hlinkClick r:id="rId39" action="ppaction://hlinksldjump"/>
            <a:extLst>
              <a:ext uri="{FF2B5EF4-FFF2-40B4-BE49-F238E27FC236}">
                <a16:creationId xmlns:a16="http://schemas.microsoft.com/office/drawing/2014/main" id="{6AF2E296-0CE4-46E1-BE1E-B75E7073E9F3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backgroundRemoval t="0" b="100000" l="0" r="100000">
                        <a14:foregroundMark x1="50000" y1="17391" x2="48246" y2="528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792160"/>
            <a:ext cx="934888" cy="1131707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0559CDA5-6378-481D-8DCE-19A4A7E6A8D5}"/>
              </a:ext>
            </a:extLst>
          </p:cNvPr>
          <p:cNvSpPr/>
          <p:nvPr/>
        </p:nvSpPr>
        <p:spPr>
          <a:xfrm>
            <a:off x="598712" y="1676400"/>
            <a:ext cx="568960" cy="4267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12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B464D8FA-75F1-4084-B807-A04B0832608A}"/>
              </a:ext>
            </a:extLst>
          </p:cNvPr>
          <p:cNvSpPr/>
          <p:nvPr/>
        </p:nvSpPr>
        <p:spPr>
          <a:xfrm>
            <a:off x="598712" y="1666240"/>
            <a:ext cx="568960" cy="4267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11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A7BEBA1D-B139-453A-872E-C9884FA8000E}"/>
              </a:ext>
            </a:extLst>
          </p:cNvPr>
          <p:cNvSpPr/>
          <p:nvPr/>
        </p:nvSpPr>
        <p:spPr>
          <a:xfrm>
            <a:off x="598712" y="1676400"/>
            <a:ext cx="568960" cy="4267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10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4D05BFC-D580-4C3D-8CD3-F2FBEED52297}"/>
              </a:ext>
            </a:extLst>
          </p:cNvPr>
          <p:cNvSpPr/>
          <p:nvPr/>
        </p:nvSpPr>
        <p:spPr>
          <a:xfrm>
            <a:off x="598712" y="1676400"/>
            <a:ext cx="568960" cy="4267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F70E2927-934A-480F-A964-796FD4BC7E9A}"/>
              </a:ext>
            </a:extLst>
          </p:cNvPr>
          <p:cNvSpPr/>
          <p:nvPr/>
        </p:nvSpPr>
        <p:spPr>
          <a:xfrm>
            <a:off x="598712" y="1686560"/>
            <a:ext cx="568960" cy="4267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8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D5843D1-BD68-4A6B-A87B-4802D1B3D773}"/>
              </a:ext>
            </a:extLst>
          </p:cNvPr>
          <p:cNvSpPr/>
          <p:nvPr/>
        </p:nvSpPr>
        <p:spPr>
          <a:xfrm>
            <a:off x="588552" y="1676400"/>
            <a:ext cx="568960" cy="4267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7B571BB0-9BC8-4C63-AACE-3561163086A1}"/>
              </a:ext>
            </a:extLst>
          </p:cNvPr>
          <p:cNvSpPr/>
          <p:nvPr/>
        </p:nvSpPr>
        <p:spPr>
          <a:xfrm>
            <a:off x="608872" y="1676400"/>
            <a:ext cx="568960" cy="4267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9A65A7C-CA53-4B74-8B88-D2686952CE3F}"/>
              </a:ext>
            </a:extLst>
          </p:cNvPr>
          <p:cNvSpPr/>
          <p:nvPr/>
        </p:nvSpPr>
        <p:spPr>
          <a:xfrm>
            <a:off x="588552" y="1676400"/>
            <a:ext cx="568960" cy="4267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5DBDD1D3-AE63-469B-BE12-6AA949CBBAF2}"/>
              </a:ext>
            </a:extLst>
          </p:cNvPr>
          <p:cNvSpPr/>
          <p:nvPr/>
        </p:nvSpPr>
        <p:spPr>
          <a:xfrm>
            <a:off x="598712" y="1676400"/>
            <a:ext cx="568960" cy="4267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5E929501-5C8A-44DE-82C6-5B859BBCF776}"/>
              </a:ext>
            </a:extLst>
          </p:cNvPr>
          <p:cNvSpPr/>
          <p:nvPr/>
        </p:nvSpPr>
        <p:spPr>
          <a:xfrm>
            <a:off x="608872" y="1676400"/>
            <a:ext cx="568960" cy="4267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12BD3C9F-1095-4930-B465-6364DAE73160}"/>
              </a:ext>
            </a:extLst>
          </p:cNvPr>
          <p:cNvSpPr/>
          <p:nvPr/>
        </p:nvSpPr>
        <p:spPr>
          <a:xfrm>
            <a:off x="608872" y="1676400"/>
            <a:ext cx="568960" cy="4267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13C95183-40C5-45BE-9DA2-43808A2C6BF4}"/>
              </a:ext>
            </a:extLst>
          </p:cNvPr>
          <p:cNvSpPr/>
          <p:nvPr/>
        </p:nvSpPr>
        <p:spPr>
          <a:xfrm>
            <a:off x="386080" y="1087120"/>
            <a:ext cx="1016000" cy="4267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ĐỘI 1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63637A63-C081-455B-AB3D-22819A01869A}"/>
              </a:ext>
            </a:extLst>
          </p:cNvPr>
          <p:cNvSpPr/>
          <p:nvPr/>
        </p:nvSpPr>
        <p:spPr>
          <a:xfrm>
            <a:off x="608872" y="1676400"/>
            <a:ext cx="568960" cy="4267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06D941C7-83D3-4A04-B681-95CB871C4E16}"/>
              </a:ext>
            </a:extLst>
          </p:cNvPr>
          <p:cNvSpPr/>
          <p:nvPr/>
        </p:nvSpPr>
        <p:spPr>
          <a:xfrm>
            <a:off x="641249" y="3314756"/>
            <a:ext cx="568960" cy="42672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12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73FC6689-0876-433A-9BEF-535EAA0DEB07}"/>
              </a:ext>
            </a:extLst>
          </p:cNvPr>
          <p:cNvSpPr/>
          <p:nvPr/>
        </p:nvSpPr>
        <p:spPr>
          <a:xfrm>
            <a:off x="641249" y="3304596"/>
            <a:ext cx="568960" cy="42672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11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AF6C57D9-C6A7-40B2-A733-AED83F4DF5B6}"/>
              </a:ext>
            </a:extLst>
          </p:cNvPr>
          <p:cNvSpPr/>
          <p:nvPr/>
        </p:nvSpPr>
        <p:spPr>
          <a:xfrm>
            <a:off x="641249" y="3314756"/>
            <a:ext cx="568960" cy="42672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10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28AC8646-31EF-4179-9BAA-AAE78B2B31FA}"/>
              </a:ext>
            </a:extLst>
          </p:cNvPr>
          <p:cNvSpPr/>
          <p:nvPr/>
        </p:nvSpPr>
        <p:spPr>
          <a:xfrm>
            <a:off x="641249" y="3314756"/>
            <a:ext cx="568960" cy="42672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698BEEEF-35AE-438B-A583-98F441C121B1}"/>
              </a:ext>
            </a:extLst>
          </p:cNvPr>
          <p:cNvSpPr/>
          <p:nvPr/>
        </p:nvSpPr>
        <p:spPr>
          <a:xfrm>
            <a:off x="641249" y="3324916"/>
            <a:ext cx="568960" cy="42672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8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56094AF6-5B7E-4CEC-9DDA-F7F34EB65447}"/>
              </a:ext>
            </a:extLst>
          </p:cNvPr>
          <p:cNvSpPr/>
          <p:nvPr/>
        </p:nvSpPr>
        <p:spPr>
          <a:xfrm>
            <a:off x="631089" y="3314756"/>
            <a:ext cx="568960" cy="42672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67E20A95-6266-4DB8-9F34-D7A368964007}"/>
              </a:ext>
            </a:extLst>
          </p:cNvPr>
          <p:cNvSpPr/>
          <p:nvPr/>
        </p:nvSpPr>
        <p:spPr>
          <a:xfrm>
            <a:off x="651409" y="3314756"/>
            <a:ext cx="568960" cy="42672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25F52AE5-B95B-40FD-8434-85571E65CA9B}"/>
              </a:ext>
            </a:extLst>
          </p:cNvPr>
          <p:cNvSpPr/>
          <p:nvPr/>
        </p:nvSpPr>
        <p:spPr>
          <a:xfrm>
            <a:off x="631089" y="3314756"/>
            <a:ext cx="568960" cy="42672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4BB48CC4-6F3F-44FA-9170-CD9C4CB9ABDD}"/>
              </a:ext>
            </a:extLst>
          </p:cNvPr>
          <p:cNvSpPr/>
          <p:nvPr/>
        </p:nvSpPr>
        <p:spPr>
          <a:xfrm>
            <a:off x="641249" y="3314756"/>
            <a:ext cx="568960" cy="42672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31B1E76F-784A-4BB5-BA46-FA0878DE1A87}"/>
              </a:ext>
            </a:extLst>
          </p:cNvPr>
          <p:cNvSpPr/>
          <p:nvPr/>
        </p:nvSpPr>
        <p:spPr>
          <a:xfrm>
            <a:off x="651409" y="3314756"/>
            <a:ext cx="568960" cy="42672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13024852-ABBF-479D-8263-C7DA78297907}"/>
              </a:ext>
            </a:extLst>
          </p:cNvPr>
          <p:cNvSpPr/>
          <p:nvPr/>
        </p:nvSpPr>
        <p:spPr>
          <a:xfrm>
            <a:off x="651409" y="3314756"/>
            <a:ext cx="568960" cy="42672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F2460E14-278A-4E2A-802C-41656631B700}"/>
              </a:ext>
            </a:extLst>
          </p:cNvPr>
          <p:cNvSpPr/>
          <p:nvPr/>
        </p:nvSpPr>
        <p:spPr>
          <a:xfrm>
            <a:off x="407569" y="2700076"/>
            <a:ext cx="1016000" cy="42672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ĐỘI  2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C4CF9167-D267-414B-B7C6-3BAAE6676043}"/>
              </a:ext>
            </a:extLst>
          </p:cNvPr>
          <p:cNvSpPr/>
          <p:nvPr/>
        </p:nvSpPr>
        <p:spPr>
          <a:xfrm>
            <a:off x="651409" y="3314756"/>
            <a:ext cx="568960" cy="42672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64452C91-A7D2-4F3F-BED4-71A97C00A60E}"/>
              </a:ext>
            </a:extLst>
          </p:cNvPr>
          <p:cNvSpPr/>
          <p:nvPr/>
        </p:nvSpPr>
        <p:spPr>
          <a:xfrm>
            <a:off x="590558" y="4774789"/>
            <a:ext cx="568960" cy="4267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12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7EAE3F88-DC79-473C-BBD8-ECE179FB9320}"/>
              </a:ext>
            </a:extLst>
          </p:cNvPr>
          <p:cNvSpPr/>
          <p:nvPr/>
        </p:nvSpPr>
        <p:spPr>
          <a:xfrm>
            <a:off x="590558" y="4764629"/>
            <a:ext cx="568960" cy="4267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11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ACECDBF4-2263-4784-99D6-1DF0D3618FEE}"/>
              </a:ext>
            </a:extLst>
          </p:cNvPr>
          <p:cNvSpPr/>
          <p:nvPr/>
        </p:nvSpPr>
        <p:spPr>
          <a:xfrm>
            <a:off x="590558" y="4774789"/>
            <a:ext cx="568960" cy="4267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10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C18A4463-B91E-44EC-8A88-5C735ED4F3F6}"/>
              </a:ext>
            </a:extLst>
          </p:cNvPr>
          <p:cNvSpPr/>
          <p:nvPr/>
        </p:nvSpPr>
        <p:spPr>
          <a:xfrm>
            <a:off x="590558" y="4774789"/>
            <a:ext cx="568960" cy="4267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</a:t>
            </a: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4C4D0658-EBB4-4118-828B-009D0BF93CBB}"/>
              </a:ext>
            </a:extLst>
          </p:cNvPr>
          <p:cNvSpPr/>
          <p:nvPr/>
        </p:nvSpPr>
        <p:spPr>
          <a:xfrm>
            <a:off x="590558" y="4784949"/>
            <a:ext cx="568960" cy="4267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8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2FCB4DE-DF86-407B-BCC3-94AB18449B5A}"/>
              </a:ext>
            </a:extLst>
          </p:cNvPr>
          <p:cNvSpPr/>
          <p:nvPr/>
        </p:nvSpPr>
        <p:spPr>
          <a:xfrm>
            <a:off x="580398" y="4774789"/>
            <a:ext cx="568960" cy="4267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5D39E685-4234-4038-951A-B8EFBE1DD03B}"/>
              </a:ext>
            </a:extLst>
          </p:cNvPr>
          <p:cNvSpPr/>
          <p:nvPr/>
        </p:nvSpPr>
        <p:spPr>
          <a:xfrm>
            <a:off x="600718" y="4774789"/>
            <a:ext cx="568960" cy="4267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C7358894-DCF8-43F7-8553-D33766C11CE2}"/>
              </a:ext>
            </a:extLst>
          </p:cNvPr>
          <p:cNvSpPr/>
          <p:nvPr/>
        </p:nvSpPr>
        <p:spPr>
          <a:xfrm>
            <a:off x="580398" y="4774789"/>
            <a:ext cx="568960" cy="4267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2B51874C-196F-450F-9517-6C98482AFA2F}"/>
              </a:ext>
            </a:extLst>
          </p:cNvPr>
          <p:cNvSpPr/>
          <p:nvPr/>
        </p:nvSpPr>
        <p:spPr>
          <a:xfrm>
            <a:off x="590558" y="4774789"/>
            <a:ext cx="568960" cy="4267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720B74FE-586C-434B-A797-5BDDA3364499}"/>
              </a:ext>
            </a:extLst>
          </p:cNvPr>
          <p:cNvSpPr/>
          <p:nvPr/>
        </p:nvSpPr>
        <p:spPr>
          <a:xfrm>
            <a:off x="600718" y="4774789"/>
            <a:ext cx="568960" cy="4267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0164EB5A-976D-4C52-8D69-00042D5B2F1B}"/>
              </a:ext>
            </a:extLst>
          </p:cNvPr>
          <p:cNvSpPr/>
          <p:nvPr/>
        </p:nvSpPr>
        <p:spPr>
          <a:xfrm>
            <a:off x="600718" y="4774789"/>
            <a:ext cx="568960" cy="4267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FB1BDB90-5B3D-40D5-93BF-699CB195D22F}"/>
              </a:ext>
            </a:extLst>
          </p:cNvPr>
          <p:cNvSpPr/>
          <p:nvPr/>
        </p:nvSpPr>
        <p:spPr>
          <a:xfrm>
            <a:off x="356878" y="4160109"/>
            <a:ext cx="1016000" cy="42672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ĐỘI  3</a:t>
            </a: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38C1B9DB-DDD3-4299-B5E6-812F6D1A4E2F}"/>
              </a:ext>
            </a:extLst>
          </p:cNvPr>
          <p:cNvSpPr/>
          <p:nvPr/>
        </p:nvSpPr>
        <p:spPr>
          <a:xfrm>
            <a:off x="600718" y="4774789"/>
            <a:ext cx="568960" cy="42672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F9414C09-6B74-4350-A78B-600DF048101F}"/>
              </a:ext>
            </a:extLst>
          </p:cNvPr>
          <p:cNvSpPr/>
          <p:nvPr/>
        </p:nvSpPr>
        <p:spPr>
          <a:xfrm>
            <a:off x="11071016" y="1701800"/>
            <a:ext cx="568960" cy="42672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12</a:t>
            </a:r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A43906B6-7BCD-4EDB-9F71-97951E1DFCA1}"/>
              </a:ext>
            </a:extLst>
          </p:cNvPr>
          <p:cNvSpPr/>
          <p:nvPr/>
        </p:nvSpPr>
        <p:spPr>
          <a:xfrm>
            <a:off x="11071016" y="1691640"/>
            <a:ext cx="568960" cy="42672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11</a:t>
            </a:r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2596DB80-AA0F-48B2-B737-8A036DBBE500}"/>
              </a:ext>
            </a:extLst>
          </p:cNvPr>
          <p:cNvSpPr/>
          <p:nvPr/>
        </p:nvSpPr>
        <p:spPr>
          <a:xfrm>
            <a:off x="11071016" y="1701800"/>
            <a:ext cx="568960" cy="42672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10</a:t>
            </a:r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3D73C9F6-E760-4860-B6EC-436D176D3168}"/>
              </a:ext>
            </a:extLst>
          </p:cNvPr>
          <p:cNvSpPr/>
          <p:nvPr/>
        </p:nvSpPr>
        <p:spPr>
          <a:xfrm>
            <a:off x="11071016" y="1701800"/>
            <a:ext cx="568960" cy="42672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</a:t>
            </a:r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6A879F91-AD3E-442D-B0A4-10B1CAF572CF}"/>
              </a:ext>
            </a:extLst>
          </p:cNvPr>
          <p:cNvSpPr/>
          <p:nvPr/>
        </p:nvSpPr>
        <p:spPr>
          <a:xfrm>
            <a:off x="11071016" y="1711960"/>
            <a:ext cx="568960" cy="42672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8</a:t>
            </a:r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001A25DF-959F-4813-A9C6-F0F8FB396392}"/>
              </a:ext>
            </a:extLst>
          </p:cNvPr>
          <p:cNvSpPr/>
          <p:nvPr/>
        </p:nvSpPr>
        <p:spPr>
          <a:xfrm>
            <a:off x="11060856" y="1701800"/>
            <a:ext cx="568960" cy="42672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5F91585E-EC69-45A4-B313-DFD8A6C14273}"/>
              </a:ext>
            </a:extLst>
          </p:cNvPr>
          <p:cNvSpPr/>
          <p:nvPr/>
        </p:nvSpPr>
        <p:spPr>
          <a:xfrm>
            <a:off x="11081176" y="1701800"/>
            <a:ext cx="568960" cy="42672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C4672E35-CE53-4EF9-9E79-1D1C732F40FD}"/>
              </a:ext>
            </a:extLst>
          </p:cNvPr>
          <p:cNvSpPr/>
          <p:nvPr/>
        </p:nvSpPr>
        <p:spPr>
          <a:xfrm>
            <a:off x="11060856" y="1701800"/>
            <a:ext cx="568960" cy="42672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094CDD80-08BB-496C-B04A-D5C4D96C0B4D}"/>
              </a:ext>
            </a:extLst>
          </p:cNvPr>
          <p:cNvSpPr/>
          <p:nvPr/>
        </p:nvSpPr>
        <p:spPr>
          <a:xfrm>
            <a:off x="11071016" y="1701800"/>
            <a:ext cx="568960" cy="42672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A25F9056-DAE2-405F-A8E0-3BA9D1293E2A}"/>
              </a:ext>
            </a:extLst>
          </p:cNvPr>
          <p:cNvSpPr/>
          <p:nvPr/>
        </p:nvSpPr>
        <p:spPr>
          <a:xfrm>
            <a:off x="11081176" y="1701800"/>
            <a:ext cx="568960" cy="42672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B12D55FC-94BE-4849-8A93-4EBFFB0A6D92}"/>
              </a:ext>
            </a:extLst>
          </p:cNvPr>
          <p:cNvSpPr/>
          <p:nvPr/>
        </p:nvSpPr>
        <p:spPr>
          <a:xfrm>
            <a:off x="11081176" y="1701800"/>
            <a:ext cx="568960" cy="42672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F43FE5B6-292A-46C4-B39D-7DEC9336B0E1}"/>
              </a:ext>
            </a:extLst>
          </p:cNvPr>
          <p:cNvSpPr/>
          <p:nvPr/>
        </p:nvSpPr>
        <p:spPr>
          <a:xfrm>
            <a:off x="10837336" y="1087120"/>
            <a:ext cx="1016000" cy="42672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ĐỘI  4</a:t>
            </a:r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BEB45CD2-595A-4105-B02B-47C79452950A}"/>
              </a:ext>
            </a:extLst>
          </p:cNvPr>
          <p:cNvSpPr/>
          <p:nvPr/>
        </p:nvSpPr>
        <p:spPr>
          <a:xfrm>
            <a:off x="11081176" y="1701800"/>
            <a:ext cx="568960" cy="42672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4EE3E15E-0577-457B-9E08-67487D780199}"/>
              </a:ext>
            </a:extLst>
          </p:cNvPr>
          <p:cNvSpPr/>
          <p:nvPr/>
        </p:nvSpPr>
        <p:spPr>
          <a:xfrm>
            <a:off x="11057203" y="3304596"/>
            <a:ext cx="568960" cy="42672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12</a:t>
            </a: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DFC78F08-F99E-4E83-9E02-4206D74316E5}"/>
              </a:ext>
            </a:extLst>
          </p:cNvPr>
          <p:cNvSpPr/>
          <p:nvPr/>
        </p:nvSpPr>
        <p:spPr>
          <a:xfrm>
            <a:off x="11057203" y="3294436"/>
            <a:ext cx="568960" cy="42672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11</a:t>
            </a:r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3FFF5044-05D3-4141-8998-F6F2B4E7B677}"/>
              </a:ext>
            </a:extLst>
          </p:cNvPr>
          <p:cNvSpPr/>
          <p:nvPr/>
        </p:nvSpPr>
        <p:spPr>
          <a:xfrm>
            <a:off x="11057203" y="3304596"/>
            <a:ext cx="568960" cy="42672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10</a:t>
            </a: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5D0D6BB9-D287-47FB-8BA6-43C5C4F5CFE4}"/>
              </a:ext>
            </a:extLst>
          </p:cNvPr>
          <p:cNvSpPr/>
          <p:nvPr/>
        </p:nvSpPr>
        <p:spPr>
          <a:xfrm>
            <a:off x="11057203" y="3304596"/>
            <a:ext cx="568960" cy="42672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</a:t>
            </a:r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C08599CD-626A-44E1-B6E4-3F6A51987841}"/>
              </a:ext>
            </a:extLst>
          </p:cNvPr>
          <p:cNvSpPr/>
          <p:nvPr/>
        </p:nvSpPr>
        <p:spPr>
          <a:xfrm>
            <a:off x="11057203" y="3314756"/>
            <a:ext cx="568960" cy="42672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8</a:t>
            </a:r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1BF3D5B8-2DA7-44E0-8F29-A24884ADEF3C}"/>
              </a:ext>
            </a:extLst>
          </p:cNvPr>
          <p:cNvSpPr/>
          <p:nvPr/>
        </p:nvSpPr>
        <p:spPr>
          <a:xfrm>
            <a:off x="11047043" y="3304596"/>
            <a:ext cx="568960" cy="42672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6A8009E1-648D-45A4-B013-525085CAC3CF}"/>
              </a:ext>
            </a:extLst>
          </p:cNvPr>
          <p:cNvSpPr/>
          <p:nvPr/>
        </p:nvSpPr>
        <p:spPr>
          <a:xfrm>
            <a:off x="11067363" y="3304596"/>
            <a:ext cx="568960" cy="42672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B5044CE6-FA18-449F-86BC-182738E12EDB}"/>
              </a:ext>
            </a:extLst>
          </p:cNvPr>
          <p:cNvSpPr/>
          <p:nvPr/>
        </p:nvSpPr>
        <p:spPr>
          <a:xfrm>
            <a:off x="11047043" y="3304596"/>
            <a:ext cx="568960" cy="42672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B7275EBD-CF8A-4FBB-B8DC-78EEFDEB5FBF}"/>
              </a:ext>
            </a:extLst>
          </p:cNvPr>
          <p:cNvSpPr/>
          <p:nvPr/>
        </p:nvSpPr>
        <p:spPr>
          <a:xfrm>
            <a:off x="11057203" y="3304596"/>
            <a:ext cx="568960" cy="42672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BDB7950C-5E39-489A-8339-19DE18D949B3}"/>
              </a:ext>
            </a:extLst>
          </p:cNvPr>
          <p:cNvSpPr/>
          <p:nvPr/>
        </p:nvSpPr>
        <p:spPr>
          <a:xfrm>
            <a:off x="11067363" y="3304596"/>
            <a:ext cx="568960" cy="42672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A4065C6C-AB35-405E-A003-A9929C34395A}"/>
              </a:ext>
            </a:extLst>
          </p:cNvPr>
          <p:cNvSpPr/>
          <p:nvPr/>
        </p:nvSpPr>
        <p:spPr>
          <a:xfrm>
            <a:off x="11067363" y="3304596"/>
            <a:ext cx="568960" cy="42672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11" name="Rectangle: Rounded Corners 110">
            <a:extLst>
              <a:ext uri="{FF2B5EF4-FFF2-40B4-BE49-F238E27FC236}">
                <a16:creationId xmlns:a16="http://schemas.microsoft.com/office/drawing/2014/main" id="{165B224B-3A24-46AB-8158-C067DC0621CA}"/>
              </a:ext>
            </a:extLst>
          </p:cNvPr>
          <p:cNvSpPr/>
          <p:nvPr/>
        </p:nvSpPr>
        <p:spPr>
          <a:xfrm>
            <a:off x="10823523" y="2689916"/>
            <a:ext cx="1016000" cy="426720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ĐỘI  5</a:t>
            </a:r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3ABB66FF-D14A-4049-9553-6A7C2F8AE005}"/>
              </a:ext>
            </a:extLst>
          </p:cNvPr>
          <p:cNvSpPr/>
          <p:nvPr/>
        </p:nvSpPr>
        <p:spPr>
          <a:xfrm>
            <a:off x="11067363" y="3304596"/>
            <a:ext cx="568960" cy="42672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126" name="Oval 125">
            <a:extLst>
              <a:ext uri="{FF2B5EF4-FFF2-40B4-BE49-F238E27FC236}">
                <a16:creationId xmlns:a16="http://schemas.microsoft.com/office/drawing/2014/main" id="{2E527AEB-C37C-4377-9958-F33A6D1BFFB9}"/>
              </a:ext>
            </a:extLst>
          </p:cNvPr>
          <p:cNvSpPr/>
          <p:nvPr/>
        </p:nvSpPr>
        <p:spPr>
          <a:xfrm>
            <a:off x="11043791" y="4729480"/>
            <a:ext cx="568960" cy="42672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12</a:t>
            </a:r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0DF08006-9828-4B23-B5FD-058C3E0012C9}"/>
              </a:ext>
            </a:extLst>
          </p:cNvPr>
          <p:cNvSpPr/>
          <p:nvPr/>
        </p:nvSpPr>
        <p:spPr>
          <a:xfrm>
            <a:off x="11043791" y="4719320"/>
            <a:ext cx="568960" cy="42672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11</a:t>
            </a:r>
          </a:p>
        </p:txBody>
      </p:sp>
      <p:sp>
        <p:nvSpPr>
          <p:cNvPr id="128" name="Oval 127">
            <a:extLst>
              <a:ext uri="{FF2B5EF4-FFF2-40B4-BE49-F238E27FC236}">
                <a16:creationId xmlns:a16="http://schemas.microsoft.com/office/drawing/2014/main" id="{9F80725D-C8E9-4B78-9AD3-2756F9861A3B}"/>
              </a:ext>
            </a:extLst>
          </p:cNvPr>
          <p:cNvSpPr/>
          <p:nvPr/>
        </p:nvSpPr>
        <p:spPr>
          <a:xfrm>
            <a:off x="11043791" y="4729480"/>
            <a:ext cx="568960" cy="42672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10</a:t>
            </a:r>
          </a:p>
        </p:txBody>
      </p:sp>
      <p:sp>
        <p:nvSpPr>
          <p:cNvPr id="129" name="Oval 128">
            <a:extLst>
              <a:ext uri="{FF2B5EF4-FFF2-40B4-BE49-F238E27FC236}">
                <a16:creationId xmlns:a16="http://schemas.microsoft.com/office/drawing/2014/main" id="{6862FE08-2198-45DB-942E-889628FCB4CA}"/>
              </a:ext>
            </a:extLst>
          </p:cNvPr>
          <p:cNvSpPr/>
          <p:nvPr/>
        </p:nvSpPr>
        <p:spPr>
          <a:xfrm>
            <a:off x="11043791" y="4729480"/>
            <a:ext cx="568960" cy="42672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9</a:t>
            </a:r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9A8DEF52-FF03-493D-9688-01098D2EB6E2}"/>
              </a:ext>
            </a:extLst>
          </p:cNvPr>
          <p:cNvSpPr/>
          <p:nvPr/>
        </p:nvSpPr>
        <p:spPr>
          <a:xfrm>
            <a:off x="11043791" y="4739640"/>
            <a:ext cx="568960" cy="42672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8</a:t>
            </a:r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F838AA07-4B22-4BEC-8AB3-F59713CF7B2C}"/>
              </a:ext>
            </a:extLst>
          </p:cNvPr>
          <p:cNvSpPr/>
          <p:nvPr/>
        </p:nvSpPr>
        <p:spPr>
          <a:xfrm>
            <a:off x="11033631" y="4729480"/>
            <a:ext cx="568960" cy="42672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7</a:t>
            </a:r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EC8800AF-E5CD-4DDF-A586-418A65CDF51A}"/>
              </a:ext>
            </a:extLst>
          </p:cNvPr>
          <p:cNvSpPr/>
          <p:nvPr/>
        </p:nvSpPr>
        <p:spPr>
          <a:xfrm>
            <a:off x="11053951" y="4729480"/>
            <a:ext cx="568960" cy="42672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DC972393-01C4-414E-B551-6D60113CC120}"/>
              </a:ext>
            </a:extLst>
          </p:cNvPr>
          <p:cNvSpPr/>
          <p:nvPr/>
        </p:nvSpPr>
        <p:spPr>
          <a:xfrm>
            <a:off x="11033631" y="4729480"/>
            <a:ext cx="568960" cy="42672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5DD0ED08-4B42-4E80-B93A-80553001E69C}"/>
              </a:ext>
            </a:extLst>
          </p:cNvPr>
          <p:cNvSpPr/>
          <p:nvPr/>
        </p:nvSpPr>
        <p:spPr>
          <a:xfrm>
            <a:off x="11043791" y="4729480"/>
            <a:ext cx="568960" cy="42672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66A8B585-F4D2-45DD-A38B-EC84B1D89382}"/>
              </a:ext>
            </a:extLst>
          </p:cNvPr>
          <p:cNvSpPr/>
          <p:nvPr/>
        </p:nvSpPr>
        <p:spPr>
          <a:xfrm>
            <a:off x="11053951" y="4729480"/>
            <a:ext cx="568960" cy="42672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id="{F40F2782-4BAD-4FE6-8F7A-6EBED38CBAF7}"/>
              </a:ext>
            </a:extLst>
          </p:cNvPr>
          <p:cNvSpPr/>
          <p:nvPr/>
        </p:nvSpPr>
        <p:spPr>
          <a:xfrm>
            <a:off x="11053951" y="4729480"/>
            <a:ext cx="568960" cy="42672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999D79B0-5361-47B8-BB63-281D7868E882}"/>
              </a:ext>
            </a:extLst>
          </p:cNvPr>
          <p:cNvSpPr/>
          <p:nvPr/>
        </p:nvSpPr>
        <p:spPr>
          <a:xfrm>
            <a:off x="10810111" y="4114800"/>
            <a:ext cx="1016000" cy="42672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ĐỘI  6</a:t>
            </a:r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id="{75442261-A18A-46D8-8A2D-1B857ACF1269}"/>
              </a:ext>
            </a:extLst>
          </p:cNvPr>
          <p:cNvSpPr/>
          <p:nvPr/>
        </p:nvSpPr>
        <p:spPr>
          <a:xfrm>
            <a:off x="11053951" y="4729480"/>
            <a:ext cx="568960" cy="42672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113" name="Arrow: Right 112">
            <a:hlinkClick r:id="rId42" action="ppaction://hlinksldjump"/>
            <a:extLst>
              <a:ext uri="{FF2B5EF4-FFF2-40B4-BE49-F238E27FC236}">
                <a16:creationId xmlns:a16="http://schemas.microsoft.com/office/drawing/2014/main" id="{62984BEA-9DEE-4453-99D5-D06C6E3E5A94}"/>
              </a:ext>
            </a:extLst>
          </p:cNvPr>
          <p:cNvSpPr/>
          <p:nvPr/>
        </p:nvSpPr>
        <p:spPr>
          <a:xfrm>
            <a:off x="10837336" y="6135624"/>
            <a:ext cx="1354664" cy="4915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13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7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7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9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9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0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0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1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21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26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1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36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5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5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6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6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72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77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8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8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92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97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02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0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12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1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22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2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329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0" fill="hold">
                      <p:stCondLst>
                        <p:cond delay="0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33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38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43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48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53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58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3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8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73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78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0" fill="hold">
                      <p:stCondLst>
                        <p:cond delay="indefinite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83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88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390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1" fill="hold">
                      <p:stCondLst>
                        <p:cond delay="0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94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6" fill="hold">
                      <p:stCondLst>
                        <p:cond delay="indefinite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99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04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09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14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6" fill="hold">
                      <p:stCondLst>
                        <p:cond delay="indefinite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19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1" fill="hold">
                      <p:stCondLst>
                        <p:cond delay="indefinite"/>
                      </p:stCondLst>
                      <p:childTnLst>
                        <p:par>
                          <p:cTn id="422" fill="hold">
                            <p:stCondLst>
                              <p:cond delay="0"/>
                            </p:stCondLst>
                            <p:childTnLst>
                              <p:par>
                                <p:cTn id="42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4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6" fill="hold">
                      <p:stCondLst>
                        <p:cond delay="indefinite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9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1" fill="hold">
                      <p:stCondLst>
                        <p:cond delay="indefinite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34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6" fill="hold">
                      <p:stCondLst>
                        <p:cond delay="indefinite"/>
                      </p:stCondLst>
                      <p:childTnLst>
                        <p:par>
                          <p:cTn id="437" fill="hold">
                            <p:stCondLst>
                              <p:cond delay="0"/>
                            </p:stCondLst>
                            <p:childTnLst>
                              <p:par>
                                <p:cTn id="438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39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>
                      <p:stCondLst>
                        <p:cond delay="indefinite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44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6" fill="hold">
                      <p:stCondLst>
                        <p:cond delay="indefinite"/>
                      </p:stCondLst>
                      <p:childTnLst>
                        <p:par>
                          <p:cTn id="447" fill="hold">
                            <p:stCondLst>
                              <p:cond delay="0"/>
                            </p:stCondLst>
                            <p:childTnLst>
                              <p:par>
                                <p:cTn id="448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49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451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2" fill="hold">
                      <p:stCondLst>
                        <p:cond delay="0"/>
                      </p:stCondLst>
                      <p:childTnLst>
                        <p:par>
                          <p:cTn id="453" fill="hold">
                            <p:stCondLst>
                              <p:cond delay="0"/>
                            </p:stCondLst>
                            <p:childTnLst>
                              <p:par>
                                <p:cTn id="454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55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7" fill="hold">
                      <p:stCondLst>
                        <p:cond delay="indefinite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60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2" fill="hold">
                      <p:stCondLst>
                        <p:cond delay="indefinite"/>
                      </p:stCondLst>
                      <p:childTnLst>
                        <p:par>
                          <p:cTn id="463" fill="hold">
                            <p:stCondLst>
                              <p:cond delay="0"/>
                            </p:stCondLst>
                            <p:childTnLst>
                              <p:par>
                                <p:cTn id="464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65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7" fill="hold">
                      <p:stCondLst>
                        <p:cond delay="indefinite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70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2" fill="hold">
                      <p:stCondLst>
                        <p:cond delay="indefinite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75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7" fill="hold">
                      <p:stCondLst>
                        <p:cond delay="indefinite"/>
                      </p:stCondLst>
                      <p:childTnLst>
                        <p:par>
                          <p:cTn id="478" fill="hold">
                            <p:stCondLst>
                              <p:cond delay="0"/>
                            </p:stCondLst>
                            <p:childTnLst>
                              <p:par>
                                <p:cTn id="47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0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2" fill="hold">
                      <p:stCondLst>
                        <p:cond delay="indefinite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5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7" fill="hold">
                      <p:stCondLst>
                        <p:cond delay="indefinite"/>
                      </p:stCondLst>
                      <p:childTnLst>
                        <p:par>
                          <p:cTn id="488" fill="hold">
                            <p:stCondLst>
                              <p:cond delay="0"/>
                            </p:stCondLst>
                            <p:childTnLst>
                              <p:par>
                                <p:cTn id="48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90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2" fill="hold">
                      <p:stCondLst>
                        <p:cond delay="indefinite"/>
                      </p:stCondLst>
                      <p:childTnLst>
                        <p:par>
                          <p:cTn id="493" fill="hold">
                            <p:stCondLst>
                              <p:cond delay="0"/>
                            </p:stCondLst>
                            <p:childTnLst>
                              <p:par>
                                <p:cTn id="494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95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7" fill="hold">
                      <p:stCondLst>
                        <p:cond delay="indefinite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00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2" fill="hold">
                      <p:stCondLst>
                        <p:cond delay="indefinite"/>
                      </p:stCondLst>
                      <p:childTnLst>
                        <p:par>
                          <p:cTn id="503" fill="hold">
                            <p:stCondLst>
                              <p:cond delay="0"/>
                            </p:stCondLst>
                            <p:childTnLst>
                              <p:par>
                                <p:cTn id="504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05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7" fill="hold">
                      <p:stCondLst>
                        <p:cond delay="indefinite"/>
                      </p:stCondLst>
                      <p:childTnLst>
                        <p:par>
                          <p:cTn id="508" fill="hold">
                            <p:stCondLst>
                              <p:cond delay="0"/>
                            </p:stCondLst>
                            <p:childTnLst>
                              <p:par>
                                <p:cTn id="50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10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0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2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" contrast="-1000"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E2C7960B-127D-4489-8D40-0C692D05B7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19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29834" y="4372418"/>
            <a:ext cx="1731676" cy="461665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12; 8; 11; 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66508" y="5339966"/>
            <a:ext cx="1731676" cy="461665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12; 7; 11; 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92863" y="5275994"/>
            <a:ext cx="1819275" cy="461665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12; 7; 10; 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92865" y="4295136"/>
            <a:ext cx="1819274" cy="461665"/>
          </a:xfrm>
          <a:prstGeom prst="rect">
            <a:avLst/>
          </a:prstGeom>
          <a:solidFill>
            <a:srgbClr val="FF7C8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11; 7; 10; 8</a:t>
            </a:r>
          </a:p>
        </p:txBody>
      </p:sp>
      <p:pic>
        <p:nvPicPr>
          <p:cNvPr id="8" name="Picture 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72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2725" y="4699826"/>
            <a:ext cx="1819275" cy="2212632"/>
          </a:xfrm>
          <a:prstGeom prst="rect">
            <a:avLst/>
          </a:prstGeom>
        </p:spPr>
      </p:pic>
      <p:pic>
        <p:nvPicPr>
          <p:cNvPr id="9" name="c8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41286" y1="46024" x2="57022" y2="357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838" t="13333" r="19091" b="11717"/>
          <a:stretch/>
        </p:blipFill>
        <p:spPr>
          <a:xfrm>
            <a:off x="1958312" y="3851352"/>
            <a:ext cx="1259637" cy="14076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242" y="5051597"/>
            <a:ext cx="1074240" cy="10742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292" y="4955682"/>
            <a:ext cx="1033738" cy="103373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125" b="99375" l="4375" r="94375">
                        <a14:foregroundMark x1="63750" y1="42500" x2="8125" y2="49375"/>
                        <a14:foregroundMark x1="78125" y1="54375" x2="11875" y2="55625"/>
                        <a14:foregroundMark x1="71875" y1="27500" x2="65625" y2="96875"/>
                        <a14:foregroundMark x1="62500" y1="24375" x2="67500" y2="9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345" y="4010315"/>
            <a:ext cx="1084453" cy="1084453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83AE26C-2E7C-4569-B409-1B930EDFCCE1}"/>
              </a:ext>
            </a:extLst>
          </p:cNvPr>
          <p:cNvSpPr/>
          <p:nvPr/>
        </p:nvSpPr>
        <p:spPr>
          <a:xfrm>
            <a:off x="1658661" y="3513748"/>
            <a:ext cx="6821353" cy="5212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điền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xuống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: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CFE3EE3-B5DE-4BD9-8DC8-5EC767B77CD8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" r="180"/>
          <a:stretch/>
        </p:blipFill>
        <p:spPr>
          <a:xfrm>
            <a:off x="1528033" y="150023"/>
            <a:ext cx="7344412" cy="327897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47C7052-3FD4-411E-94AE-E32A6785DCB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898" y="-75066"/>
            <a:ext cx="1344552" cy="597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2465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1832</TotalTime>
  <Words>1017</Words>
  <Application>Microsoft Office PowerPoint</Application>
  <PresentationFormat>Widescreen</PresentationFormat>
  <Paragraphs>196</Paragraphs>
  <Slides>21</Slides>
  <Notes>4</Notes>
  <HiddenSlides>0</HiddenSlides>
  <MMClips>52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Cambria Math</vt:lpstr>
      <vt:lpstr>Times New Roman</vt:lpstr>
      <vt:lpstr>UTM Avo</vt:lpstr>
      <vt:lpstr>Calibri</vt:lpstr>
      <vt:lpstr>Bahnschrift SemiBold Condensed</vt:lpstr>
      <vt:lpstr>Tahoma</vt:lpstr>
      <vt:lpstr>Office Theme</vt:lpstr>
      <vt:lpstr>Tuần 20 Bài 1: Thu thập, tổ chức,  biểu diễn và xử lý dữ liệu – Tiết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510</cp:revision>
  <dcterms:created xsi:type="dcterms:W3CDTF">2021-11-01T08:16:43Z</dcterms:created>
  <dcterms:modified xsi:type="dcterms:W3CDTF">2024-01-22T22:58:03Z</dcterms:modified>
</cp:coreProperties>
</file>