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audio2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4"/>
  </p:notesMasterIdLst>
  <p:sldIdLst>
    <p:sldId id="317" r:id="rId2"/>
    <p:sldId id="500" r:id="rId3"/>
    <p:sldId id="295" r:id="rId4"/>
    <p:sldId id="395" r:id="rId5"/>
    <p:sldId id="401" r:id="rId6"/>
    <p:sldId id="371" r:id="rId7"/>
    <p:sldId id="402" r:id="rId8"/>
    <p:sldId id="403" r:id="rId9"/>
    <p:sldId id="404" r:id="rId10"/>
    <p:sldId id="405" r:id="rId11"/>
    <p:sldId id="406" r:id="rId12"/>
    <p:sldId id="356" r:id="rId1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9900"/>
    <a:srgbClr val="CC00CC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356" autoAdjust="0"/>
  </p:normalViewPr>
  <p:slideViewPr>
    <p:cSldViewPr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12/03/2024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3.gif"/><Relationship Id="rId1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12" Type="http://schemas.openxmlformats.org/officeDocument/2006/relationships/image" Target="../media/image22.gif"/><Relationship Id="rId17" Type="http://schemas.microsoft.com/office/2007/relationships/media" Target="../media/media8.mp3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gif"/><Relationship Id="rId20" Type="http://schemas.openxmlformats.org/officeDocument/2006/relationships/audio" Target="../media/audio21.wav"/><Relationship Id="rId1" Type="http://schemas.openxmlformats.org/officeDocument/2006/relationships/video" Target="NULL" TargetMode="External"/><Relationship Id="rId6" Type="http://schemas.openxmlformats.org/officeDocument/2006/relationships/image" Target="../media/image19.gif"/><Relationship Id="rId11" Type="http://schemas.openxmlformats.org/officeDocument/2006/relationships/image" Target="../media/image21.gif"/><Relationship Id="rId5" Type="http://schemas.openxmlformats.org/officeDocument/2006/relationships/audio" Target="../media/audio3.wav"/><Relationship Id="rId15" Type="http://schemas.openxmlformats.org/officeDocument/2006/relationships/image" Target="../media/image25.gif"/><Relationship Id="rId10" Type="http://schemas.openxmlformats.org/officeDocument/2006/relationships/slide" Target="slide6.xml"/><Relationship Id="rId19" Type="http://schemas.microsoft.com/office/2007/relationships/media" Target="../media/media9.mp3"/><Relationship Id="rId4" Type="http://schemas.openxmlformats.org/officeDocument/2006/relationships/audio" Target="../media/audio2.wav"/><Relationship Id="rId9" Type="http://schemas.openxmlformats.org/officeDocument/2006/relationships/image" Target="../media/image20.jpeg"/><Relationship Id="rId14" Type="http://schemas.openxmlformats.org/officeDocument/2006/relationships/image" Target="../media/image28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3.gif"/><Relationship Id="rId1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12" Type="http://schemas.openxmlformats.org/officeDocument/2006/relationships/image" Target="../media/image22.gif"/><Relationship Id="rId17" Type="http://schemas.microsoft.com/office/2007/relationships/media" Target="../media/media8.mp3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gif"/><Relationship Id="rId20" Type="http://schemas.openxmlformats.org/officeDocument/2006/relationships/audio" Target="../media/audio21.wav"/><Relationship Id="rId1" Type="http://schemas.openxmlformats.org/officeDocument/2006/relationships/video" Target="NULL" TargetMode="External"/><Relationship Id="rId6" Type="http://schemas.openxmlformats.org/officeDocument/2006/relationships/image" Target="../media/image19.gif"/><Relationship Id="rId11" Type="http://schemas.openxmlformats.org/officeDocument/2006/relationships/image" Target="../media/image21.gif"/><Relationship Id="rId5" Type="http://schemas.openxmlformats.org/officeDocument/2006/relationships/audio" Target="../media/audio3.wav"/><Relationship Id="rId15" Type="http://schemas.openxmlformats.org/officeDocument/2006/relationships/image" Target="../media/image25.gif"/><Relationship Id="rId10" Type="http://schemas.openxmlformats.org/officeDocument/2006/relationships/slide" Target="slide6.xml"/><Relationship Id="rId19" Type="http://schemas.microsoft.com/office/2007/relationships/media" Target="../media/media9.mp3"/><Relationship Id="rId4" Type="http://schemas.openxmlformats.org/officeDocument/2006/relationships/audio" Target="../media/audio2.wav"/><Relationship Id="rId9" Type="http://schemas.openxmlformats.org/officeDocument/2006/relationships/image" Target="../media/image20.jpeg"/><Relationship Id="rId1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6.mp4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18" Type="http://schemas.openxmlformats.org/officeDocument/2006/relationships/image" Target="../media/image17.gif"/><Relationship Id="rId3" Type="http://schemas.openxmlformats.org/officeDocument/2006/relationships/slide" Target="slide7.xml"/><Relationship Id="rId7" Type="http://schemas.openxmlformats.org/officeDocument/2006/relationships/image" Target="../media/image9.png"/><Relationship Id="rId12" Type="http://schemas.openxmlformats.org/officeDocument/2006/relationships/slide" Target="slide10.xml"/><Relationship Id="rId17" Type="http://schemas.openxmlformats.org/officeDocument/2006/relationships/image" Target="../media/image16.png"/><Relationship Id="rId2" Type="http://schemas.openxmlformats.org/officeDocument/2006/relationships/image" Target="../media/image6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5" Type="http://schemas.openxmlformats.org/officeDocument/2006/relationships/slide" Target="slide11.xml"/><Relationship Id="rId10" Type="http://schemas.openxmlformats.org/officeDocument/2006/relationships/image" Target="../media/image11.png"/><Relationship Id="rId19" Type="http://schemas.openxmlformats.org/officeDocument/2006/relationships/image" Target="../media/image18.png"/><Relationship Id="rId4" Type="http://schemas.openxmlformats.org/officeDocument/2006/relationships/image" Target="../media/image7.png"/><Relationship Id="rId9" Type="http://schemas.openxmlformats.org/officeDocument/2006/relationships/slide" Target="slide9.xml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3.gif"/><Relationship Id="rId1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22.gif"/><Relationship Id="rId17" Type="http://schemas.microsoft.com/office/2007/relationships/media" Target="../media/media8.mp3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gif"/><Relationship Id="rId20" Type="http://schemas.openxmlformats.org/officeDocument/2006/relationships/audio" Target="../media/audio21.wav"/><Relationship Id="rId1" Type="http://schemas.openxmlformats.org/officeDocument/2006/relationships/video" Target="NULL" TargetMode="External"/><Relationship Id="rId6" Type="http://schemas.openxmlformats.org/officeDocument/2006/relationships/image" Target="../media/image19.gif"/><Relationship Id="rId11" Type="http://schemas.openxmlformats.org/officeDocument/2006/relationships/image" Target="../media/image21.gif"/><Relationship Id="rId5" Type="http://schemas.openxmlformats.org/officeDocument/2006/relationships/audio" Target="../media/audio3.wav"/><Relationship Id="rId15" Type="http://schemas.openxmlformats.org/officeDocument/2006/relationships/image" Target="../media/image25.gif"/><Relationship Id="rId10" Type="http://schemas.openxmlformats.org/officeDocument/2006/relationships/slide" Target="slide6.xml"/><Relationship Id="rId19" Type="http://schemas.microsoft.com/office/2007/relationships/media" Target="../media/media9.mp3"/><Relationship Id="rId4" Type="http://schemas.openxmlformats.org/officeDocument/2006/relationships/audio" Target="../media/audio2.wav"/><Relationship Id="rId9" Type="http://schemas.openxmlformats.org/officeDocument/2006/relationships/image" Target="../media/image20.jpeg"/><Relationship Id="rId1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3.gif"/><Relationship Id="rId1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12" Type="http://schemas.openxmlformats.org/officeDocument/2006/relationships/image" Target="../media/image22.gif"/><Relationship Id="rId17" Type="http://schemas.microsoft.com/office/2007/relationships/media" Target="../media/media8.mp3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gif"/><Relationship Id="rId20" Type="http://schemas.openxmlformats.org/officeDocument/2006/relationships/audio" Target="../media/audio21.wav"/><Relationship Id="rId1" Type="http://schemas.openxmlformats.org/officeDocument/2006/relationships/video" Target="NULL" TargetMode="External"/><Relationship Id="rId6" Type="http://schemas.openxmlformats.org/officeDocument/2006/relationships/image" Target="../media/image19.gif"/><Relationship Id="rId11" Type="http://schemas.openxmlformats.org/officeDocument/2006/relationships/image" Target="../media/image21.gif"/><Relationship Id="rId5" Type="http://schemas.openxmlformats.org/officeDocument/2006/relationships/audio" Target="../media/audio3.wav"/><Relationship Id="rId15" Type="http://schemas.openxmlformats.org/officeDocument/2006/relationships/image" Target="../media/image25.gif"/><Relationship Id="rId10" Type="http://schemas.openxmlformats.org/officeDocument/2006/relationships/slide" Target="slide6.xml"/><Relationship Id="rId19" Type="http://schemas.microsoft.com/office/2007/relationships/media" Target="../media/media9.mp3"/><Relationship Id="rId4" Type="http://schemas.openxmlformats.org/officeDocument/2006/relationships/audio" Target="../media/audio2.wav"/><Relationship Id="rId9" Type="http://schemas.openxmlformats.org/officeDocument/2006/relationships/image" Target="../media/image20.jpeg"/><Relationship Id="rId1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3.gif"/><Relationship Id="rId1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12" Type="http://schemas.openxmlformats.org/officeDocument/2006/relationships/image" Target="../media/image22.gif"/><Relationship Id="rId17" Type="http://schemas.microsoft.com/office/2007/relationships/media" Target="../media/media8.mp3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gif"/><Relationship Id="rId20" Type="http://schemas.openxmlformats.org/officeDocument/2006/relationships/audio" Target="../media/audio21.wav"/><Relationship Id="rId1" Type="http://schemas.openxmlformats.org/officeDocument/2006/relationships/video" Target="NULL" TargetMode="External"/><Relationship Id="rId6" Type="http://schemas.openxmlformats.org/officeDocument/2006/relationships/image" Target="../media/image19.gif"/><Relationship Id="rId11" Type="http://schemas.openxmlformats.org/officeDocument/2006/relationships/image" Target="../media/image21.gif"/><Relationship Id="rId5" Type="http://schemas.openxmlformats.org/officeDocument/2006/relationships/audio" Target="../media/audio3.wav"/><Relationship Id="rId15" Type="http://schemas.openxmlformats.org/officeDocument/2006/relationships/image" Target="../media/image25.gif"/><Relationship Id="rId10" Type="http://schemas.openxmlformats.org/officeDocument/2006/relationships/slide" Target="slide6.xml"/><Relationship Id="rId19" Type="http://schemas.microsoft.com/office/2007/relationships/media" Target="../media/media9.mp3"/><Relationship Id="rId4" Type="http://schemas.openxmlformats.org/officeDocument/2006/relationships/audio" Target="../media/audio2.wav"/><Relationship Id="rId9" Type="http://schemas.openxmlformats.org/officeDocument/2006/relationships/image" Target="../media/image20.jpeg"/><Relationship Id="rId14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viên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 Nguyễn Thị Khánh Ly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</a:t>
            </a:r>
            <a:r>
              <a:rPr lang="vi-V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ường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 THCS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Tràng</a:t>
            </a: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Cát</a:t>
            </a:r>
            <a:endParaRPr 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362201"/>
            <a:ext cx="3600000" cy="34476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8</a:t>
            </a:r>
          </a:p>
        </p:txBody>
      </p:sp>
    </p:spTree>
    <p:extLst>
      <p:ext uri="{BB962C8B-B14F-4D97-AF65-F5344CB8AC3E}">
        <p14:creationId xmlns="" xmlns:p14="http://schemas.microsoft.com/office/powerpoint/2010/main" val="31821485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750" y="0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>
              <a:defRPr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4.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dàn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dựng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82028" y="2075128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hỗn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nam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nữ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trẻ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0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31573" y="7276755"/>
            <a:ext cx="447048" cy="4282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grpSp>
        <p:nvGrpSpPr>
          <p:cNvPr id="19" name="กลุ่ม 12">
            <a:extLst>
              <a:ext uri="{FF2B5EF4-FFF2-40B4-BE49-F238E27FC236}">
                <a16:creationId xmlns="" xmlns:a16="http://schemas.microsoft.com/office/drawing/2014/main" id="{67654437-D6ED-4895-AD04-A2F764A3F5E5}"/>
              </a:ext>
            </a:extLst>
          </p:cNvPr>
          <p:cNvGrpSpPr/>
          <p:nvPr/>
        </p:nvGrpSpPr>
        <p:grpSpPr>
          <a:xfrm>
            <a:off x="10883188" y="1689543"/>
            <a:ext cx="1140959" cy="1341421"/>
            <a:chOff x="3628809" y="1877210"/>
            <a:chExt cx="2998906" cy="2644351"/>
          </a:xfrm>
        </p:grpSpPr>
        <p:sp>
          <p:nvSpPr>
            <p:cNvPr id="20" name="วงรี 13">
              <a:extLst>
                <a:ext uri="{FF2B5EF4-FFF2-40B4-BE49-F238E27FC236}">
                  <a16:creationId xmlns="" xmlns:a16="http://schemas.microsoft.com/office/drawing/2014/main" id="{8A6036AA-926C-4DDE-B2F8-C9E0958E6232}"/>
                </a:ext>
              </a:extLst>
            </p:cNvPr>
            <p:cNvSpPr/>
            <p:nvPr/>
          </p:nvSpPr>
          <p:spPr>
            <a:xfrm>
              <a:off x="3729359" y="1994327"/>
              <a:ext cx="2527234" cy="252723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ACCBF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21" name="วงรี 14">
              <a:extLst>
                <a:ext uri="{FF2B5EF4-FFF2-40B4-BE49-F238E27FC236}">
                  <a16:creationId xmlns="" xmlns:a16="http://schemas.microsoft.com/office/drawing/2014/main" id="{CEC68C1E-318E-4CEF-84D9-FB0524BA4D99}"/>
                </a:ext>
              </a:extLst>
            </p:cNvPr>
            <p:cNvSpPr/>
            <p:nvPr/>
          </p:nvSpPr>
          <p:spPr>
            <a:xfrm>
              <a:off x="4892065" y="2995965"/>
              <a:ext cx="373746" cy="3737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22" name="สี่เหลี่ยมผืนผ้า 15">
              <a:extLst>
                <a:ext uri="{FF2B5EF4-FFF2-40B4-BE49-F238E27FC236}">
                  <a16:creationId xmlns="" xmlns:a16="http://schemas.microsoft.com/office/drawing/2014/main" id="{56457F02-E40F-45F0-A96A-01A714F2BEB3}"/>
                </a:ext>
              </a:extLst>
            </p:cNvPr>
            <p:cNvSpPr/>
            <p:nvPr/>
          </p:nvSpPr>
          <p:spPr>
            <a:xfrm>
              <a:off x="5694264" y="2557816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1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3" name="สี่เหลี่ยมผืนผ้า 16">
              <a:extLst>
                <a:ext uri="{FF2B5EF4-FFF2-40B4-BE49-F238E27FC236}">
                  <a16:creationId xmlns="" xmlns:a16="http://schemas.microsoft.com/office/drawing/2014/main" id="{2E5BBA67-F867-4149-8BB5-0879435F8B89}"/>
                </a:ext>
              </a:extLst>
            </p:cNvPr>
            <p:cNvSpPr/>
            <p:nvPr/>
          </p:nvSpPr>
          <p:spPr>
            <a:xfrm>
              <a:off x="5322415" y="3726681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2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4" name="สี่เหลี่ยมผืนผ้า 17">
              <a:extLst>
                <a:ext uri="{FF2B5EF4-FFF2-40B4-BE49-F238E27FC236}">
                  <a16:creationId xmlns="" xmlns:a16="http://schemas.microsoft.com/office/drawing/2014/main" id="{33517E3B-0E3D-4A9D-8AF4-98DAF90B12C7}"/>
                </a:ext>
              </a:extLst>
            </p:cNvPr>
            <p:cNvSpPr/>
            <p:nvPr/>
          </p:nvSpPr>
          <p:spPr>
            <a:xfrm>
              <a:off x="3977121" y="372534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3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5" name="สี่เหลี่ยมผืนผ้า 18">
              <a:extLst>
                <a:ext uri="{FF2B5EF4-FFF2-40B4-BE49-F238E27FC236}">
                  <a16:creationId xmlns="" xmlns:a16="http://schemas.microsoft.com/office/drawing/2014/main" id="{11F9F5AB-79CC-4897-AFAF-464DEA79A563}"/>
                </a:ext>
              </a:extLst>
            </p:cNvPr>
            <p:cNvSpPr/>
            <p:nvPr/>
          </p:nvSpPr>
          <p:spPr>
            <a:xfrm>
              <a:off x="3628809" y="255476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4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6" name="สี่เหลี่ยมผืนผ้า 19">
              <a:extLst>
                <a:ext uri="{FF2B5EF4-FFF2-40B4-BE49-F238E27FC236}">
                  <a16:creationId xmlns="" xmlns:a16="http://schemas.microsoft.com/office/drawing/2014/main" id="{38C37D41-727D-49E7-B151-CF555675EB41}"/>
                </a:ext>
              </a:extLst>
            </p:cNvPr>
            <p:cNvSpPr/>
            <p:nvPr/>
          </p:nvSpPr>
          <p:spPr>
            <a:xfrm>
              <a:off x="4621892" y="1877210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5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9" name="ลูกศร: รูปห้าเหลี่ยม 20">
              <a:extLst>
                <a:ext uri="{FF2B5EF4-FFF2-40B4-BE49-F238E27FC236}">
                  <a16:creationId xmlns="" xmlns:a16="http://schemas.microsoft.com/office/drawing/2014/main" id="{F66D67BD-0F04-4DC5-9FC1-E006029082EE}"/>
                </a:ext>
              </a:extLst>
            </p:cNvPr>
            <p:cNvSpPr/>
            <p:nvPr/>
          </p:nvSpPr>
          <p:spPr>
            <a:xfrm>
              <a:off x="5051063" y="3143133"/>
              <a:ext cx="933451" cy="115501"/>
            </a:xfrm>
            <a:prstGeom prst="homePlate">
              <a:avLst/>
            </a:prstGeom>
            <a:solidFill>
              <a:srgbClr val="FDA03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grpSp>
        <p:nvGrpSpPr>
          <p:cNvPr id="30" name="กลุ่ม 21">
            <a:extLst>
              <a:ext uri="{FF2B5EF4-FFF2-40B4-BE49-F238E27FC236}">
                <a16:creationId xmlns="" xmlns:a16="http://schemas.microsoft.com/office/drawing/2014/main" id="{FE1A25AC-E1B1-4A97-A3CC-612FC7188357}"/>
              </a:ext>
            </a:extLst>
          </p:cNvPr>
          <p:cNvGrpSpPr/>
          <p:nvPr/>
        </p:nvGrpSpPr>
        <p:grpSpPr>
          <a:xfrm>
            <a:off x="10913109" y="1721961"/>
            <a:ext cx="961507" cy="1282009"/>
            <a:chOff x="3842018" y="1909696"/>
            <a:chExt cx="2527233" cy="2527233"/>
          </a:xfrm>
        </p:grpSpPr>
        <p:sp>
          <p:nvSpPr>
            <p:cNvPr id="32" name="วงรี 22">
              <a:extLst>
                <a:ext uri="{FF2B5EF4-FFF2-40B4-BE49-F238E27FC236}">
                  <a16:creationId xmlns="" xmlns:a16="http://schemas.microsoft.com/office/drawing/2014/main" id="{E4F8C39C-08E1-4836-BB04-493A4B3F482B}"/>
                </a:ext>
              </a:extLst>
            </p:cNvPr>
            <p:cNvSpPr/>
            <p:nvPr/>
          </p:nvSpPr>
          <p:spPr>
            <a:xfrm>
              <a:off x="3842018" y="1909696"/>
              <a:ext cx="2527233" cy="2527233"/>
            </a:xfrm>
            <a:prstGeom prst="ellipse">
              <a:avLst/>
            </a:prstGeom>
            <a:noFill/>
            <a:ln w="38100">
              <a:solidFill>
                <a:srgbClr val="FF858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34" name="ลูกศร: รูปห้าเหลี่ยม 23">
              <a:extLst>
                <a:ext uri="{FF2B5EF4-FFF2-40B4-BE49-F238E27FC236}">
                  <a16:creationId xmlns="" xmlns:a16="http://schemas.microsoft.com/office/drawing/2014/main" id="{3CA0254A-530C-4D4D-A148-AF669CF93543}"/>
                </a:ext>
              </a:extLst>
            </p:cNvPr>
            <p:cNvSpPr/>
            <p:nvPr/>
          </p:nvSpPr>
          <p:spPr>
            <a:xfrm rot="16200000">
              <a:off x="4558566" y="2693344"/>
              <a:ext cx="1083379" cy="106147"/>
            </a:xfrm>
            <a:prstGeom prst="homePlate">
              <a:avLst/>
            </a:prstGeom>
            <a:solidFill>
              <a:srgbClr val="84F0A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sp>
        <p:nvSpPr>
          <p:cNvPr id="37" name="วงรี 24">
            <a:extLst>
              <a:ext uri="{FF2B5EF4-FFF2-40B4-BE49-F238E27FC236}">
                <a16:creationId xmlns="" xmlns:a16="http://schemas.microsoft.com/office/drawing/2014/main" id="{12356E96-4AA6-4089-B0E1-57D8069AAB2A}"/>
              </a:ext>
            </a:extLst>
          </p:cNvPr>
          <p:cNvSpPr/>
          <p:nvPr/>
        </p:nvSpPr>
        <p:spPr>
          <a:xfrm>
            <a:off x="11325548" y="1699748"/>
            <a:ext cx="142195" cy="189593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Cordia New" panose="020B0304020202020204" pitchFamily="34" charset="-34"/>
              <a:sym typeface="Arial"/>
            </a:endParaRPr>
          </a:p>
        </p:txBody>
      </p:sp>
      <p:pic>
        <p:nvPicPr>
          <p:cNvPr id="39" name="paw">
            <a:hlinkClick r:id="" action="ppaction://media"/>
            <a:extLst>
              <a:ext uri="{FF2B5EF4-FFF2-40B4-BE49-F238E27FC236}">
                <a16:creationId xmlns="" xmlns:a16="http://schemas.microsoft.com/office/drawing/2014/main" id="{2169A93F-C4DB-4B1A-9A2B-5D1CCD74E00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16040" y="1470239"/>
            <a:ext cx="304800" cy="406400"/>
          </a:xfrm>
          <a:prstGeom prst="rect">
            <a:avLst/>
          </a:prstGeom>
        </p:spPr>
      </p:pic>
      <p:pic>
        <p:nvPicPr>
          <p:cNvPr id="40" name="HISCALE">
            <a:hlinkClick r:id="" action="ppaction://media"/>
            <a:extLst>
              <a:ext uri="{FF2B5EF4-FFF2-40B4-BE49-F238E27FC236}">
                <a16:creationId xmlns="" xmlns:a16="http://schemas.microsoft.com/office/drawing/2014/main" id="{0534463A-6DB1-416C-9F0F-DA49F5A274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9">
                  <p14:trim end="2788.1875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16040" y="1911238"/>
            <a:ext cx="3048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95883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stSnd>
            <p:snd r:embed="rId20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deoplayback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54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1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video>
            <p:vide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485" y="-13574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8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5. Bài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“ Bay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ước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mơ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” do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sĩ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sáng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26076" y="2136999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Nguyễn Nam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0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grpSp>
        <p:nvGrpSpPr>
          <p:cNvPr id="19" name="กลุ่ม 12">
            <a:extLst>
              <a:ext uri="{FF2B5EF4-FFF2-40B4-BE49-F238E27FC236}">
                <a16:creationId xmlns="" xmlns:a16="http://schemas.microsoft.com/office/drawing/2014/main" id="{67654437-D6ED-4895-AD04-A2F764A3F5E5}"/>
              </a:ext>
            </a:extLst>
          </p:cNvPr>
          <p:cNvGrpSpPr/>
          <p:nvPr/>
        </p:nvGrpSpPr>
        <p:grpSpPr>
          <a:xfrm>
            <a:off x="10876657" y="1576841"/>
            <a:ext cx="1140959" cy="1341421"/>
            <a:chOff x="3628809" y="1877210"/>
            <a:chExt cx="2998906" cy="2644351"/>
          </a:xfrm>
        </p:grpSpPr>
        <p:sp>
          <p:nvSpPr>
            <p:cNvPr id="20" name="วงรี 13">
              <a:extLst>
                <a:ext uri="{FF2B5EF4-FFF2-40B4-BE49-F238E27FC236}">
                  <a16:creationId xmlns="" xmlns:a16="http://schemas.microsoft.com/office/drawing/2014/main" id="{8A6036AA-926C-4DDE-B2F8-C9E0958E6232}"/>
                </a:ext>
              </a:extLst>
            </p:cNvPr>
            <p:cNvSpPr/>
            <p:nvPr/>
          </p:nvSpPr>
          <p:spPr>
            <a:xfrm>
              <a:off x="3729359" y="1994327"/>
              <a:ext cx="2527234" cy="252723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ACCBF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21" name="วงรี 14">
              <a:extLst>
                <a:ext uri="{FF2B5EF4-FFF2-40B4-BE49-F238E27FC236}">
                  <a16:creationId xmlns="" xmlns:a16="http://schemas.microsoft.com/office/drawing/2014/main" id="{CEC68C1E-318E-4CEF-84D9-FB0524BA4D99}"/>
                </a:ext>
              </a:extLst>
            </p:cNvPr>
            <p:cNvSpPr/>
            <p:nvPr/>
          </p:nvSpPr>
          <p:spPr>
            <a:xfrm>
              <a:off x="4892065" y="2995965"/>
              <a:ext cx="373746" cy="3737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22" name="สี่เหลี่ยมผืนผ้า 15">
              <a:extLst>
                <a:ext uri="{FF2B5EF4-FFF2-40B4-BE49-F238E27FC236}">
                  <a16:creationId xmlns="" xmlns:a16="http://schemas.microsoft.com/office/drawing/2014/main" id="{56457F02-E40F-45F0-A96A-01A714F2BEB3}"/>
                </a:ext>
              </a:extLst>
            </p:cNvPr>
            <p:cNvSpPr/>
            <p:nvPr/>
          </p:nvSpPr>
          <p:spPr>
            <a:xfrm>
              <a:off x="5694264" y="2557816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1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3" name="สี่เหลี่ยมผืนผ้า 16">
              <a:extLst>
                <a:ext uri="{FF2B5EF4-FFF2-40B4-BE49-F238E27FC236}">
                  <a16:creationId xmlns="" xmlns:a16="http://schemas.microsoft.com/office/drawing/2014/main" id="{2E5BBA67-F867-4149-8BB5-0879435F8B89}"/>
                </a:ext>
              </a:extLst>
            </p:cNvPr>
            <p:cNvSpPr/>
            <p:nvPr/>
          </p:nvSpPr>
          <p:spPr>
            <a:xfrm>
              <a:off x="5322415" y="3726681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2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4" name="สี่เหลี่ยมผืนผ้า 17">
              <a:extLst>
                <a:ext uri="{FF2B5EF4-FFF2-40B4-BE49-F238E27FC236}">
                  <a16:creationId xmlns="" xmlns:a16="http://schemas.microsoft.com/office/drawing/2014/main" id="{33517E3B-0E3D-4A9D-8AF4-98DAF90B12C7}"/>
                </a:ext>
              </a:extLst>
            </p:cNvPr>
            <p:cNvSpPr/>
            <p:nvPr/>
          </p:nvSpPr>
          <p:spPr>
            <a:xfrm>
              <a:off x="3977121" y="372534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3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5" name="สี่เหลี่ยมผืนผ้า 18">
              <a:extLst>
                <a:ext uri="{FF2B5EF4-FFF2-40B4-BE49-F238E27FC236}">
                  <a16:creationId xmlns="" xmlns:a16="http://schemas.microsoft.com/office/drawing/2014/main" id="{11F9F5AB-79CC-4897-AFAF-464DEA79A563}"/>
                </a:ext>
              </a:extLst>
            </p:cNvPr>
            <p:cNvSpPr/>
            <p:nvPr/>
          </p:nvSpPr>
          <p:spPr>
            <a:xfrm>
              <a:off x="3628809" y="255476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4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6" name="สี่เหลี่ยมผืนผ้า 19">
              <a:extLst>
                <a:ext uri="{FF2B5EF4-FFF2-40B4-BE49-F238E27FC236}">
                  <a16:creationId xmlns="" xmlns:a16="http://schemas.microsoft.com/office/drawing/2014/main" id="{38C37D41-727D-49E7-B151-CF555675EB41}"/>
                </a:ext>
              </a:extLst>
            </p:cNvPr>
            <p:cNvSpPr/>
            <p:nvPr/>
          </p:nvSpPr>
          <p:spPr>
            <a:xfrm>
              <a:off x="4621892" y="1877210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5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9" name="ลูกศร: รูปห้าเหลี่ยม 20">
              <a:extLst>
                <a:ext uri="{FF2B5EF4-FFF2-40B4-BE49-F238E27FC236}">
                  <a16:creationId xmlns="" xmlns:a16="http://schemas.microsoft.com/office/drawing/2014/main" id="{F66D67BD-0F04-4DC5-9FC1-E006029082EE}"/>
                </a:ext>
              </a:extLst>
            </p:cNvPr>
            <p:cNvSpPr/>
            <p:nvPr/>
          </p:nvSpPr>
          <p:spPr>
            <a:xfrm>
              <a:off x="5051063" y="3143133"/>
              <a:ext cx="933451" cy="115501"/>
            </a:xfrm>
            <a:prstGeom prst="homePlate">
              <a:avLst/>
            </a:prstGeom>
            <a:solidFill>
              <a:srgbClr val="FDA03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grpSp>
        <p:nvGrpSpPr>
          <p:cNvPr id="30" name="กลุ่ม 21">
            <a:extLst>
              <a:ext uri="{FF2B5EF4-FFF2-40B4-BE49-F238E27FC236}">
                <a16:creationId xmlns="" xmlns:a16="http://schemas.microsoft.com/office/drawing/2014/main" id="{FE1A25AC-E1B1-4A97-A3CC-612FC7188357}"/>
              </a:ext>
            </a:extLst>
          </p:cNvPr>
          <p:cNvGrpSpPr/>
          <p:nvPr/>
        </p:nvGrpSpPr>
        <p:grpSpPr>
          <a:xfrm>
            <a:off x="10906578" y="1609259"/>
            <a:ext cx="961507" cy="1282009"/>
            <a:chOff x="3842018" y="1909696"/>
            <a:chExt cx="2527233" cy="2527233"/>
          </a:xfrm>
        </p:grpSpPr>
        <p:sp>
          <p:nvSpPr>
            <p:cNvPr id="32" name="วงรี 22">
              <a:extLst>
                <a:ext uri="{FF2B5EF4-FFF2-40B4-BE49-F238E27FC236}">
                  <a16:creationId xmlns="" xmlns:a16="http://schemas.microsoft.com/office/drawing/2014/main" id="{E4F8C39C-08E1-4836-BB04-493A4B3F482B}"/>
                </a:ext>
              </a:extLst>
            </p:cNvPr>
            <p:cNvSpPr/>
            <p:nvPr/>
          </p:nvSpPr>
          <p:spPr>
            <a:xfrm>
              <a:off x="3842018" y="1909696"/>
              <a:ext cx="2527233" cy="2527233"/>
            </a:xfrm>
            <a:prstGeom prst="ellipse">
              <a:avLst/>
            </a:prstGeom>
            <a:noFill/>
            <a:ln w="38100">
              <a:solidFill>
                <a:srgbClr val="FF858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34" name="ลูกศร: รูปห้าเหลี่ยม 23">
              <a:extLst>
                <a:ext uri="{FF2B5EF4-FFF2-40B4-BE49-F238E27FC236}">
                  <a16:creationId xmlns="" xmlns:a16="http://schemas.microsoft.com/office/drawing/2014/main" id="{3CA0254A-530C-4D4D-A148-AF669CF93543}"/>
                </a:ext>
              </a:extLst>
            </p:cNvPr>
            <p:cNvSpPr/>
            <p:nvPr/>
          </p:nvSpPr>
          <p:spPr>
            <a:xfrm rot="16200000">
              <a:off x="4558566" y="2693344"/>
              <a:ext cx="1083379" cy="106147"/>
            </a:xfrm>
            <a:prstGeom prst="homePlate">
              <a:avLst/>
            </a:prstGeom>
            <a:solidFill>
              <a:srgbClr val="84F0A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sp>
        <p:nvSpPr>
          <p:cNvPr id="37" name="วงรี 24">
            <a:extLst>
              <a:ext uri="{FF2B5EF4-FFF2-40B4-BE49-F238E27FC236}">
                <a16:creationId xmlns="" xmlns:a16="http://schemas.microsoft.com/office/drawing/2014/main" id="{12356E96-4AA6-4089-B0E1-57D8069AAB2A}"/>
              </a:ext>
            </a:extLst>
          </p:cNvPr>
          <p:cNvSpPr/>
          <p:nvPr/>
        </p:nvSpPr>
        <p:spPr>
          <a:xfrm>
            <a:off x="11319017" y="1587046"/>
            <a:ext cx="142195" cy="189593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Cordia New" panose="020B0304020202020204" pitchFamily="34" charset="-34"/>
              <a:sym typeface="Arial"/>
            </a:endParaRPr>
          </a:p>
        </p:txBody>
      </p:sp>
      <p:pic>
        <p:nvPicPr>
          <p:cNvPr id="39" name="paw">
            <a:hlinkClick r:id="" action="ppaction://media"/>
            <a:extLst>
              <a:ext uri="{FF2B5EF4-FFF2-40B4-BE49-F238E27FC236}">
                <a16:creationId xmlns="" xmlns:a16="http://schemas.microsoft.com/office/drawing/2014/main" id="{2169A93F-C4DB-4B1A-9A2B-5D1CCD74E00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09509" y="1357537"/>
            <a:ext cx="304800" cy="406400"/>
          </a:xfrm>
          <a:prstGeom prst="rect">
            <a:avLst/>
          </a:prstGeom>
        </p:spPr>
      </p:pic>
      <p:pic>
        <p:nvPicPr>
          <p:cNvPr id="40" name="HISCALE">
            <a:hlinkClick r:id="" action="ppaction://media"/>
            <a:extLst>
              <a:ext uri="{FF2B5EF4-FFF2-40B4-BE49-F238E27FC236}">
                <a16:creationId xmlns="" xmlns:a16="http://schemas.microsoft.com/office/drawing/2014/main" id="{0534463A-6DB1-416C-9F0F-DA49F5A274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9">
                  <p14:trim end="2788.1875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09509" y="1798536"/>
            <a:ext cx="3048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0259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stSnd>
            <p:snd r:embed="rId20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deoplayback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54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1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video>
            <p:vide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77174"/>
            <a:chOff x="0" y="0"/>
            <a:chExt cx="12192000" cy="6877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84" t="32903" r="2321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8" y="3181228"/>
              <a:ext cx="3200400" cy="369594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10972800" cy="1143000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</a:rPr>
              <a:t>DẶN DÒ VỀ NHÀ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905001"/>
            <a:ext cx="8305800" cy="25907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Tập biểu diễn bài hát </a:t>
            </a:r>
            <a:r>
              <a:rPr lang="vi-VN" sz="2800" i="1">
                <a:solidFill>
                  <a:srgbClr val="C00000"/>
                </a:solidFill>
              </a:rPr>
              <a:t>Bay cao tiếng hát ước mơ</a:t>
            </a:r>
            <a:r>
              <a:rPr lang="en-US" sz="2800" i="1">
                <a:solidFill>
                  <a:srgbClr val="C00000"/>
                </a:solidFill>
              </a:rPr>
              <a:t> </a:t>
            </a:r>
            <a:r>
              <a:rPr lang="en-US" sz="2800">
                <a:solidFill>
                  <a:srgbClr val="0000FF"/>
                </a:solidFill>
              </a:rPr>
              <a:t>theo các hình thức khác nhau.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67248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1E69E3C0-8323-4AED-AB4E-1A4866065112}"/>
              </a:ext>
            </a:extLst>
          </p:cNvPr>
          <p:cNvSpPr txBox="1">
            <a:spLocks/>
          </p:cNvSpPr>
          <p:nvPr/>
        </p:nvSpPr>
        <p:spPr bwMode="auto">
          <a:xfrm>
            <a:off x="76200" y="228600"/>
            <a:ext cx="1203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 Nghe </a:t>
            </a:r>
            <a:r>
              <a:rPr lang="vi-VN" sz="3200" b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tác phẩm </a:t>
            </a:r>
            <a:r>
              <a:rPr lang="en-US" sz="3200" b="1" i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Ca </a:t>
            </a:r>
            <a:r>
              <a:rPr lang="en-US" sz="3200" b="1" i="1" kern="0" dirty="0" err="1">
                <a:solidFill>
                  <a:srgbClr val="C00000"/>
                </a:solidFill>
                <a:cs typeface="Times New Roman" panose="02020603050405020304" pitchFamily="18" charset="0"/>
              </a:rPr>
              <a:t>ngợi</a:t>
            </a:r>
            <a:r>
              <a:rPr lang="en-US" sz="3200" b="1" i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kern="0" dirty="0" err="1">
                <a:solidFill>
                  <a:srgbClr val="C00000"/>
                </a:solidFill>
                <a:cs typeface="Times New Roman" panose="02020603050405020304" pitchFamily="18" charset="0"/>
              </a:rPr>
              <a:t>Tổ</a:t>
            </a:r>
            <a:r>
              <a:rPr lang="en-US" sz="3200" b="1" i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i="1" kern="0" dirty="0" err="1">
                <a:solidFill>
                  <a:srgbClr val="C00000"/>
                </a:solidFill>
                <a:cs typeface="Times New Roman" panose="02020603050405020304" pitchFamily="18" charset="0"/>
              </a:rPr>
              <a:t>quốc</a:t>
            </a:r>
            <a:r>
              <a:rPr lang="en-US" sz="3200" b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0" name="AutoShape 2">
            <a:extLst>
              <a:ext uri="{FF2B5EF4-FFF2-40B4-BE49-F238E27FC236}">
                <a16:creationId xmlns="" xmlns:a16="http://schemas.microsoft.com/office/drawing/2014/main" id="{B43A6762-C6DF-BD73-D490-1E9B10ECBD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9976F18-1A37-30DC-99BD-473F783C97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88"/>
          <a:stretch/>
        </p:blipFill>
        <p:spPr>
          <a:xfrm>
            <a:off x="1143000" y="1295400"/>
            <a:ext cx="98298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8570875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12192000" cy="792162"/>
          </a:xfrm>
        </p:spPr>
        <p:txBody>
          <a:bodyPr/>
          <a:lstStyle/>
          <a:p>
            <a:r>
              <a:rPr lang="vi-VN" sz="2800" b="1">
                <a:solidFill>
                  <a:srgbClr val="00B050"/>
                </a:solidFill>
                <a:cs typeface="Times New Roman" panose="02020603050405020304" pitchFamily="18" charset="0"/>
              </a:rPr>
              <a:t>Nghe</a:t>
            </a:r>
            <a:r>
              <a:rPr lang="en-US" sz="2800" b="1">
                <a:solidFill>
                  <a:srgbClr val="00B050"/>
                </a:solidFill>
                <a:cs typeface="Times New Roman" panose="02020603050405020304" pitchFamily="18" charset="0"/>
              </a:rPr>
              <a:t> bài</a:t>
            </a:r>
            <a:r>
              <a:rPr lang="vi-VN" sz="2800" b="1">
                <a:solidFill>
                  <a:srgbClr val="00B050"/>
                </a:solidFill>
                <a:cs typeface="Times New Roman" panose="02020603050405020304" pitchFamily="18" charset="0"/>
              </a:rPr>
              <a:t> hát</a:t>
            </a:r>
            <a:endParaRPr lang="en-US" sz="2800" b="1" dirty="0">
              <a:solidFill>
                <a:srgbClr val="00B050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Bay cao tieng hat uoc mo Hat mau bmoll Tem 130 1 lan">
            <a:hlinkClick r:id="" action="ppaction://media"/>
            <a:extLst>
              <a:ext uri="{FF2B5EF4-FFF2-40B4-BE49-F238E27FC236}">
                <a16:creationId xmlns="" xmlns:a16="http://schemas.microsoft.com/office/drawing/2014/main" id="{CF8AC3AB-C9CD-51E3-91CF-5F99BD8E399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0" y="533400"/>
            <a:ext cx="7543800" cy="6172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83586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C89192D-9258-4958-9A20-7A81F5E46C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038600"/>
            <a:ext cx="1890324" cy="2590800"/>
          </a:xfrm>
          <a:prstGeom prst="rect">
            <a:avLst/>
          </a:prstGeom>
        </p:spPr>
      </p:pic>
      <p:pic>
        <p:nvPicPr>
          <p:cNvPr id="3" name="Bay cao tieng hat uoc mo beat Bmoll Tem 130 1 lan">
            <a:hlinkClick r:id="" action="ppaction://media"/>
            <a:extLst>
              <a:ext uri="{FF2B5EF4-FFF2-40B4-BE49-F238E27FC236}">
                <a16:creationId xmlns="" xmlns:a16="http://schemas.microsoft.com/office/drawing/2014/main" id="{1FD6451E-B917-42CD-1A41-06A5E7199F0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9452" y="174370"/>
            <a:ext cx="7796348" cy="6378830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 bwMode="auto">
          <a:xfrm>
            <a:off x="228600" y="838200"/>
            <a:ext cx="4343400" cy="3124200"/>
          </a:xfrm>
          <a:prstGeom prst="wedgeRoundRectCallout">
            <a:avLst>
              <a:gd name="adj1" fmla="val 1139"/>
              <a:gd name="adj2" fmla="val 68590"/>
              <a:gd name="adj3" fmla="val 16667"/>
            </a:avLst>
          </a:prstGeom>
          <a:solidFill>
            <a:schemeClr val="accent5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vi-VN" sz="2400" b="1">
                <a:solidFill>
                  <a:srgbClr val="C00000"/>
                </a:solidFill>
                <a:cs typeface="Times New Roman" panose="02020603050405020304" pitchFamily="18" charset="0"/>
              </a:rPr>
              <a:t>Hát </a:t>
            </a:r>
            <a:r>
              <a:rPr lang="en-US" sz="2400" b="1">
                <a:solidFill>
                  <a:srgbClr val="C00000"/>
                </a:solidFill>
                <a:cs typeface="Times New Roman" panose="02020603050405020304" pitchFamily="18" charset="0"/>
              </a:rPr>
              <a:t>đối đáp</a:t>
            </a:r>
          </a:p>
          <a:p>
            <a:pPr algn="just" eaLnBrk="0" hangingPunct="0"/>
            <a:r>
              <a:rPr lang="en-US" b="1">
                <a:solidFill>
                  <a:srgbClr val="7030A0"/>
                </a:solidFill>
                <a:latin typeface="+mn-lt"/>
                <a:cs typeface="Times New Roman" panose="02020603050405020304" pitchFamily="18" charset="0"/>
              </a:rPr>
              <a:t>Lời 1: </a:t>
            </a:r>
            <a:r>
              <a:rPr lang="en-US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Hai nhóm cùng hát đoạn 1 và đoạn 2</a:t>
            </a:r>
          </a:p>
          <a:p>
            <a:pPr algn="just" eaLnBrk="0" hangingPunct="0"/>
            <a:r>
              <a:rPr lang="en-US" b="1">
                <a:solidFill>
                  <a:srgbClr val="7030A0"/>
                </a:solidFill>
                <a:latin typeface="+mn-lt"/>
                <a:cs typeface="Times New Roman" panose="02020603050405020304" pitchFamily="18" charset="0"/>
              </a:rPr>
              <a:t>Lời 2:</a:t>
            </a:r>
            <a:endParaRPr lang="en-US">
              <a:solidFill>
                <a:srgbClr val="0000FF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algn="just" eaLnBrk="0" hangingPunct="0"/>
            <a:r>
              <a:rPr lang="en-US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Nhóm 1: </a:t>
            </a:r>
            <a:r>
              <a:rPr lang="en-US" i="1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Nồng ấm … rực rỡ. </a:t>
            </a:r>
          </a:p>
          <a:p>
            <a:pPr algn="just" eaLnBrk="0" hangingPunct="0"/>
            <a:r>
              <a:rPr lang="en-US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Nhóm 2: </a:t>
            </a:r>
            <a:r>
              <a:rPr lang="en-US" i="1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Rộng cánh chim … đêm dài.</a:t>
            </a:r>
          </a:p>
          <a:p>
            <a:pPr algn="just" eaLnBrk="0" hangingPunct="0"/>
            <a:r>
              <a:rPr lang="en-US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Nhóm 1: </a:t>
            </a:r>
            <a:r>
              <a:rPr lang="en-US" i="1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Bay cao … vì sao.</a:t>
            </a:r>
          </a:p>
          <a:p>
            <a:pPr algn="just" eaLnBrk="0" hangingPunct="0"/>
            <a:r>
              <a:rPr lang="en-US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Nhóm 2: </a:t>
            </a:r>
            <a:r>
              <a:rPr lang="en-US" i="1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Em đi … xiết bao.</a:t>
            </a:r>
          </a:p>
          <a:p>
            <a:pPr algn="just" eaLnBrk="0" hangingPunct="0"/>
            <a:r>
              <a:rPr lang="en-US" b="1">
                <a:solidFill>
                  <a:srgbClr val="7030A0"/>
                </a:solidFill>
                <a:latin typeface="+mn-lt"/>
                <a:cs typeface="Times New Roman" panose="02020603050405020304" pitchFamily="18" charset="0"/>
              </a:rPr>
              <a:t>Lời 1: </a:t>
            </a:r>
            <a:r>
              <a:rPr lang="en-US"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Hai nhóm cùng hát đoạn 1</a:t>
            </a:r>
          </a:p>
        </p:txBody>
      </p:sp>
    </p:spTree>
    <p:extLst>
      <p:ext uri="{BB962C8B-B14F-4D97-AF65-F5344CB8AC3E}">
        <p14:creationId xmlns="" xmlns:p14="http://schemas.microsoft.com/office/powerpoint/2010/main" val="36835751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46F2A1-FDFE-3D49-EBEC-476EC70B2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205088-D5C3-FD27-0320-BF979D3EF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Trong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400286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-99271" y="2155326"/>
            <a:ext cx="12192000" cy="114174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3" y="974967"/>
            <a:ext cx="1969179" cy="17436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2" y="349961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97" y="930647"/>
            <a:ext cx="1969179" cy="17436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74" y="281380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141" y="999229"/>
            <a:ext cx="1969179" cy="17436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416" y="349960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06" y="930648"/>
            <a:ext cx="1969179" cy="174360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81" y="418539"/>
            <a:ext cx="2060627" cy="1383912"/>
          </a:xfrm>
          <a:prstGeom prst="rect">
            <a:avLst/>
          </a:prstGeom>
        </p:spPr>
      </p:pic>
      <p:pic>
        <p:nvPicPr>
          <p:cNvPr id="16" name="Picture 15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623" y="930647"/>
            <a:ext cx="1969179" cy="174360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898" y="349958"/>
            <a:ext cx="2060627" cy="138391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" action="ppaction://noaction"/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D5D3C45-3F64-6E0F-9C39-84AD424E54C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816008"/>
            <a:ext cx="5257800" cy="2191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91683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571" y="-95938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03569" y="110530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>
              <a:defRPr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1.Nội dung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Ca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ngợi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389269" y="2136868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Thể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quê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hương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0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781256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58" name="paw">
            <a:hlinkClick r:id="" action="ppaction://media"/>
            <a:extLst>
              <a:ext uri="{FF2B5EF4-FFF2-40B4-BE49-F238E27FC236}">
                <a16:creationId xmlns="" xmlns:a16="http://schemas.microsoft.com/office/drawing/2014/main" id="{2169A93F-C4DB-4B1A-9A2B-5D1CCD74E00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298166" y="14009"/>
            <a:ext cx="304800" cy="406400"/>
          </a:xfrm>
          <a:prstGeom prst="rect">
            <a:avLst/>
          </a:prstGeom>
        </p:spPr>
      </p:pic>
      <p:grpSp>
        <p:nvGrpSpPr>
          <p:cNvPr id="60" name="กลุ่ม 12">
            <a:extLst>
              <a:ext uri="{FF2B5EF4-FFF2-40B4-BE49-F238E27FC236}">
                <a16:creationId xmlns="" xmlns:a16="http://schemas.microsoft.com/office/drawing/2014/main" id="{67654437-D6ED-4895-AD04-A2F764A3F5E5}"/>
              </a:ext>
            </a:extLst>
          </p:cNvPr>
          <p:cNvGrpSpPr/>
          <p:nvPr/>
        </p:nvGrpSpPr>
        <p:grpSpPr>
          <a:xfrm>
            <a:off x="10774994" y="1608809"/>
            <a:ext cx="1140959" cy="1341421"/>
            <a:chOff x="3628809" y="1877210"/>
            <a:chExt cx="2998906" cy="2644351"/>
          </a:xfrm>
        </p:grpSpPr>
        <p:sp>
          <p:nvSpPr>
            <p:cNvPr id="61" name="วงรี 13">
              <a:extLst>
                <a:ext uri="{FF2B5EF4-FFF2-40B4-BE49-F238E27FC236}">
                  <a16:creationId xmlns="" xmlns:a16="http://schemas.microsoft.com/office/drawing/2014/main" id="{8A6036AA-926C-4DDE-B2F8-C9E0958E6232}"/>
                </a:ext>
              </a:extLst>
            </p:cNvPr>
            <p:cNvSpPr/>
            <p:nvPr/>
          </p:nvSpPr>
          <p:spPr>
            <a:xfrm>
              <a:off x="3729359" y="1994327"/>
              <a:ext cx="2527234" cy="252723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ACCBF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62" name="วงรี 14">
              <a:extLst>
                <a:ext uri="{FF2B5EF4-FFF2-40B4-BE49-F238E27FC236}">
                  <a16:creationId xmlns="" xmlns:a16="http://schemas.microsoft.com/office/drawing/2014/main" id="{CEC68C1E-318E-4CEF-84D9-FB0524BA4D99}"/>
                </a:ext>
              </a:extLst>
            </p:cNvPr>
            <p:cNvSpPr/>
            <p:nvPr/>
          </p:nvSpPr>
          <p:spPr>
            <a:xfrm>
              <a:off x="4892065" y="2995965"/>
              <a:ext cx="373746" cy="3737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63" name="สี่เหลี่ยมผืนผ้า 15">
              <a:extLst>
                <a:ext uri="{FF2B5EF4-FFF2-40B4-BE49-F238E27FC236}">
                  <a16:creationId xmlns="" xmlns:a16="http://schemas.microsoft.com/office/drawing/2014/main" id="{56457F02-E40F-45F0-A96A-01A714F2BEB3}"/>
                </a:ext>
              </a:extLst>
            </p:cNvPr>
            <p:cNvSpPr/>
            <p:nvPr/>
          </p:nvSpPr>
          <p:spPr>
            <a:xfrm>
              <a:off x="5694264" y="2557816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1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64" name="สี่เหลี่ยมผืนผ้า 16">
              <a:extLst>
                <a:ext uri="{FF2B5EF4-FFF2-40B4-BE49-F238E27FC236}">
                  <a16:creationId xmlns="" xmlns:a16="http://schemas.microsoft.com/office/drawing/2014/main" id="{2E5BBA67-F867-4149-8BB5-0879435F8B89}"/>
                </a:ext>
              </a:extLst>
            </p:cNvPr>
            <p:cNvSpPr/>
            <p:nvPr/>
          </p:nvSpPr>
          <p:spPr>
            <a:xfrm>
              <a:off x="5322415" y="3726681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2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65" name="สี่เหลี่ยมผืนผ้า 17">
              <a:extLst>
                <a:ext uri="{FF2B5EF4-FFF2-40B4-BE49-F238E27FC236}">
                  <a16:creationId xmlns="" xmlns:a16="http://schemas.microsoft.com/office/drawing/2014/main" id="{33517E3B-0E3D-4A9D-8AF4-98DAF90B12C7}"/>
                </a:ext>
              </a:extLst>
            </p:cNvPr>
            <p:cNvSpPr/>
            <p:nvPr/>
          </p:nvSpPr>
          <p:spPr>
            <a:xfrm>
              <a:off x="3977121" y="372534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3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66" name="สี่เหลี่ยมผืนผ้า 18">
              <a:extLst>
                <a:ext uri="{FF2B5EF4-FFF2-40B4-BE49-F238E27FC236}">
                  <a16:creationId xmlns="" xmlns:a16="http://schemas.microsoft.com/office/drawing/2014/main" id="{11F9F5AB-79CC-4897-AFAF-464DEA79A563}"/>
                </a:ext>
              </a:extLst>
            </p:cNvPr>
            <p:cNvSpPr/>
            <p:nvPr/>
          </p:nvSpPr>
          <p:spPr>
            <a:xfrm>
              <a:off x="3628809" y="255476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4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67" name="สี่เหลี่ยมผืนผ้า 19">
              <a:extLst>
                <a:ext uri="{FF2B5EF4-FFF2-40B4-BE49-F238E27FC236}">
                  <a16:creationId xmlns="" xmlns:a16="http://schemas.microsoft.com/office/drawing/2014/main" id="{38C37D41-727D-49E7-B151-CF555675EB41}"/>
                </a:ext>
              </a:extLst>
            </p:cNvPr>
            <p:cNvSpPr/>
            <p:nvPr/>
          </p:nvSpPr>
          <p:spPr>
            <a:xfrm>
              <a:off x="4621892" y="1877210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5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68" name="ลูกศร: รูปห้าเหลี่ยม 20">
              <a:extLst>
                <a:ext uri="{FF2B5EF4-FFF2-40B4-BE49-F238E27FC236}">
                  <a16:creationId xmlns="" xmlns:a16="http://schemas.microsoft.com/office/drawing/2014/main" id="{F66D67BD-0F04-4DC5-9FC1-E006029082EE}"/>
                </a:ext>
              </a:extLst>
            </p:cNvPr>
            <p:cNvSpPr/>
            <p:nvPr/>
          </p:nvSpPr>
          <p:spPr>
            <a:xfrm>
              <a:off x="5051063" y="3143133"/>
              <a:ext cx="933451" cy="115501"/>
            </a:xfrm>
            <a:prstGeom prst="homePlate">
              <a:avLst/>
            </a:prstGeom>
            <a:solidFill>
              <a:srgbClr val="FDA03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grpSp>
        <p:nvGrpSpPr>
          <p:cNvPr id="69" name="กลุ่ม 21">
            <a:extLst>
              <a:ext uri="{FF2B5EF4-FFF2-40B4-BE49-F238E27FC236}">
                <a16:creationId xmlns="" xmlns:a16="http://schemas.microsoft.com/office/drawing/2014/main" id="{FE1A25AC-E1B1-4A97-A3CC-612FC7188357}"/>
              </a:ext>
            </a:extLst>
          </p:cNvPr>
          <p:cNvGrpSpPr/>
          <p:nvPr/>
        </p:nvGrpSpPr>
        <p:grpSpPr>
          <a:xfrm>
            <a:off x="10802823" y="1663535"/>
            <a:ext cx="961507" cy="1282009"/>
            <a:chOff x="3842018" y="1909696"/>
            <a:chExt cx="2527233" cy="2527233"/>
          </a:xfrm>
        </p:grpSpPr>
        <p:sp>
          <p:nvSpPr>
            <p:cNvPr id="70" name="วงรี 22">
              <a:extLst>
                <a:ext uri="{FF2B5EF4-FFF2-40B4-BE49-F238E27FC236}">
                  <a16:creationId xmlns="" xmlns:a16="http://schemas.microsoft.com/office/drawing/2014/main" id="{E4F8C39C-08E1-4836-BB04-493A4B3F482B}"/>
                </a:ext>
              </a:extLst>
            </p:cNvPr>
            <p:cNvSpPr/>
            <p:nvPr/>
          </p:nvSpPr>
          <p:spPr>
            <a:xfrm>
              <a:off x="3842018" y="1909696"/>
              <a:ext cx="2527233" cy="2527233"/>
            </a:xfrm>
            <a:prstGeom prst="ellipse">
              <a:avLst/>
            </a:prstGeom>
            <a:noFill/>
            <a:ln w="38100">
              <a:solidFill>
                <a:srgbClr val="FF858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71" name="ลูกศร: รูปห้าเหลี่ยม 23">
              <a:extLst>
                <a:ext uri="{FF2B5EF4-FFF2-40B4-BE49-F238E27FC236}">
                  <a16:creationId xmlns="" xmlns:a16="http://schemas.microsoft.com/office/drawing/2014/main" id="{3CA0254A-530C-4D4D-A148-AF669CF93543}"/>
                </a:ext>
              </a:extLst>
            </p:cNvPr>
            <p:cNvSpPr/>
            <p:nvPr/>
          </p:nvSpPr>
          <p:spPr>
            <a:xfrm rot="16200000">
              <a:off x="4558566" y="2693344"/>
              <a:ext cx="1083379" cy="106147"/>
            </a:xfrm>
            <a:prstGeom prst="homePlate">
              <a:avLst/>
            </a:prstGeom>
            <a:solidFill>
              <a:srgbClr val="84F0A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sp>
        <p:nvSpPr>
          <p:cNvPr id="72" name="วงรี 24">
            <a:extLst>
              <a:ext uri="{FF2B5EF4-FFF2-40B4-BE49-F238E27FC236}">
                <a16:creationId xmlns="" xmlns:a16="http://schemas.microsoft.com/office/drawing/2014/main" id="{12356E96-4AA6-4089-B0E1-57D8069AAB2A}"/>
              </a:ext>
            </a:extLst>
          </p:cNvPr>
          <p:cNvSpPr/>
          <p:nvPr/>
        </p:nvSpPr>
        <p:spPr>
          <a:xfrm>
            <a:off x="11191553" y="1645504"/>
            <a:ext cx="142195" cy="189593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Cordia New" panose="020B0304020202020204" pitchFamily="34" charset="-34"/>
              <a:sym typeface="Arial"/>
            </a:endParaRPr>
          </a:p>
        </p:txBody>
      </p:sp>
      <p:pic>
        <p:nvPicPr>
          <p:cNvPr id="73" name="paw">
            <a:hlinkClick r:id="" action="ppaction://media"/>
            <a:extLst>
              <a:ext uri="{FF2B5EF4-FFF2-40B4-BE49-F238E27FC236}">
                <a16:creationId xmlns="" xmlns:a16="http://schemas.microsoft.com/office/drawing/2014/main" id="{2169A93F-C4DB-4B1A-9A2B-5D1CCD74E00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298166" y="14009"/>
            <a:ext cx="304800" cy="406400"/>
          </a:xfrm>
          <a:prstGeom prst="rect">
            <a:avLst/>
          </a:prstGeom>
        </p:spPr>
      </p:pic>
      <p:pic>
        <p:nvPicPr>
          <p:cNvPr id="74" name="HISCALE">
            <a:hlinkClick r:id="" action="ppaction://media"/>
            <a:extLst>
              <a:ext uri="{FF2B5EF4-FFF2-40B4-BE49-F238E27FC236}">
                <a16:creationId xmlns="" xmlns:a16="http://schemas.microsoft.com/office/drawing/2014/main" id="{0534463A-6DB1-416C-9F0F-DA49F5A274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9">
                  <p14:trim end="2788.1875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2298166" y="455008"/>
            <a:ext cx="3048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64997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stSnd>
            <p:snd r:embed="rId20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deoplayback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54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104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video>
            <p:vide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  <p:vide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485" y="-88664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795099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>
              <a:defRPr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“Ca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ngợi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”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giai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điệu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679396" y="2163591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err="1">
                <a:solidFill>
                  <a:srgbClr val="0000FF"/>
                </a:solidFill>
              </a:rPr>
              <a:t>Thiết</a:t>
            </a:r>
            <a:r>
              <a:rPr lang="en-US" sz="4000" dirty="0">
                <a:solidFill>
                  <a:srgbClr val="0000FF"/>
                </a:solidFill>
              </a:rPr>
              <a:t> </a:t>
            </a:r>
            <a:r>
              <a:rPr lang="en-US" sz="4000" dirty="0" err="1">
                <a:solidFill>
                  <a:srgbClr val="0000FF"/>
                </a:solidFill>
              </a:rPr>
              <a:t>tha</a:t>
            </a:r>
            <a:r>
              <a:rPr lang="en-US" sz="4000" dirty="0">
                <a:solidFill>
                  <a:srgbClr val="0000FF"/>
                </a:solidFill>
              </a:rPr>
              <a:t>, </a:t>
            </a:r>
            <a:r>
              <a:rPr lang="en-US" sz="4000" dirty="0" err="1">
                <a:solidFill>
                  <a:srgbClr val="0000FF"/>
                </a:solidFill>
              </a:rPr>
              <a:t>êm</a:t>
            </a:r>
            <a:r>
              <a:rPr lang="en-US" sz="4000" dirty="0">
                <a:solidFill>
                  <a:srgbClr val="0000FF"/>
                </a:solidFill>
              </a:rPr>
              <a:t> </a:t>
            </a:r>
            <a:r>
              <a:rPr lang="en-US" sz="4000" dirty="0" err="1">
                <a:solidFill>
                  <a:srgbClr val="0000FF"/>
                </a:solidFill>
              </a:rPr>
              <a:t>dịu</a:t>
            </a:r>
            <a:r>
              <a:rPr lang="en-US" sz="4000" dirty="0">
                <a:solidFill>
                  <a:srgbClr val="0000FF"/>
                </a:solidFill>
              </a:rPr>
              <a:t>, </a:t>
            </a:r>
            <a:r>
              <a:rPr lang="en-US" sz="4000" dirty="0" err="1">
                <a:solidFill>
                  <a:srgbClr val="0000FF"/>
                </a:solidFill>
              </a:rPr>
              <a:t>mãnh</a:t>
            </a:r>
            <a:r>
              <a:rPr lang="en-US" sz="4000" dirty="0">
                <a:solidFill>
                  <a:srgbClr val="0000FF"/>
                </a:solidFill>
              </a:rPr>
              <a:t> </a:t>
            </a:r>
            <a:r>
              <a:rPr lang="en-US" sz="4000" dirty="0" err="1">
                <a:solidFill>
                  <a:srgbClr val="0000FF"/>
                </a:solidFill>
              </a:rPr>
              <a:t>liệt</a:t>
            </a:r>
            <a:r>
              <a:rPr lang="en-US" sz="4000" dirty="0">
                <a:solidFill>
                  <a:srgbClr val="0000FF"/>
                </a:solidFill>
              </a:rPr>
              <a:t>, </a:t>
            </a:r>
            <a:r>
              <a:rPr lang="en-US" sz="4000" dirty="0" err="1">
                <a:solidFill>
                  <a:srgbClr val="0000FF"/>
                </a:solidFill>
              </a:rPr>
              <a:t>hào</a:t>
            </a:r>
            <a:r>
              <a:rPr lang="en-US" sz="4000" dirty="0">
                <a:solidFill>
                  <a:srgbClr val="0000FF"/>
                </a:solidFill>
              </a:rPr>
              <a:t> </a:t>
            </a:r>
            <a:r>
              <a:rPr lang="en-US" sz="4000" dirty="0" err="1">
                <a:solidFill>
                  <a:srgbClr val="0000FF"/>
                </a:solidFill>
              </a:rPr>
              <a:t>hùng</a:t>
            </a:r>
            <a:r>
              <a:rPr lang="vi-VN" sz="4000" dirty="0">
                <a:solidFill>
                  <a:srgbClr val="0000FF"/>
                </a:solidFill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0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grpSp>
        <p:nvGrpSpPr>
          <p:cNvPr id="37" name="กลุ่ม 12">
            <a:extLst>
              <a:ext uri="{FF2B5EF4-FFF2-40B4-BE49-F238E27FC236}">
                <a16:creationId xmlns="" xmlns:a16="http://schemas.microsoft.com/office/drawing/2014/main" id="{67654437-D6ED-4895-AD04-A2F764A3F5E5}"/>
              </a:ext>
            </a:extLst>
          </p:cNvPr>
          <p:cNvGrpSpPr/>
          <p:nvPr/>
        </p:nvGrpSpPr>
        <p:grpSpPr>
          <a:xfrm>
            <a:off x="10886525" y="1583603"/>
            <a:ext cx="1140959" cy="1341421"/>
            <a:chOff x="3628809" y="1877210"/>
            <a:chExt cx="2998906" cy="2644351"/>
          </a:xfrm>
        </p:grpSpPr>
        <p:sp>
          <p:nvSpPr>
            <p:cNvPr id="39" name="วงรี 13">
              <a:extLst>
                <a:ext uri="{FF2B5EF4-FFF2-40B4-BE49-F238E27FC236}">
                  <a16:creationId xmlns="" xmlns:a16="http://schemas.microsoft.com/office/drawing/2014/main" id="{8A6036AA-926C-4DDE-B2F8-C9E0958E6232}"/>
                </a:ext>
              </a:extLst>
            </p:cNvPr>
            <p:cNvSpPr/>
            <p:nvPr/>
          </p:nvSpPr>
          <p:spPr>
            <a:xfrm>
              <a:off x="3729359" y="1994327"/>
              <a:ext cx="2527234" cy="252723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ACCBF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40" name="วงรี 14">
              <a:extLst>
                <a:ext uri="{FF2B5EF4-FFF2-40B4-BE49-F238E27FC236}">
                  <a16:creationId xmlns="" xmlns:a16="http://schemas.microsoft.com/office/drawing/2014/main" id="{CEC68C1E-318E-4CEF-84D9-FB0524BA4D99}"/>
                </a:ext>
              </a:extLst>
            </p:cNvPr>
            <p:cNvSpPr/>
            <p:nvPr/>
          </p:nvSpPr>
          <p:spPr>
            <a:xfrm>
              <a:off x="4892065" y="2995965"/>
              <a:ext cx="373746" cy="3737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41" name="สี่เหลี่ยมผืนผ้า 15">
              <a:extLst>
                <a:ext uri="{FF2B5EF4-FFF2-40B4-BE49-F238E27FC236}">
                  <a16:creationId xmlns="" xmlns:a16="http://schemas.microsoft.com/office/drawing/2014/main" id="{56457F02-E40F-45F0-A96A-01A714F2BEB3}"/>
                </a:ext>
              </a:extLst>
            </p:cNvPr>
            <p:cNvSpPr/>
            <p:nvPr/>
          </p:nvSpPr>
          <p:spPr>
            <a:xfrm>
              <a:off x="5694264" y="2557816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1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42" name="สี่เหลี่ยมผืนผ้า 16">
              <a:extLst>
                <a:ext uri="{FF2B5EF4-FFF2-40B4-BE49-F238E27FC236}">
                  <a16:creationId xmlns="" xmlns:a16="http://schemas.microsoft.com/office/drawing/2014/main" id="{2E5BBA67-F867-4149-8BB5-0879435F8B89}"/>
                </a:ext>
              </a:extLst>
            </p:cNvPr>
            <p:cNvSpPr/>
            <p:nvPr/>
          </p:nvSpPr>
          <p:spPr>
            <a:xfrm>
              <a:off x="5322415" y="3726681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2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43" name="สี่เหลี่ยมผืนผ้า 17">
              <a:extLst>
                <a:ext uri="{FF2B5EF4-FFF2-40B4-BE49-F238E27FC236}">
                  <a16:creationId xmlns="" xmlns:a16="http://schemas.microsoft.com/office/drawing/2014/main" id="{33517E3B-0E3D-4A9D-8AF4-98DAF90B12C7}"/>
                </a:ext>
              </a:extLst>
            </p:cNvPr>
            <p:cNvSpPr/>
            <p:nvPr/>
          </p:nvSpPr>
          <p:spPr>
            <a:xfrm>
              <a:off x="3977121" y="372534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3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46" name="สี่เหลี่ยมผืนผ้า 18">
              <a:extLst>
                <a:ext uri="{FF2B5EF4-FFF2-40B4-BE49-F238E27FC236}">
                  <a16:creationId xmlns="" xmlns:a16="http://schemas.microsoft.com/office/drawing/2014/main" id="{11F9F5AB-79CC-4897-AFAF-464DEA79A563}"/>
                </a:ext>
              </a:extLst>
            </p:cNvPr>
            <p:cNvSpPr/>
            <p:nvPr/>
          </p:nvSpPr>
          <p:spPr>
            <a:xfrm>
              <a:off x="3628809" y="255476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4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47" name="สี่เหลี่ยมผืนผ้า 19">
              <a:extLst>
                <a:ext uri="{FF2B5EF4-FFF2-40B4-BE49-F238E27FC236}">
                  <a16:creationId xmlns="" xmlns:a16="http://schemas.microsoft.com/office/drawing/2014/main" id="{38C37D41-727D-49E7-B151-CF555675EB41}"/>
                </a:ext>
              </a:extLst>
            </p:cNvPr>
            <p:cNvSpPr/>
            <p:nvPr/>
          </p:nvSpPr>
          <p:spPr>
            <a:xfrm>
              <a:off x="4621892" y="1877210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5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48" name="ลูกศร: รูปห้าเหลี่ยม 20">
              <a:extLst>
                <a:ext uri="{FF2B5EF4-FFF2-40B4-BE49-F238E27FC236}">
                  <a16:creationId xmlns="" xmlns:a16="http://schemas.microsoft.com/office/drawing/2014/main" id="{F66D67BD-0F04-4DC5-9FC1-E006029082EE}"/>
                </a:ext>
              </a:extLst>
            </p:cNvPr>
            <p:cNvSpPr/>
            <p:nvPr/>
          </p:nvSpPr>
          <p:spPr>
            <a:xfrm>
              <a:off x="5051063" y="3143133"/>
              <a:ext cx="933451" cy="115501"/>
            </a:xfrm>
            <a:prstGeom prst="homePlate">
              <a:avLst/>
            </a:prstGeom>
            <a:solidFill>
              <a:srgbClr val="FDA03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grpSp>
        <p:nvGrpSpPr>
          <p:cNvPr id="50" name="กลุ่ม 21">
            <a:extLst>
              <a:ext uri="{FF2B5EF4-FFF2-40B4-BE49-F238E27FC236}">
                <a16:creationId xmlns="" xmlns:a16="http://schemas.microsoft.com/office/drawing/2014/main" id="{FE1A25AC-E1B1-4A97-A3CC-612FC7188357}"/>
              </a:ext>
            </a:extLst>
          </p:cNvPr>
          <p:cNvGrpSpPr/>
          <p:nvPr/>
        </p:nvGrpSpPr>
        <p:grpSpPr>
          <a:xfrm>
            <a:off x="10916446" y="1616021"/>
            <a:ext cx="961507" cy="1282009"/>
            <a:chOff x="3842018" y="1909696"/>
            <a:chExt cx="2527233" cy="2527233"/>
          </a:xfrm>
        </p:grpSpPr>
        <p:sp>
          <p:nvSpPr>
            <p:cNvPr id="52" name="วงรี 22">
              <a:extLst>
                <a:ext uri="{FF2B5EF4-FFF2-40B4-BE49-F238E27FC236}">
                  <a16:creationId xmlns="" xmlns:a16="http://schemas.microsoft.com/office/drawing/2014/main" id="{E4F8C39C-08E1-4836-BB04-493A4B3F482B}"/>
                </a:ext>
              </a:extLst>
            </p:cNvPr>
            <p:cNvSpPr/>
            <p:nvPr/>
          </p:nvSpPr>
          <p:spPr>
            <a:xfrm>
              <a:off x="3842018" y="1909696"/>
              <a:ext cx="2527233" cy="2527233"/>
            </a:xfrm>
            <a:prstGeom prst="ellipse">
              <a:avLst/>
            </a:prstGeom>
            <a:noFill/>
            <a:ln w="38100">
              <a:solidFill>
                <a:srgbClr val="FF858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54" name="ลูกศร: รูปห้าเหลี่ยม 23">
              <a:extLst>
                <a:ext uri="{FF2B5EF4-FFF2-40B4-BE49-F238E27FC236}">
                  <a16:creationId xmlns="" xmlns:a16="http://schemas.microsoft.com/office/drawing/2014/main" id="{3CA0254A-530C-4D4D-A148-AF669CF93543}"/>
                </a:ext>
              </a:extLst>
            </p:cNvPr>
            <p:cNvSpPr/>
            <p:nvPr/>
          </p:nvSpPr>
          <p:spPr>
            <a:xfrm rot="16200000">
              <a:off x="4558566" y="2693344"/>
              <a:ext cx="1083379" cy="106147"/>
            </a:xfrm>
            <a:prstGeom prst="homePlate">
              <a:avLst/>
            </a:prstGeom>
            <a:solidFill>
              <a:srgbClr val="84F0A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sp>
        <p:nvSpPr>
          <p:cNvPr id="56" name="วงรี 24">
            <a:extLst>
              <a:ext uri="{FF2B5EF4-FFF2-40B4-BE49-F238E27FC236}">
                <a16:creationId xmlns="" xmlns:a16="http://schemas.microsoft.com/office/drawing/2014/main" id="{12356E96-4AA6-4089-B0E1-57D8069AAB2A}"/>
              </a:ext>
            </a:extLst>
          </p:cNvPr>
          <p:cNvSpPr/>
          <p:nvPr/>
        </p:nvSpPr>
        <p:spPr>
          <a:xfrm>
            <a:off x="11328885" y="1593808"/>
            <a:ext cx="142195" cy="189593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Cordia New" panose="020B0304020202020204" pitchFamily="34" charset="-34"/>
              <a:sym typeface="Arial"/>
            </a:endParaRPr>
          </a:p>
        </p:txBody>
      </p:sp>
      <p:pic>
        <p:nvPicPr>
          <p:cNvPr id="57" name="paw">
            <a:hlinkClick r:id="" action="ppaction://media"/>
            <a:extLst>
              <a:ext uri="{FF2B5EF4-FFF2-40B4-BE49-F238E27FC236}">
                <a16:creationId xmlns="" xmlns:a16="http://schemas.microsoft.com/office/drawing/2014/main" id="{2169A93F-C4DB-4B1A-9A2B-5D1CCD74E00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19377" y="1364299"/>
            <a:ext cx="304800" cy="406400"/>
          </a:xfrm>
          <a:prstGeom prst="rect">
            <a:avLst/>
          </a:prstGeom>
        </p:spPr>
      </p:pic>
      <p:pic>
        <p:nvPicPr>
          <p:cNvPr id="58" name="HISCALE">
            <a:hlinkClick r:id="" action="ppaction://media"/>
            <a:extLst>
              <a:ext uri="{FF2B5EF4-FFF2-40B4-BE49-F238E27FC236}">
                <a16:creationId xmlns="" xmlns:a16="http://schemas.microsoft.com/office/drawing/2014/main" id="{0534463A-6DB1-416C-9F0F-DA49F5A274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9">
                  <p14:trim end="2788.1875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19377" y="1805298"/>
            <a:ext cx="3048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23891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stSnd>
            <p:snd r:embed="rId20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deoplayback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54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12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video>
            <p:vide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82" y="-65913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0" y="198545"/>
            <a:ext cx="11343945" cy="166812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xướng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bao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gồm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bè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giọng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Nam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nam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nữ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nữ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trầm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0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 action="ppaction://hlinksldjump"/>
              </a:rPr>
              <a:t>GO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10" action="ppaction://hlinksldjump"/>
              </a:rPr>
              <a:t>HOME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hlinkClick r:id="rId10" action="ppaction://hlinksldjump"/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510" y="5046525"/>
            <a:ext cx="1262216" cy="138358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hlinkClick r:id="rId10" action="ppaction://hlinksldjump"/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grpSp>
        <p:nvGrpSpPr>
          <p:cNvPr id="20" name="กลุ่ม 12">
            <a:extLst>
              <a:ext uri="{FF2B5EF4-FFF2-40B4-BE49-F238E27FC236}">
                <a16:creationId xmlns="" xmlns:a16="http://schemas.microsoft.com/office/drawing/2014/main" id="{67654437-D6ED-4895-AD04-A2F764A3F5E5}"/>
              </a:ext>
            </a:extLst>
          </p:cNvPr>
          <p:cNvGrpSpPr/>
          <p:nvPr/>
        </p:nvGrpSpPr>
        <p:grpSpPr>
          <a:xfrm>
            <a:off x="10941971" y="1548474"/>
            <a:ext cx="1140959" cy="1341421"/>
            <a:chOff x="3628809" y="1877210"/>
            <a:chExt cx="2998906" cy="2644351"/>
          </a:xfrm>
        </p:grpSpPr>
        <p:sp>
          <p:nvSpPr>
            <p:cNvPr id="21" name="วงรี 13">
              <a:extLst>
                <a:ext uri="{FF2B5EF4-FFF2-40B4-BE49-F238E27FC236}">
                  <a16:creationId xmlns="" xmlns:a16="http://schemas.microsoft.com/office/drawing/2014/main" id="{8A6036AA-926C-4DDE-B2F8-C9E0958E6232}"/>
                </a:ext>
              </a:extLst>
            </p:cNvPr>
            <p:cNvSpPr/>
            <p:nvPr/>
          </p:nvSpPr>
          <p:spPr>
            <a:xfrm>
              <a:off x="3729359" y="1994327"/>
              <a:ext cx="2527234" cy="252723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rgbClr val="ACCBF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22" name="วงรี 14">
              <a:extLst>
                <a:ext uri="{FF2B5EF4-FFF2-40B4-BE49-F238E27FC236}">
                  <a16:creationId xmlns="" xmlns:a16="http://schemas.microsoft.com/office/drawing/2014/main" id="{CEC68C1E-318E-4CEF-84D9-FB0524BA4D99}"/>
                </a:ext>
              </a:extLst>
            </p:cNvPr>
            <p:cNvSpPr/>
            <p:nvPr/>
          </p:nvSpPr>
          <p:spPr>
            <a:xfrm>
              <a:off x="4892065" y="2995965"/>
              <a:ext cx="373746" cy="3737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23" name="สี่เหลี่ยมผืนผ้า 15">
              <a:extLst>
                <a:ext uri="{FF2B5EF4-FFF2-40B4-BE49-F238E27FC236}">
                  <a16:creationId xmlns="" xmlns:a16="http://schemas.microsoft.com/office/drawing/2014/main" id="{56457F02-E40F-45F0-A96A-01A714F2BEB3}"/>
                </a:ext>
              </a:extLst>
            </p:cNvPr>
            <p:cNvSpPr/>
            <p:nvPr/>
          </p:nvSpPr>
          <p:spPr>
            <a:xfrm>
              <a:off x="5694264" y="2557816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1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4" name="สี่เหลี่ยมผืนผ้า 16">
              <a:extLst>
                <a:ext uri="{FF2B5EF4-FFF2-40B4-BE49-F238E27FC236}">
                  <a16:creationId xmlns="" xmlns:a16="http://schemas.microsoft.com/office/drawing/2014/main" id="{2E5BBA67-F867-4149-8BB5-0879435F8B89}"/>
                </a:ext>
              </a:extLst>
            </p:cNvPr>
            <p:cNvSpPr/>
            <p:nvPr/>
          </p:nvSpPr>
          <p:spPr>
            <a:xfrm>
              <a:off x="5322415" y="3726681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2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5" name="สี่เหลี่ยมผืนผ้า 17">
              <a:extLst>
                <a:ext uri="{FF2B5EF4-FFF2-40B4-BE49-F238E27FC236}">
                  <a16:creationId xmlns="" xmlns:a16="http://schemas.microsoft.com/office/drawing/2014/main" id="{33517E3B-0E3D-4A9D-8AF4-98DAF90B12C7}"/>
                </a:ext>
              </a:extLst>
            </p:cNvPr>
            <p:cNvSpPr/>
            <p:nvPr/>
          </p:nvSpPr>
          <p:spPr>
            <a:xfrm>
              <a:off x="3977121" y="372534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3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6" name="สี่เหลี่ยมผืนผ้า 18">
              <a:extLst>
                <a:ext uri="{FF2B5EF4-FFF2-40B4-BE49-F238E27FC236}">
                  <a16:creationId xmlns="" xmlns:a16="http://schemas.microsoft.com/office/drawing/2014/main" id="{11F9F5AB-79CC-4897-AFAF-464DEA79A563}"/>
                </a:ext>
              </a:extLst>
            </p:cNvPr>
            <p:cNvSpPr/>
            <p:nvPr/>
          </p:nvSpPr>
          <p:spPr>
            <a:xfrm>
              <a:off x="3628809" y="2554763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4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29" name="สี่เหลี่ยมผืนผ้า 19">
              <a:extLst>
                <a:ext uri="{FF2B5EF4-FFF2-40B4-BE49-F238E27FC236}">
                  <a16:creationId xmlns="" xmlns:a16="http://schemas.microsoft.com/office/drawing/2014/main" id="{38C37D41-727D-49E7-B151-CF555675EB41}"/>
                </a:ext>
              </a:extLst>
            </p:cNvPr>
            <p:cNvSpPr/>
            <p:nvPr/>
          </p:nvSpPr>
          <p:spPr>
            <a:xfrm>
              <a:off x="4621892" y="1877210"/>
              <a:ext cx="933451" cy="438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haroni" panose="02010803020104030203" pitchFamily="2" charset="-79"/>
                  <a:ea typeface="+mn-ea"/>
                  <a:cs typeface="Aharoni" panose="02010803020104030203" pitchFamily="2" charset="-79"/>
                  <a:sym typeface="Arial"/>
                </a:rPr>
                <a:t>5</a:t>
              </a:r>
              <a:endPara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Punsukpukpik" panose="00000500000000000000" pitchFamily="2" charset="-34"/>
                <a:sym typeface="Arial"/>
              </a:endParaRPr>
            </a:p>
          </p:txBody>
        </p:sp>
        <p:sp>
          <p:nvSpPr>
            <p:cNvPr id="30" name="ลูกศร: รูปห้าเหลี่ยม 20">
              <a:extLst>
                <a:ext uri="{FF2B5EF4-FFF2-40B4-BE49-F238E27FC236}">
                  <a16:creationId xmlns="" xmlns:a16="http://schemas.microsoft.com/office/drawing/2014/main" id="{F66D67BD-0F04-4DC5-9FC1-E006029082EE}"/>
                </a:ext>
              </a:extLst>
            </p:cNvPr>
            <p:cNvSpPr/>
            <p:nvPr/>
          </p:nvSpPr>
          <p:spPr>
            <a:xfrm>
              <a:off x="5051063" y="3143133"/>
              <a:ext cx="933451" cy="115501"/>
            </a:xfrm>
            <a:prstGeom prst="homePlate">
              <a:avLst/>
            </a:prstGeom>
            <a:solidFill>
              <a:srgbClr val="FDA03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grpSp>
        <p:nvGrpSpPr>
          <p:cNvPr id="32" name="กลุ่ม 21">
            <a:extLst>
              <a:ext uri="{FF2B5EF4-FFF2-40B4-BE49-F238E27FC236}">
                <a16:creationId xmlns="" xmlns:a16="http://schemas.microsoft.com/office/drawing/2014/main" id="{FE1A25AC-E1B1-4A97-A3CC-612FC7188357}"/>
              </a:ext>
            </a:extLst>
          </p:cNvPr>
          <p:cNvGrpSpPr/>
          <p:nvPr/>
        </p:nvGrpSpPr>
        <p:grpSpPr>
          <a:xfrm>
            <a:off x="10971892" y="1580892"/>
            <a:ext cx="961507" cy="1282009"/>
            <a:chOff x="3842018" y="1909696"/>
            <a:chExt cx="2527233" cy="2527233"/>
          </a:xfrm>
        </p:grpSpPr>
        <p:sp>
          <p:nvSpPr>
            <p:cNvPr id="34" name="วงรี 22">
              <a:extLst>
                <a:ext uri="{FF2B5EF4-FFF2-40B4-BE49-F238E27FC236}">
                  <a16:creationId xmlns="" xmlns:a16="http://schemas.microsoft.com/office/drawing/2014/main" id="{E4F8C39C-08E1-4836-BB04-493A4B3F482B}"/>
                </a:ext>
              </a:extLst>
            </p:cNvPr>
            <p:cNvSpPr/>
            <p:nvPr/>
          </p:nvSpPr>
          <p:spPr>
            <a:xfrm>
              <a:off x="3842018" y="1909696"/>
              <a:ext cx="2527233" cy="2527233"/>
            </a:xfrm>
            <a:prstGeom prst="ellipse">
              <a:avLst/>
            </a:prstGeom>
            <a:noFill/>
            <a:ln w="38100">
              <a:solidFill>
                <a:srgbClr val="FF8585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37" name="ลูกศร: รูปห้าเหลี่ยม 23">
              <a:extLst>
                <a:ext uri="{FF2B5EF4-FFF2-40B4-BE49-F238E27FC236}">
                  <a16:creationId xmlns="" xmlns:a16="http://schemas.microsoft.com/office/drawing/2014/main" id="{3CA0254A-530C-4D4D-A148-AF669CF93543}"/>
                </a:ext>
              </a:extLst>
            </p:cNvPr>
            <p:cNvSpPr/>
            <p:nvPr/>
          </p:nvSpPr>
          <p:spPr>
            <a:xfrm rot="16200000">
              <a:off x="4558566" y="2693344"/>
              <a:ext cx="1083379" cy="106147"/>
            </a:xfrm>
            <a:prstGeom prst="homePlate">
              <a:avLst/>
            </a:prstGeom>
            <a:solidFill>
              <a:srgbClr val="84F0A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</p:grpSp>
      <p:sp>
        <p:nvSpPr>
          <p:cNvPr id="39" name="วงรี 24">
            <a:extLst>
              <a:ext uri="{FF2B5EF4-FFF2-40B4-BE49-F238E27FC236}">
                <a16:creationId xmlns="" xmlns:a16="http://schemas.microsoft.com/office/drawing/2014/main" id="{12356E96-4AA6-4089-B0E1-57D8069AAB2A}"/>
              </a:ext>
            </a:extLst>
          </p:cNvPr>
          <p:cNvSpPr/>
          <p:nvPr/>
        </p:nvSpPr>
        <p:spPr>
          <a:xfrm>
            <a:off x="11384331" y="1558679"/>
            <a:ext cx="142195" cy="189593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Cordia New" panose="020B0304020202020204" pitchFamily="34" charset="-34"/>
              <a:sym typeface="Arial"/>
            </a:endParaRPr>
          </a:p>
        </p:txBody>
      </p:sp>
      <p:pic>
        <p:nvPicPr>
          <p:cNvPr id="40" name="paw">
            <a:hlinkClick r:id="" action="ppaction://media"/>
            <a:extLst>
              <a:ext uri="{FF2B5EF4-FFF2-40B4-BE49-F238E27FC236}">
                <a16:creationId xmlns="" xmlns:a16="http://schemas.microsoft.com/office/drawing/2014/main" id="{2169A93F-C4DB-4B1A-9A2B-5D1CCD74E00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7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74823" y="1329170"/>
            <a:ext cx="304800" cy="406400"/>
          </a:xfrm>
          <a:prstGeom prst="rect">
            <a:avLst/>
          </a:prstGeom>
        </p:spPr>
      </p:pic>
      <p:pic>
        <p:nvPicPr>
          <p:cNvPr id="41" name="HISCALE">
            <a:hlinkClick r:id="" action="ppaction://media"/>
            <a:extLst>
              <a:ext uri="{FF2B5EF4-FFF2-40B4-BE49-F238E27FC236}">
                <a16:creationId xmlns="" xmlns:a16="http://schemas.microsoft.com/office/drawing/2014/main" id="{0534463A-6DB1-416C-9F0F-DA49F5A274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19">
                  <p14:trim end="2788.1875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21474823" y="1770169"/>
            <a:ext cx="3048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54450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>
        <p:sndAc>
          <p:stSnd>
            <p:snd r:embed="rId20" name="chimes.wav"/>
          </p:stSnd>
        </p:sndAc>
      </p:transition>
    </mc:Choice>
    <mc:Fallback>
      <p:transition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deoplayback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5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12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  <p:vide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9823</TotalTime>
  <Words>344</Words>
  <Application>Microsoft Office PowerPoint</Application>
  <PresentationFormat>Custom</PresentationFormat>
  <Paragraphs>61</Paragraphs>
  <Slides>12</Slides>
  <Notes>0</Notes>
  <HiddenSlides>0</HiddenSlides>
  <MMClips>13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Giáo viên: Nguyễn Thị Khánh Ly Trường: THCS Tràng Cát</vt:lpstr>
      <vt:lpstr>Slide 2</vt:lpstr>
      <vt:lpstr>Nghe bài hát</vt:lpstr>
      <vt:lpstr>Slide 4</vt:lpstr>
      <vt:lpstr>Ai thông minh hơn</vt:lpstr>
      <vt:lpstr>Slide 6</vt:lpstr>
      <vt:lpstr>Slide 7</vt:lpstr>
      <vt:lpstr>Slide 8</vt:lpstr>
      <vt:lpstr>Slide 9</vt:lpstr>
      <vt:lpstr>Slide 10</vt:lpstr>
      <vt:lpstr>Slide 11</vt:lpstr>
      <vt:lpstr>DẶN DÒ VỀ NHÀ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Windows User</cp:lastModifiedBy>
  <cp:revision>349</cp:revision>
  <dcterms:created xsi:type="dcterms:W3CDTF">2006-11-06T13:45:38Z</dcterms:created>
  <dcterms:modified xsi:type="dcterms:W3CDTF">2024-03-12T01:41:49Z</dcterms:modified>
</cp:coreProperties>
</file>