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5"/>
  </p:notesMasterIdLst>
  <p:sldIdLst>
    <p:sldId id="256" r:id="rId2"/>
    <p:sldId id="301" r:id="rId3"/>
    <p:sldId id="258" r:id="rId4"/>
    <p:sldId id="259" r:id="rId5"/>
    <p:sldId id="299" r:id="rId6"/>
    <p:sldId id="292" r:id="rId7"/>
    <p:sldId id="18886" r:id="rId8"/>
    <p:sldId id="18888" r:id="rId9"/>
    <p:sldId id="386" r:id="rId10"/>
    <p:sldId id="261" r:id="rId11"/>
    <p:sldId id="294" r:id="rId12"/>
    <p:sldId id="295" r:id="rId13"/>
    <p:sldId id="296" r:id="rId14"/>
    <p:sldId id="18889" r:id="rId15"/>
    <p:sldId id="265" r:id="rId16"/>
    <p:sldId id="18890" r:id="rId17"/>
    <p:sldId id="297" r:id="rId18"/>
    <p:sldId id="300" r:id="rId19"/>
    <p:sldId id="257" r:id="rId20"/>
    <p:sldId id="342" r:id="rId21"/>
    <p:sldId id="387" r:id="rId22"/>
    <p:sldId id="302" r:id="rId23"/>
    <p:sldId id="311" r:id="rId24"/>
    <p:sldId id="309" r:id="rId25"/>
    <p:sldId id="381" r:id="rId26"/>
    <p:sldId id="324" r:id="rId27"/>
    <p:sldId id="320" r:id="rId28"/>
    <p:sldId id="325" r:id="rId29"/>
    <p:sldId id="331" r:id="rId30"/>
    <p:sldId id="328" r:id="rId31"/>
    <p:sldId id="329" r:id="rId32"/>
    <p:sldId id="332" r:id="rId33"/>
    <p:sldId id="399" r:id="rId34"/>
  </p:sldIdLst>
  <p:sldSz cx="18288000" cy="10287000"/>
  <p:notesSz cx="6858000" cy="9144000"/>
  <p:embeddedFontLst>
    <p:embeddedFont>
      <p:font typeface="Roboto Condensed" charset="0"/>
      <p:regular r:id="rId36"/>
      <p:bold r:id="rId37"/>
      <p:italic r:id="rId38"/>
      <p:boldItalic r:id="rId39"/>
    </p:embeddedFont>
    <p:embeddedFont>
      <p:font typeface="Calibri" pitchFamily="34" charset="0"/>
      <p:regular r:id="rId40"/>
      <p:bold r:id="rId41"/>
      <p:italic r:id="rId42"/>
      <p:boldItalic r:id="rId43"/>
    </p:embeddedFont>
    <p:embeddedFont>
      <p:font typeface="#9Slide07 SVNA Love Of Thunder" charset="0"/>
      <p:regular r:id="rId44"/>
    </p:embeddedFont>
    <p:embeddedFont>
      <p:font typeface="SimSun" pitchFamily="2" charset="-122"/>
      <p:regular r:id="rId45"/>
    </p:embeddedFont>
    <p:embeddedFont>
      <p:font typeface="等线" charset="-122"/>
      <p:regular r:id="rId46"/>
      <p:bold r:id="rId47"/>
    </p:embeddedFont>
    <p:embeddedFont>
      <p:font typeface="#9Slide03 Swiss 721 Black Conde" charset="0"/>
      <p:regular r:id="rId48"/>
    </p:embeddedFont>
    <p:embeddedFont>
      <p:font typeface=".VnTime" pitchFamily="34" charset="0"/>
      <p:regular r:id="rId49"/>
      <p:bold r:id="rId50"/>
      <p:italic r:id="rId51"/>
      <p:boldItalic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36"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B95F"/>
    <a:srgbClr val="A8DADC"/>
    <a:srgbClr val="C1ABF4"/>
    <a:srgbClr val="B3ACE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170" autoAdjust="0"/>
    <p:restoredTop sz="94658" autoAdjust="0"/>
  </p:normalViewPr>
  <p:slideViewPr>
    <p:cSldViewPr>
      <p:cViewPr varScale="1">
        <p:scale>
          <a:sx n="46" d="100"/>
          <a:sy n="46" d="100"/>
        </p:scale>
        <p:origin x="-594" y="-102"/>
      </p:cViewPr>
      <p:guideLst>
        <p:guide orient="horz" pos="2136"/>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6.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6.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FA0F17-9D3B-594C-AA5E-21CE3448638F}" type="datetimeFigureOut">
              <a:rPr lang="en-US" smtClean="0"/>
              <a:pPr/>
              <a:t>12/03/2024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5CED4-C45B-AA40-B81C-3FF4597DBCEF}" type="slidenum">
              <a:rPr lang="en-US" smtClean="0"/>
              <a:pPr/>
              <a:t>‹#›</a:t>
            </a:fld>
            <a:endParaRPr lang="en-US"/>
          </a:p>
        </p:txBody>
      </p:sp>
    </p:spTree>
    <p:extLst>
      <p:ext uri="{BB962C8B-B14F-4D97-AF65-F5344CB8AC3E}">
        <p14:creationId xmlns:p14="http://schemas.microsoft.com/office/powerpoint/2010/main" xmlns="" val="2027016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nxId7ov0d0Q"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sng" strike="noStrike" dirty="0">
                <a:solidFill>
                  <a:srgbClr val="0563C1"/>
                </a:solidFill>
                <a:effectLst/>
                <a:latin typeface="Times New Roman" panose="02020603050405020304" pitchFamily="18" charset="0"/>
                <a:hlinkClick r:id="rId3"/>
              </a:rPr>
              <a:t>https://www.youtube.com/watch?v=nxId7ov0d0Q</a:t>
            </a:r>
            <a:endParaRPr lang="en-US" dirty="0"/>
          </a:p>
        </p:txBody>
      </p:sp>
      <p:sp>
        <p:nvSpPr>
          <p:cNvPr id="4" name="Chỗ dành sẵn cho Số hiệu Bản chiếu 3"/>
          <p:cNvSpPr>
            <a:spLocks noGrp="1"/>
          </p:cNvSpPr>
          <p:nvPr>
            <p:ph type="sldNum" sz="quarter" idx="5"/>
          </p:nvPr>
        </p:nvSpPr>
        <p:spPr/>
        <p:txBody>
          <a:bodyPr/>
          <a:lstStyle/>
          <a:p>
            <a:fld id="{C7E5CED4-C45B-AA40-B81C-3FF4597DBCEF}" type="slidenum">
              <a:rPr lang="en-US" smtClean="0"/>
              <a:pPr/>
              <a:t>1</a:t>
            </a:fld>
            <a:endParaRPr lang="en-US"/>
          </a:p>
        </p:txBody>
      </p:sp>
    </p:spTree>
    <p:extLst>
      <p:ext uri="{BB962C8B-B14F-4D97-AF65-F5344CB8AC3E}">
        <p14:creationId xmlns:p14="http://schemas.microsoft.com/office/powerpoint/2010/main" xmlns="" val="1661608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E6FAF5-5D1F-43E0-8EF1-D02AB7098FE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xmlns="" val="707156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5CED4-C45B-AA40-B81C-3FF4597DBCEF}" type="slidenum">
              <a:rPr lang="en-US" smtClean="0"/>
              <a:pPr/>
              <a:t>10</a:t>
            </a:fld>
            <a:endParaRPr lang="en-US"/>
          </a:p>
        </p:txBody>
      </p:sp>
    </p:spTree>
    <p:extLst>
      <p:ext uri="{BB962C8B-B14F-4D97-AF65-F5344CB8AC3E}">
        <p14:creationId xmlns:p14="http://schemas.microsoft.com/office/powerpoint/2010/main" xmlns="" val="3587460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E6FAF5-5D1F-43E0-8EF1-D02AB7098FE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xmlns="" val="3050463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E6FAF5-5D1F-43E0-8EF1-D02AB7098FE8}"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xmlns="" val="2770037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xmlns="" id="{E6004018-CF01-DD4A-F0F9-0437B7D957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03" name="Notes Placeholder 2">
            <a:extLst>
              <a:ext uri="{FF2B5EF4-FFF2-40B4-BE49-F238E27FC236}">
                <a16:creationId xmlns:a16="http://schemas.microsoft.com/office/drawing/2014/main" xmlns="" id="{C2BDC820-D999-9A2D-B692-A2D49B1D81DA}"/>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a:p>
            <a:endParaRPr lang="en-US" altLang="en-US"/>
          </a:p>
        </p:txBody>
      </p:sp>
      <p:sp>
        <p:nvSpPr>
          <p:cNvPr id="51204" name="Slide Number Placeholder 3">
            <a:extLst>
              <a:ext uri="{FF2B5EF4-FFF2-40B4-BE49-F238E27FC236}">
                <a16:creationId xmlns:a16="http://schemas.microsoft.com/office/drawing/2014/main" xmlns="" id="{684D70B9-2BD8-3034-ED4E-32EAA1F56360}"/>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9B08909-9B4B-4A8B-A227-C6F675CDF7A4}" type="slidenum">
              <a:rPr lang="en-US" altLang="en-US" smtClean="0"/>
              <a:pPr/>
              <a:t>33</a:t>
            </a:fld>
            <a:endParaRPr lang="en-US" altLang="en-US"/>
          </a:p>
        </p:txBody>
      </p:sp>
    </p:spTree>
    <p:extLst>
      <p:ext uri="{BB962C8B-B14F-4D97-AF65-F5344CB8AC3E}">
        <p14:creationId xmlns:p14="http://schemas.microsoft.com/office/powerpoint/2010/main" xmlns="" val="2552256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12/03/2024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xmlns="" id="{FF0FCE5E-09E2-2D50-C0E1-1A9C56369062}"/>
              </a:ext>
            </a:extLst>
          </p:cNvPr>
          <p:cNvPicPr>
            <a:picLocks noChangeAspect="1"/>
          </p:cNvPicPr>
          <p:nvPr userDrawn="1"/>
        </p:nvPicPr>
        <p:blipFill>
          <a:blip r:embed="rId2"/>
          <a:srcRect t="2163" b="13461"/>
          <a:stretch>
            <a:fillRect/>
          </a:stretch>
        </p:blipFill>
        <p:spPr>
          <a:xfrm>
            <a:off x="0" y="0"/>
            <a:ext cx="18288000" cy="10287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AutoShape 2">
            <a:extLst>
              <a:ext uri="{FF2B5EF4-FFF2-40B4-BE49-F238E27FC236}">
                <a16:creationId xmlns:a16="http://schemas.microsoft.com/office/drawing/2014/main" xmlns="" id="{E21F5D5F-D2C2-6965-70B8-DEE3185A4F1F}"/>
              </a:ext>
            </a:extLst>
          </p:cNvPr>
          <p:cNvSpPr/>
          <p:nvPr userDrawn="1"/>
        </p:nvSpPr>
        <p:spPr>
          <a:xfrm>
            <a:off x="0" y="0"/>
            <a:ext cx="18288000" cy="10287000"/>
          </a:xfrm>
          <a:prstGeom prst="rect">
            <a:avLst/>
          </a:prstGeom>
          <a:solidFill>
            <a:srgbClr val="8FD4D4"/>
          </a:solidFill>
        </p:spPr>
      </p:sp>
    </p:spTree>
    <p:extLst>
      <p:ext uri="{BB962C8B-B14F-4D97-AF65-F5344CB8AC3E}">
        <p14:creationId xmlns:p14="http://schemas.microsoft.com/office/powerpoint/2010/main" xmlns="" val="2924260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xmlns="" id="{6CB03274-A13B-4BE8-3170-401D409A4410}"/>
              </a:ext>
            </a:extLst>
          </p:cNvPr>
          <p:cNvPicPr>
            <a:picLocks noChangeAspect="1"/>
          </p:cNvPicPr>
          <p:nvPr userDrawn="1"/>
        </p:nvPicPr>
        <p:blipFill>
          <a:blip r:embed="rId2"/>
          <a:srcRect t="832" r="1664" b="832"/>
          <a:stretch>
            <a:fillRect/>
          </a:stretch>
        </p:blipFill>
        <p:spPr>
          <a:xfrm>
            <a:off x="0" y="0"/>
            <a:ext cx="18288000" cy="10287000"/>
          </a:xfrm>
          <a:prstGeom prst="rect">
            <a:avLst/>
          </a:prstGeom>
        </p:spPr>
      </p:pic>
    </p:spTree>
    <p:extLst>
      <p:ext uri="{BB962C8B-B14F-4D97-AF65-F5344CB8AC3E}">
        <p14:creationId xmlns:p14="http://schemas.microsoft.com/office/powerpoint/2010/main" xmlns="" val="1257086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12/03/2024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8.png"/><Relationship Id="rId18" Type="http://schemas.openxmlformats.org/officeDocument/2006/relationships/image" Target="../media/image18.svg"/><Relationship Id="rId3" Type="http://schemas.openxmlformats.org/officeDocument/2006/relationships/image" Target="../media/image3.png"/><Relationship Id="rId21" Type="http://schemas.openxmlformats.org/officeDocument/2006/relationships/image" Target="../media/image21.svg"/><Relationship Id="rId7" Type="http://schemas.openxmlformats.org/officeDocument/2006/relationships/image" Target="../media/image5.png"/><Relationship Id="rId12" Type="http://schemas.openxmlformats.org/officeDocument/2006/relationships/image" Target="../media/image12.svg"/><Relationship Id="rId17"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6.svg"/><Relationship Id="rId20" Type="http://schemas.openxmlformats.org/officeDocument/2006/relationships/image" Target="../media/image12.png"/><Relationship Id="rId1" Type="http://schemas.openxmlformats.org/officeDocument/2006/relationships/slideLayout" Target="../slideLayouts/slideLayout9.xml"/><Relationship Id="rId6" Type="http://schemas.openxmlformats.org/officeDocument/2006/relationships/image" Target="../media/image6.svg"/><Relationship Id="rId11" Type="http://schemas.openxmlformats.org/officeDocument/2006/relationships/image" Target="../media/image7.png"/><Relationship Id="rId5" Type="http://schemas.openxmlformats.org/officeDocument/2006/relationships/image" Target="../media/image4.png"/><Relationship Id="rId15" Type="http://schemas.openxmlformats.org/officeDocument/2006/relationships/image" Target="../media/image9.png"/><Relationship Id="rId10" Type="http://schemas.openxmlformats.org/officeDocument/2006/relationships/image" Target="../media/image10.svg"/><Relationship Id="rId19" Type="http://schemas.openxmlformats.org/officeDocument/2006/relationships/image" Target="../media/image11.png"/><Relationship Id="rId4" Type="http://schemas.openxmlformats.org/officeDocument/2006/relationships/image" Target="../media/image4.svg"/><Relationship Id="rId9" Type="http://schemas.openxmlformats.org/officeDocument/2006/relationships/image" Target="../media/image6.png"/><Relationship Id="rId14" Type="http://schemas.openxmlformats.org/officeDocument/2006/relationships/image" Target="../media/image14.svg"/><Relationship Id="rId22" Type="http://schemas.openxmlformats.org/officeDocument/2006/relationships/hyperlink" Target="https://www.youtube.com/watch?v=nxId7ov0d0Q"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8.png"/><Relationship Id="rId12" Type="http://schemas.openxmlformats.org/officeDocument/2006/relationships/image" Target="../media/image86.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2.svg"/><Relationship Id="rId11" Type="http://schemas.openxmlformats.org/officeDocument/2006/relationships/image" Target="../media/image49.png"/><Relationship Id="rId5" Type="http://schemas.openxmlformats.org/officeDocument/2006/relationships/image" Target="../media/image47.png"/><Relationship Id="rId10" Type="http://schemas.openxmlformats.org/officeDocument/2006/relationships/image" Target="../media/image50.svg"/><Relationship Id="rId4" Type="http://schemas.openxmlformats.org/officeDocument/2006/relationships/image" Target="../media/image80.svg"/><Relationship Id="rId9" Type="http://schemas.openxmlformats.org/officeDocument/2006/relationships/image" Target="../media/image27.png"/><Relationship Id="rId14" Type="http://schemas.openxmlformats.org/officeDocument/2006/relationships/image" Target="../media/image88.svg"/></Relationships>
</file>

<file path=ppt/slides/_rels/slide1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4.svg"/><Relationship Id="rId3" Type="http://schemas.openxmlformats.org/officeDocument/2006/relationships/image" Target="../media/image72.svg"/><Relationship Id="rId7" Type="http://schemas.openxmlformats.org/officeDocument/2006/relationships/image" Target="../media/image74.svg"/><Relationship Id="rId12" Type="http://schemas.openxmlformats.org/officeDocument/2006/relationships/image" Target="../media/image24.png"/><Relationship Id="rId2" Type="http://schemas.openxmlformats.org/officeDocument/2006/relationships/image" Target="../media/image41.png"/><Relationship Id="rId1" Type="http://schemas.openxmlformats.org/officeDocument/2006/relationships/slideLayout" Target="../slideLayouts/slideLayout6.xml"/><Relationship Id="rId6" Type="http://schemas.openxmlformats.org/officeDocument/2006/relationships/image" Target="../media/image43.png"/><Relationship Id="rId11" Type="http://schemas.openxmlformats.org/officeDocument/2006/relationships/image" Target="../media/image78.svg"/><Relationship Id="rId5" Type="http://schemas.openxmlformats.org/officeDocument/2006/relationships/image" Target="../media/image38.svg"/><Relationship Id="rId10" Type="http://schemas.openxmlformats.org/officeDocument/2006/relationships/image" Target="../media/image45.png"/><Relationship Id="rId4" Type="http://schemas.openxmlformats.org/officeDocument/2006/relationships/image" Target="../media/image42.png"/><Relationship Id="rId9" Type="http://schemas.openxmlformats.org/officeDocument/2006/relationships/image" Target="../media/image76.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58.png"/><Relationship Id="rId7" Type="http://schemas.openxmlformats.org/officeDocument/2006/relationships/image" Target="../media/image60.png"/><Relationship Id="rId12" Type="http://schemas.microsoft.com/office/2007/relationships/hdphoto" Target="../media/hdphoto4.wdp"/><Relationship Id="rId2" Type="http://schemas.openxmlformats.org/officeDocument/2006/relationships/audio" Target="../media/audio2.wav"/><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61.png"/><Relationship Id="rId5" Type="http://schemas.openxmlformats.org/officeDocument/2006/relationships/image" Target="../media/image59.png"/><Relationship Id="rId10" Type="http://schemas.openxmlformats.org/officeDocument/2006/relationships/slide" Target="slide29.xml"/><Relationship Id="rId4" Type="http://schemas.microsoft.com/office/2007/relationships/hdphoto" Target="../media/hdphoto1.wdp"/><Relationship Id="rId9"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audio" Target="../media/audio2.wav"/><Relationship Id="rId7" Type="http://schemas.microsoft.com/office/2007/relationships/hdphoto" Target="../media/hdphoto2.wdp"/><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slide" Target="slide27.xml"/><Relationship Id="rId4" Type="http://schemas.openxmlformats.org/officeDocument/2006/relationships/audio" Target="../media/audio4.wav"/></Relationships>
</file>

<file path=ppt/slides/_rels/slide29.xml.rels><?xml version="1.0" encoding="UTF-8" standalone="yes"?>
<Relationships xmlns="http://schemas.openxmlformats.org/package/2006/relationships"><Relationship Id="rId3" Type="http://schemas.openxmlformats.org/officeDocument/2006/relationships/audio" Target="../media/audio4.wav"/><Relationship Id="rId7" Type="http://schemas.microsoft.com/office/2007/relationships/hdphoto" Target="../media/hdphoto2.wdp"/><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slide" Target="slide27.xml"/><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34.svg"/><Relationship Id="rId18" Type="http://schemas.openxmlformats.org/officeDocument/2006/relationships/image" Target="../media/image38.svg"/><Relationship Id="rId26" Type="http://schemas.openxmlformats.org/officeDocument/2006/relationships/image" Target="../media/image46.svg"/><Relationship Id="rId3" Type="http://schemas.openxmlformats.org/officeDocument/2006/relationships/image" Target="../media/image24.svg"/><Relationship Id="rId21" Type="http://schemas.openxmlformats.org/officeDocument/2006/relationships/image" Target="../media/image23.png"/><Relationship Id="rId7" Type="http://schemas.openxmlformats.org/officeDocument/2006/relationships/image" Target="../media/image28.svg"/><Relationship Id="rId12" Type="http://schemas.openxmlformats.org/officeDocument/2006/relationships/image" Target="../media/image18.png"/><Relationship Id="rId17" Type="http://schemas.openxmlformats.org/officeDocument/2006/relationships/image" Target="../media/image21.png"/><Relationship Id="rId25" Type="http://schemas.openxmlformats.org/officeDocument/2006/relationships/image" Target="../media/image25.png"/><Relationship Id="rId2" Type="http://schemas.openxmlformats.org/officeDocument/2006/relationships/image" Target="../media/image13.png"/><Relationship Id="rId16" Type="http://schemas.openxmlformats.org/officeDocument/2006/relationships/image" Target="../media/image20.png"/><Relationship Id="rId20" Type="http://schemas.openxmlformats.org/officeDocument/2006/relationships/image" Target="../media/image40.svg"/><Relationship Id="rId29" Type="http://schemas.openxmlformats.org/officeDocument/2006/relationships/image" Target="../media/image27.png"/><Relationship Id="rId1" Type="http://schemas.openxmlformats.org/officeDocument/2006/relationships/slideLayout" Target="../slideLayouts/slideLayout9.xml"/><Relationship Id="rId6" Type="http://schemas.openxmlformats.org/officeDocument/2006/relationships/image" Target="../media/image15.png"/><Relationship Id="rId11" Type="http://schemas.openxmlformats.org/officeDocument/2006/relationships/image" Target="../media/image32.svg"/><Relationship Id="rId24" Type="http://schemas.openxmlformats.org/officeDocument/2006/relationships/image" Target="../media/image44.svg"/><Relationship Id="rId5" Type="http://schemas.openxmlformats.org/officeDocument/2006/relationships/image" Target="../media/image26.svg"/><Relationship Id="rId15" Type="http://schemas.openxmlformats.org/officeDocument/2006/relationships/image" Target="../media/image36.svg"/><Relationship Id="rId23" Type="http://schemas.openxmlformats.org/officeDocument/2006/relationships/image" Target="../media/image24.png"/><Relationship Id="rId28" Type="http://schemas.openxmlformats.org/officeDocument/2006/relationships/image" Target="../media/image48.svg"/><Relationship Id="rId10" Type="http://schemas.openxmlformats.org/officeDocument/2006/relationships/image" Target="../media/image17.png"/><Relationship Id="rId19" Type="http://schemas.openxmlformats.org/officeDocument/2006/relationships/image" Target="../media/image22.png"/><Relationship Id="rId4" Type="http://schemas.openxmlformats.org/officeDocument/2006/relationships/image" Target="../media/image14.png"/><Relationship Id="rId9" Type="http://schemas.openxmlformats.org/officeDocument/2006/relationships/image" Target="../media/image30.svg"/><Relationship Id="rId14" Type="http://schemas.openxmlformats.org/officeDocument/2006/relationships/image" Target="../media/image19.png"/><Relationship Id="rId22" Type="http://schemas.openxmlformats.org/officeDocument/2006/relationships/image" Target="../media/image42.svg"/><Relationship Id="rId27" Type="http://schemas.openxmlformats.org/officeDocument/2006/relationships/image" Target="../media/image26.png"/><Relationship Id="rId30" Type="http://schemas.openxmlformats.org/officeDocument/2006/relationships/image" Target="../media/image50.svg"/></Relationships>
</file>

<file path=ppt/slides/_rels/slide30.xml.rels><?xml version="1.0" encoding="UTF-8" standalone="yes"?>
<Relationships xmlns="http://schemas.openxmlformats.org/package/2006/relationships"><Relationship Id="rId3" Type="http://schemas.openxmlformats.org/officeDocument/2006/relationships/audio" Target="../media/audio2.wav"/><Relationship Id="rId7" Type="http://schemas.microsoft.com/office/2007/relationships/hdphoto" Target="../media/hdphoto2.wdp"/><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slide" Target="slide27.xml"/><Relationship Id="rId4" Type="http://schemas.openxmlformats.org/officeDocument/2006/relationships/audio" Target="../media/audio4.wav"/></Relationships>
</file>

<file path=ppt/slides/_rels/slide31.xml.rels><?xml version="1.0" encoding="UTF-8" standalone="yes"?>
<Relationships xmlns="http://schemas.openxmlformats.org/package/2006/relationships"><Relationship Id="rId3" Type="http://schemas.openxmlformats.org/officeDocument/2006/relationships/audio" Target="../media/audio2.wav"/><Relationship Id="rId7" Type="http://schemas.microsoft.com/office/2007/relationships/hdphoto" Target="../media/hdphoto2.wdp"/><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slide" Target="slide27.xml"/><Relationship Id="rId4" Type="http://schemas.openxmlformats.org/officeDocument/2006/relationships/audio" Target="../media/audio4.wav"/></Relationships>
</file>

<file path=ppt/slides/_rels/slide32.xml.rels><?xml version="1.0" encoding="UTF-8" standalone="yes"?>
<Relationships xmlns="http://schemas.openxmlformats.org/package/2006/relationships"><Relationship Id="rId3" Type="http://schemas.openxmlformats.org/officeDocument/2006/relationships/audio" Target="../media/audio2.wav"/><Relationship Id="rId7" Type="http://schemas.microsoft.com/office/2007/relationships/hdphoto" Target="../media/hdphoto2.wdp"/><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slide" Target="slide27.xml"/><Relationship Id="rId4" Type="http://schemas.openxmlformats.org/officeDocument/2006/relationships/audio" Target="../media/audio4.wav"/></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62.svg"/><Relationship Id="rId3" Type="http://schemas.openxmlformats.org/officeDocument/2006/relationships/image" Target="../media/image52.svg"/><Relationship Id="rId7" Type="http://schemas.openxmlformats.org/officeDocument/2006/relationships/image" Target="../media/image56.svg"/><Relationship Id="rId12"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60.svg"/><Relationship Id="rId5" Type="http://schemas.openxmlformats.org/officeDocument/2006/relationships/image" Target="../media/image54.svg"/><Relationship Id="rId15" Type="http://schemas.openxmlformats.org/officeDocument/2006/relationships/image" Target="../media/image64.svg"/><Relationship Id="rId10" Type="http://schemas.openxmlformats.org/officeDocument/2006/relationships/image" Target="../media/image32.png"/><Relationship Id="rId4" Type="http://schemas.openxmlformats.org/officeDocument/2006/relationships/image" Target="../media/image29.png"/><Relationship Id="rId9" Type="http://schemas.openxmlformats.org/officeDocument/2006/relationships/image" Target="../media/image58.svg"/><Relationship Id="rId14"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7.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4.svg"/><Relationship Id="rId3" Type="http://schemas.openxmlformats.org/officeDocument/2006/relationships/image" Target="../media/image72.svg"/><Relationship Id="rId7" Type="http://schemas.openxmlformats.org/officeDocument/2006/relationships/image" Target="../media/image74.svg"/><Relationship Id="rId12" Type="http://schemas.openxmlformats.org/officeDocument/2006/relationships/image" Target="../media/image24.png"/><Relationship Id="rId2" Type="http://schemas.openxmlformats.org/officeDocument/2006/relationships/image" Target="../media/image41.png"/><Relationship Id="rId1" Type="http://schemas.openxmlformats.org/officeDocument/2006/relationships/slideLayout" Target="../slideLayouts/slideLayout6.xml"/><Relationship Id="rId6" Type="http://schemas.openxmlformats.org/officeDocument/2006/relationships/image" Target="../media/image43.png"/><Relationship Id="rId11" Type="http://schemas.openxmlformats.org/officeDocument/2006/relationships/image" Target="../media/image78.svg"/><Relationship Id="rId5" Type="http://schemas.openxmlformats.org/officeDocument/2006/relationships/image" Target="../media/image38.svg"/><Relationship Id="rId10" Type="http://schemas.openxmlformats.org/officeDocument/2006/relationships/image" Target="../media/image45.png"/><Relationship Id="rId4" Type="http://schemas.openxmlformats.org/officeDocument/2006/relationships/image" Target="../media/image42.png"/><Relationship Id="rId9" Type="http://schemas.openxmlformats.org/officeDocument/2006/relationships/image" Target="../media/image76.sv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72.svg"/><Relationship Id="rId7" Type="http://schemas.openxmlformats.org/officeDocument/2006/relationships/image" Target="../media/image74.svg"/><Relationship Id="rId2" Type="http://schemas.openxmlformats.org/officeDocument/2006/relationships/image" Target="../media/image41.png"/><Relationship Id="rId1" Type="http://schemas.openxmlformats.org/officeDocument/2006/relationships/slideLayout" Target="../slideLayouts/slideLayout6.xml"/><Relationship Id="rId6" Type="http://schemas.openxmlformats.org/officeDocument/2006/relationships/image" Target="../media/image43.png"/><Relationship Id="rId5" Type="http://schemas.openxmlformats.org/officeDocument/2006/relationships/image" Target="../media/image38.svg"/><Relationship Id="rId4" Type="http://schemas.openxmlformats.org/officeDocument/2006/relationships/image" Target="../media/image42.png"/><Relationship Id="rId9" Type="http://schemas.openxmlformats.org/officeDocument/2006/relationships/image" Target="../media/image44.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1D68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rcRect/>
          <a:stretch>
            <a:fillRect/>
          </a:stretch>
        </p:blipFill>
        <p:spPr>
          <a:xfrm rot="-5400000">
            <a:off x="2836923" y="-2523908"/>
            <a:ext cx="12997807" cy="16321447"/>
          </a:xfrm>
          <a:prstGeom prst="rect">
            <a:avLst/>
          </a:prstGeom>
        </p:spPr>
      </p:pic>
      <p:pic>
        <p:nvPicPr>
          <p:cNvPr id="3" name="Picture 3"/>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rcRect/>
          <a:stretch>
            <a:fillRect/>
          </a:stretch>
        </p:blipFill>
        <p:spPr>
          <a:xfrm rot="4290122">
            <a:off x="11613270" y="2538902"/>
            <a:ext cx="2260101" cy="1943687"/>
          </a:xfrm>
          <a:prstGeom prst="rect">
            <a:avLst/>
          </a:prstGeom>
        </p:spPr>
      </p:pic>
      <p:pic>
        <p:nvPicPr>
          <p:cNvPr id="4" name="Picture 4"/>
          <p:cNvPicPr>
            <a:picLocks noChangeAspect="1"/>
          </p:cNvPicPr>
          <p:nvPr/>
        </p:nvPicPr>
        <p:blipFill>
          <a:blip r:embed="rId7" cstate="print">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rcRect/>
          <a:stretch>
            <a:fillRect/>
          </a:stretch>
        </p:blipFill>
        <p:spPr>
          <a:xfrm flipH="1">
            <a:off x="5461125" y="8385870"/>
            <a:ext cx="1451945" cy="1593952"/>
          </a:xfrm>
          <a:prstGeom prst="rect">
            <a:avLst/>
          </a:prstGeom>
        </p:spPr>
      </p:pic>
      <p:pic>
        <p:nvPicPr>
          <p:cNvPr id="5" name="Picture 5"/>
          <p:cNvPicPr>
            <a:picLocks noChangeAspect="1"/>
          </p:cNvPicPr>
          <p:nvPr/>
        </p:nvPicPr>
        <p:blipFill>
          <a:blip r:embed="rId9">
            <a:extLst>
              <a:ext uri="{28A0092B-C50C-407E-A947-70E740481C1C}">
                <a14:useLocalDpi xmlns:a14="http://schemas.microsoft.com/office/drawing/2010/main" xmlns="" val="0"/>
              </a:ext>
              <a:ext uri="{96DAC541-7B7A-43D3-8B79-37D633B846F1}">
                <asvg:svgBlip xmlns:asvg="http://schemas.microsoft.com/office/drawing/2016/SVG/main" xmlns="" r:embed="rId10"/>
              </a:ext>
            </a:extLst>
          </a:blip>
          <a:srcRect/>
          <a:stretch>
            <a:fillRect/>
          </a:stretch>
        </p:blipFill>
        <p:spPr>
          <a:xfrm rot="-10598728" flipH="1">
            <a:off x="1564877" y="618120"/>
            <a:ext cx="8723081" cy="8294857"/>
          </a:xfrm>
          <a:prstGeom prst="rect">
            <a:avLst/>
          </a:prstGeom>
        </p:spPr>
      </p:pic>
      <p:pic>
        <p:nvPicPr>
          <p:cNvPr id="6" name="Picture 6"/>
          <p:cNvPicPr>
            <a:picLocks noChangeAspect="1"/>
          </p:cNvPicPr>
          <p:nvPr/>
        </p:nvPicPr>
        <p:blipFill>
          <a:blip r:embed="rId11">
            <a:extLst>
              <a:ext uri="{28A0092B-C50C-407E-A947-70E740481C1C}">
                <a14:useLocalDpi xmlns:a14="http://schemas.microsoft.com/office/drawing/2010/main" xmlns="" val="0"/>
              </a:ext>
              <a:ext uri="{96DAC541-7B7A-43D3-8B79-37D633B846F1}">
                <asvg:svgBlip xmlns:asvg="http://schemas.microsoft.com/office/drawing/2016/SVG/main" xmlns="" r:embed="rId12"/>
              </a:ext>
            </a:extLst>
          </a:blip>
          <a:srcRect/>
          <a:stretch>
            <a:fillRect/>
          </a:stretch>
        </p:blipFill>
        <p:spPr>
          <a:xfrm>
            <a:off x="-1951743" y="214565"/>
            <a:ext cx="2954109" cy="2535163"/>
          </a:xfrm>
          <a:prstGeom prst="rect">
            <a:avLst/>
          </a:prstGeom>
        </p:spPr>
      </p:pic>
      <p:pic>
        <p:nvPicPr>
          <p:cNvPr id="7" name="Picture 7"/>
          <p:cNvPicPr>
            <a:picLocks noChangeAspect="1"/>
          </p:cNvPicPr>
          <p:nvPr/>
        </p:nvPicPr>
        <p:blipFill>
          <a:blip r:embed="rId13" cstate="print">
            <a:extLst>
              <a:ext uri="{28A0092B-C50C-407E-A947-70E740481C1C}">
                <a14:useLocalDpi xmlns:a14="http://schemas.microsoft.com/office/drawing/2010/main" xmlns="" val="0"/>
              </a:ext>
              <a:ext uri="{96DAC541-7B7A-43D3-8B79-37D633B846F1}">
                <asvg:svgBlip xmlns:asvg="http://schemas.microsoft.com/office/drawing/2016/SVG/main" xmlns="" r:embed="rId14"/>
              </a:ext>
            </a:extLst>
          </a:blip>
          <a:srcRect/>
          <a:stretch>
            <a:fillRect/>
          </a:stretch>
        </p:blipFill>
        <p:spPr>
          <a:xfrm>
            <a:off x="486718" y="6707061"/>
            <a:ext cx="2468357" cy="3085447"/>
          </a:xfrm>
          <a:prstGeom prst="rect">
            <a:avLst/>
          </a:prstGeom>
        </p:spPr>
      </p:pic>
      <p:pic>
        <p:nvPicPr>
          <p:cNvPr id="8" name="Picture 8"/>
          <p:cNvPicPr>
            <a:picLocks noChangeAspect="1"/>
          </p:cNvPicPr>
          <p:nvPr/>
        </p:nvPicPr>
        <p:blipFill>
          <a:blip r:embed="rId15" cstate="print">
            <a:extLst>
              <a:ext uri="{28A0092B-C50C-407E-A947-70E740481C1C}">
                <a14:useLocalDpi xmlns:a14="http://schemas.microsoft.com/office/drawing/2010/main" xmlns="" val="0"/>
              </a:ext>
              <a:ext uri="{96DAC541-7B7A-43D3-8B79-37D633B846F1}">
                <asvg:svgBlip xmlns:asvg="http://schemas.microsoft.com/office/drawing/2016/SVG/main" xmlns="" r:embed="rId16"/>
              </a:ext>
            </a:extLst>
          </a:blip>
          <a:srcRect/>
          <a:stretch>
            <a:fillRect/>
          </a:stretch>
        </p:blipFill>
        <p:spPr>
          <a:xfrm>
            <a:off x="14048543" y="531827"/>
            <a:ext cx="3614053" cy="3197828"/>
          </a:xfrm>
          <a:prstGeom prst="rect">
            <a:avLst/>
          </a:prstGeom>
        </p:spPr>
      </p:pic>
      <p:pic>
        <p:nvPicPr>
          <p:cNvPr id="9" name="Picture 9"/>
          <p:cNvPicPr>
            <a:picLocks noChangeAspect="1"/>
          </p:cNvPicPr>
          <p:nvPr/>
        </p:nvPicPr>
        <p:blipFill>
          <a:blip r:embed="rId17" cstate="print">
            <a:extLst>
              <a:ext uri="{28A0092B-C50C-407E-A947-70E740481C1C}">
                <a14:useLocalDpi xmlns:a14="http://schemas.microsoft.com/office/drawing/2010/main" xmlns="" val="0"/>
              </a:ext>
              <a:ext uri="{96DAC541-7B7A-43D3-8B79-37D633B846F1}">
                <asvg:svgBlip xmlns:asvg="http://schemas.microsoft.com/office/drawing/2016/SVG/main" xmlns="" r:embed="rId18"/>
              </a:ext>
            </a:extLst>
          </a:blip>
          <a:srcRect/>
          <a:stretch>
            <a:fillRect/>
          </a:stretch>
        </p:blipFill>
        <p:spPr>
          <a:xfrm>
            <a:off x="5352560" y="4828780"/>
            <a:ext cx="1540847" cy="1540847"/>
          </a:xfrm>
          <a:prstGeom prst="rect">
            <a:avLst/>
          </a:prstGeom>
        </p:spPr>
      </p:pic>
      <p:pic>
        <p:nvPicPr>
          <p:cNvPr id="10" name="Picture 10"/>
          <p:cNvPicPr>
            <a:picLocks noChangeAspect="1"/>
          </p:cNvPicPr>
          <p:nvPr/>
        </p:nvPicPr>
        <p:blipFill>
          <a:blip r:embed="rId19"/>
          <a:srcRect/>
          <a:stretch>
            <a:fillRect/>
          </a:stretch>
        </p:blipFill>
        <p:spPr>
          <a:xfrm>
            <a:off x="14892000" y="1028700"/>
            <a:ext cx="1927139" cy="1721028"/>
          </a:xfrm>
          <a:prstGeom prst="rect">
            <a:avLst/>
          </a:prstGeom>
        </p:spPr>
      </p:pic>
      <p:pic>
        <p:nvPicPr>
          <p:cNvPr id="11" name="Picture 11"/>
          <p:cNvPicPr>
            <a:picLocks noChangeAspect="1"/>
          </p:cNvPicPr>
          <p:nvPr/>
        </p:nvPicPr>
        <p:blipFill>
          <a:blip r:embed="rId20">
            <a:extLst>
              <a:ext uri="{28A0092B-C50C-407E-A947-70E740481C1C}">
                <a14:useLocalDpi xmlns:a14="http://schemas.microsoft.com/office/drawing/2010/main" xmlns="" val="0"/>
              </a:ext>
              <a:ext uri="{96DAC541-7B7A-43D3-8B79-37D633B846F1}">
                <asvg:svgBlip xmlns:asvg="http://schemas.microsoft.com/office/drawing/2016/SVG/main" xmlns="" r:embed="rId21"/>
              </a:ext>
            </a:extLst>
          </a:blip>
          <a:srcRect/>
          <a:stretch>
            <a:fillRect/>
          </a:stretch>
        </p:blipFill>
        <p:spPr>
          <a:xfrm>
            <a:off x="8793382" y="4318104"/>
            <a:ext cx="11209218" cy="7071997"/>
          </a:xfrm>
          <a:prstGeom prst="rect">
            <a:avLst/>
          </a:prstGeom>
        </p:spPr>
      </p:pic>
      <p:sp>
        <p:nvSpPr>
          <p:cNvPr id="12" name="TextBox 12"/>
          <p:cNvSpPr txBox="1"/>
          <p:nvPr/>
        </p:nvSpPr>
        <p:spPr>
          <a:xfrm>
            <a:off x="9861886" y="5867763"/>
            <a:ext cx="8426113" cy="4374787"/>
          </a:xfrm>
          <a:prstGeom prst="rect">
            <a:avLst/>
          </a:prstGeom>
        </p:spPr>
        <p:txBody>
          <a:bodyPr wrap="square" lIns="0" tIns="0" rIns="0" bIns="0" rtlCol="0" anchor="t">
            <a:spAutoFit/>
          </a:bodyPr>
          <a:lstStyle/>
          <a:p>
            <a:pPr marL="457200" indent="-457200" algn="just">
              <a:lnSpc>
                <a:spcPct val="130000"/>
              </a:lnSpc>
              <a:buFont typeface="Arial" panose="020B0604020202020204" pitchFamily="34" charset="0"/>
              <a:buChar char="•"/>
            </a:pPr>
            <a:r>
              <a:rPr lang="en-US" sz="3700" dirty="0">
                <a:solidFill>
                  <a:srgbClr val="FAF2F0"/>
                </a:solidFill>
                <a:latin typeface="Roboto Condensed" panose="02000000000000000000" pitchFamily="2" charset="0"/>
                <a:ea typeface="Roboto Condensed" panose="02000000000000000000" pitchFamily="2" charset="0"/>
              </a:rPr>
              <a:t>Video </a:t>
            </a:r>
            <a:r>
              <a:rPr lang="en-US" sz="3700" dirty="0" err="1">
                <a:solidFill>
                  <a:srgbClr val="FAF2F0"/>
                </a:solidFill>
                <a:latin typeface="Roboto Condensed" panose="02000000000000000000" pitchFamily="2" charset="0"/>
                <a:ea typeface="Roboto Condensed" panose="02000000000000000000" pitchFamily="2" charset="0"/>
              </a:rPr>
              <a:t>được</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lấy</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cảm</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hứng</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từ</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câu</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chuyện</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nào</a:t>
            </a:r>
            <a:r>
              <a:rPr lang="en-US" sz="3700" dirty="0">
                <a:solidFill>
                  <a:srgbClr val="FAF2F0"/>
                </a:solidFill>
                <a:latin typeface="Roboto Condensed" panose="02000000000000000000" pitchFamily="2" charset="0"/>
                <a:ea typeface="Roboto Condensed" panose="02000000000000000000" pitchFamily="2" charset="0"/>
              </a:rPr>
              <a:t>?</a:t>
            </a:r>
          </a:p>
          <a:p>
            <a:pPr marL="457200" indent="-457200" algn="just">
              <a:lnSpc>
                <a:spcPct val="130000"/>
              </a:lnSpc>
              <a:buFont typeface="Arial" panose="020B0604020202020204" pitchFamily="34" charset="0"/>
              <a:buChar char="•"/>
            </a:pPr>
            <a:r>
              <a:rPr lang="en-US" sz="3700" dirty="0">
                <a:solidFill>
                  <a:srgbClr val="FAF2F0"/>
                </a:solidFill>
                <a:latin typeface="Roboto Condensed" panose="02000000000000000000" pitchFamily="2" charset="0"/>
                <a:ea typeface="Roboto Condensed" panose="02000000000000000000" pitchFamily="2" charset="0"/>
              </a:rPr>
              <a:t>Em </a:t>
            </a:r>
            <a:r>
              <a:rPr lang="en-US" sz="3700" dirty="0" err="1">
                <a:solidFill>
                  <a:srgbClr val="FAF2F0"/>
                </a:solidFill>
                <a:latin typeface="Roboto Condensed" panose="02000000000000000000" pitchFamily="2" charset="0"/>
                <a:ea typeface="Roboto Condensed" panose="02000000000000000000" pitchFamily="2" charset="0"/>
              </a:rPr>
              <a:t>thích</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nhất</a:t>
            </a:r>
            <a:r>
              <a:rPr lang="en-US" sz="3700" dirty="0">
                <a:solidFill>
                  <a:srgbClr val="FAF2F0"/>
                </a:solidFill>
                <a:latin typeface="Roboto Condensed" panose="02000000000000000000" pitchFamily="2" charset="0"/>
                <a:ea typeface="Roboto Condensed" panose="02000000000000000000" pitchFamily="2" charset="0"/>
              </a:rPr>
              <a:t> chi </a:t>
            </a:r>
            <a:r>
              <a:rPr lang="en-US" sz="3700" dirty="0" err="1">
                <a:solidFill>
                  <a:srgbClr val="FAF2F0"/>
                </a:solidFill>
                <a:latin typeface="Roboto Condensed" panose="02000000000000000000" pitchFamily="2" charset="0"/>
                <a:ea typeface="Roboto Condensed" panose="02000000000000000000" pitchFamily="2" charset="0"/>
              </a:rPr>
              <a:t>tiết</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nào</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trong</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câu</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chuyện</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đó</a:t>
            </a:r>
            <a:r>
              <a:rPr lang="en-US" sz="3700" dirty="0">
                <a:solidFill>
                  <a:srgbClr val="FAF2F0"/>
                </a:solidFill>
                <a:latin typeface="Roboto Condensed" panose="02000000000000000000" pitchFamily="2" charset="0"/>
                <a:ea typeface="Roboto Condensed" panose="02000000000000000000" pitchFamily="2" charset="0"/>
              </a:rPr>
              <a:t>? Theo </a:t>
            </a:r>
            <a:r>
              <a:rPr lang="en-US" sz="3700" dirty="0" err="1">
                <a:solidFill>
                  <a:srgbClr val="FAF2F0"/>
                </a:solidFill>
                <a:latin typeface="Roboto Condensed" panose="02000000000000000000" pitchFamily="2" charset="0"/>
                <a:ea typeface="Roboto Condensed" panose="02000000000000000000" pitchFamily="2" charset="0"/>
              </a:rPr>
              <a:t>em</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câu</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chuyện</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đó</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ngày</a:t>
            </a:r>
            <a:r>
              <a:rPr lang="en-US" sz="3700" dirty="0">
                <a:solidFill>
                  <a:srgbClr val="FAF2F0"/>
                </a:solidFill>
                <a:latin typeface="Roboto Condensed" panose="02000000000000000000" pitchFamily="2" charset="0"/>
                <a:ea typeface="Roboto Condensed" panose="02000000000000000000" pitchFamily="2" charset="0"/>
              </a:rPr>
              <a:t> nay </a:t>
            </a:r>
            <a:r>
              <a:rPr lang="en-US" sz="3700" dirty="0" err="1">
                <a:solidFill>
                  <a:srgbClr val="FAF2F0"/>
                </a:solidFill>
                <a:latin typeface="Roboto Condensed" panose="02000000000000000000" pitchFamily="2" charset="0"/>
                <a:ea typeface="Roboto Condensed" panose="02000000000000000000" pitchFamily="2" charset="0"/>
              </a:rPr>
              <a:t>còn</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có</a:t>
            </a:r>
            <a:r>
              <a:rPr lang="en-US" sz="3700" dirty="0">
                <a:solidFill>
                  <a:srgbClr val="FAF2F0"/>
                </a:solidFill>
                <a:latin typeface="Roboto Condensed" panose="02000000000000000000" pitchFamily="2" charset="0"/>
                <a:ea typeface="Roboto Condensed" panose="02000000000000000000" pitchFamily="2" charset="0"/>
              </a:rPr>
              <a:t> ý </a:t>
            </a:r>
            <a:r>
              <a:rPr lang="en-US" sz="3700" dirty="0" err="1">
                <a:solidFill>
                  <a:srgbClr val="FAF2F0"/>
                </a:solidFill>
                <a:latin typeface="Roboto Condensed" panose="02000000000000000000" pitchFamily="2" charset="0"/>
                <a:ea typeface="Roboto Condensed" panose="02000000000000000000" pitchFamily="2" charset="0"/>
              </a:rPr>
              <a:t>nghĩa</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với</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chúng</a:t>
            </a:r>
            <a:r>
              <a:rPr lang="en-US" sz="3700" dirty="0">
                <a:solidFill>
                  <a:srgbClr val="FAF2F0"/>
                </a:solidFill>
                <a:latin typeface="Roboto Condensed" panose="02000000000000000000" pitchFamily="2" charset="0"/>
                <a:ea typeface="Roboto Condensed" panose="02000000000000000000" pitchFamily="2" charset="0"/>
              </a:rPr>
              <a:t> ta </a:t>
            </a:r>
            <a:r>
              <a:rPr lang="en-US" sz="3700" dirty="0" err="1">
                <a:solidFill>
                  <a:srgbClr val="FAF2F0"/>
                </a:solidFill>
                <a:latin typeface="Roboto Condensed" panose="02000000000000000000" pitchFamily="2" charset="0"/>
                <a:ea typeface="Roboto Condensed" panose="02000000000000000000" pitchFamily="2" charset="0"/>
              </a:rPr>
              <a:t>không</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Vì</a:t>
            </a:r>
            <a:r>
              <a:rPr lang="en-US" sz="3700" dirty="0">
                <a:solidFill>
                  <a:srgbClr val="FAF2F0"/>
                </a:solidFill>
                <a:latin typeface="Roboto Condensed" panose="02000000000000000000" pitchFamily="2" charset="0"/>
                <a:ea typeface="Roboto Condensed" panose="02000000000000000000" pitchFamily="2" charset="0"/>
              </a:rPr>
              <a:t> </a:t>
            </a:r>
            <a:r>
              <a:rPr lang="en-US" sz="3700" dirty="0" err="1">
                <a:solidFill>
                  <a:srgbClr val="FAF2F0"/>
                </a:solidFill>
                <a:latin typeface="Roboto Condensed" panose="02000000000000000000" pitchFamily="2" charset="0"/>
                <a:ea typeface="Roboto Condensed" panose="02000000000000000000" pitchFamily="2" charset="0"/>
              </a:rPr>
              <a:t>sao</a:t>
            </a:r>
            <a:r>
              <a:rPr lang="en-US" sz="3700" dirty="0">
                <a:solidFill>
                  <a:srgbClr val="FAF2F0"/>
                </a:solidFill>
                <a:latin typeface="Roboto Condensed" panose="02000000000000000000" pitchFamily="2" charset="0"/>
                <a:ea typeface="Roboto Condensed" panose="02000000000000000000" pitchFamily="2" charset="0"/>
              </a:rPr>
              <a:t>?</a:t>
            </a:r>
          </a:p>
        </p:txBody>
      </p:sp>
      <p:sp>
        <p:nvSpPr>
          <p:cNvPr id="13" name="TextBox 13"/>
          <p:cNvSpPr txBox="1"/>
          <p:nvPr/>
        </p:nvSpPr>
        <p:spPr>
          <a:xfrm>
            <a:off x="3072463" y="6749794"/>
            <a:ext cx="6101040" cy="281424"/>
          </a:xfrm>
          <a:prstGeom prst="rect">
            <a:avLst/>
          </a:prstGeom>
        </p:spPr>
        <p:txBody>
          <a:bodyPr lIns="0" tIns="0" rIns="0" bIns="0" rtlCol="0" anchor="t">
            <a:spAutoFit/>
          </a:bodyPr>
          <a:lstStyle/>
          <a:p>
            <a:pPr algn="ctr">
              <a:lnSpc>
                <a:spcPts val="2337"/>
              </a:lnSpc>
              <a:spcBef>
                <a:spcPct val="0"/>
              </a:spcBef>
            </a:pPr>
            <a:r>
              <a:rPr lang="en-US" u="sng" dirty="0">
                <a:hlinkClick r:id="rId22"/>
              </a:rPr>
              <a:t>https://www.youtube.com/watch?v=nxId7ov0d0Q</a:t>
            </a:r>
            <a:endParaRPr lang="en-US" sz="1900" spc="3" dirty="0">
              <a:solidFill>
                <a:srgbClr val="528FAA"/>
              </a:solidFill>
              <a:latin typeface="Roboto Condensed" panose="02000000000000000000" pitchFamily="2" charset="0"/>
              <a:ea typeface="Roboto Condensed" panose="02000000000000000000" pitchFamily="2" charset="0"/>
            </a:endParaRPr>
          </a:p>
        </p:txBody>
      </p:sp>
      <p:sp>
        <p:nvSpPr>
          <p:cNvPr id="14" name="TextBox 14"/>
          <p:cNvSpPr txBox="1"/>
          <p:nvPr/>
        </p:nvSpPr>
        <p:spPr>
          <a:xfrm>
            <a:off x="3029563" y="1318073"/>
            <a:ext cx="6202640" cy="1028743"/>
          </a:xfrm>
          <a:prstGeom prst="rect">
            <a:avLst/>
          </a:prstGeom>
        </p:spPr>
        <p:txBody>
          <a:bodyPr lIns="0" tIns="0" rIns="0" bIns="0" rtlCol="0" anchor="t">
            <a:spAutoFit/>
          </a:bodyPr>
          <a:lstStyle/>
          <a:p>
            <a:pPr algn="ctr">
              <a:lnSpc>
                <a:spcPts val="9136"/>
              </a:lnSpc>
              <a:spcBef>
                <a:spcPct val="0"/>
              </a:spcBef>
            </a:pPr>
            <a:r>
              <a:rPr lang="en-US" sz="6525" spc="326" dirty="0">
                <a:solidFill>
                  <a:srgbClr val="446889"/>
                </a:solidFill>
                <a:latin typeface="#9Slide07 SVNA Love Of Thunder" panose="02040603050506020204" pitchFamily="18" charset="0"/>
                <a:ea typeface="Roboto Condensed" panose="02000000000000000000" pitchFamily="2" charset="0"/>
              </a:rPr>
              <a:t>KHỞI ĐỘNG</a:t>
            </a:r>
          </a:p>
        </p:txBody>
      </p:sp>
      <p:sp>
        <p:nvSpPr>
          <p:cNvPr id="15" name="TextBox 15"/>
          <p:cNvSpPr txBox="1"/>
          <p:nvPr/>
        </p:nvSpPr>
        <p:spPr>
          <a:xfrm>
            <a:off x="3013762" y="2614720"/>
            <a:ext cx="6218441" cy="1279574"/>
          </a:xfrm>
          <a:prstGeom prst="rect">
            <a:avLst/>
          </a:prstGeom>
        </p:spPr>
        <p:txBody>
          <a:bodyPr lIns="0" tIns="0" rIns="0" bIns="0" rtlCol="0" anchor="t">
            <a:spAutoFit/>
          </a:bodyPr>
          <a:lstStyle/>
          <a:p>
            <a:pPr algn="ctr">
              <a:lnSpc>
                <a:spcPts val="5111"/>
              </a:lnSpc>
            </a:pPr>
            <a:r>
              <a:rPr lang="en-US" sz="3843" b="1" spc="149" dirty="0">
                <a:solidFill>
                  <a:srgbClr val="056A4C"/>
                </a:solidFill>
                <a:latin typeface="Roboto Condensed" panose="02000000000000000000" pitchFamily="2" charset="0"/>
                <a:ea typeface="Roboto Condensed" panose="02000000000000000000" pitchFamily="2" charset="0"/>
              </a:rPr>
              <a:t>TỪ ÂM NHẠC ĐƯƠNG ĐẠI TÌM VỀ TRUYỆN CỔ TÍCH </a:t>
            </a:r>
          </a:p>
        </p:txBody>
      </p:sp>
      <p:sp>
        <p:nvSpPr>
          <p:cNvPr id="16" name="TextBox 16"/>
          <p:cNvSpPr txBox="1"/>
          <p:nvPr/>
        </p:nvSpPr>
        <p:spPr>
          <a:xfrm>
            <a:off x="2879517" y="4134577"/>
            <a:ext cx="6615163" cy="463460"/>
          </a:xfrm>
          <a:prstGeom prst="rect">
            <a:avLst/>
          </a:prstGeom>
        </p:spPr>
        <p:txBody>
          <a:bodyPr wrap="square" lIns="0" tIns="0" rIns="0" bIns="0" rtlCol="0" anchor="t">
            <a:spAutoFit/>
          </a:bodyPr>
          <a:lstStyle/>
          <a:p>
            <a:pPr algn="ctr">
              <a:lnSpc>
                <a:spcPts val="3812"/>
              </a:lnSpc>
              <a:spcBef>
                <a:spcPct val="0"/>
              </a:spcBef>
            </a:pPr>
            <a:r>
              <a:rPr lang="en-US" sz="3099" b="1" dirty="0" err="1">
                <a:solidFill>
                  <a:srgbClr val="528FAA"/>
                </a:solidFill>
                <a:latin typeface="Roboto Condensed" panose="02000000000000000000" pitchFamily="2" charset="0"/>
                <a:ea typeface="Roboto Condensed" panose="02000000000000000000" pitchFamily="2" charset="0"/>
              </a:rPr>
              <a:t>Xem</a:t>
            </a:r>
            <a:r>
              <a:rPr lang="en-US" sz="3099" b="1" dirty="0">
                <a:solidFill>
                  <a:srgbClr val="528FAA"/>
                </a:solidFill>
                <a:latin typeface="Roboto Condensed" panose="02000000000000000000" pitchFamily="2" charset="0"/>
                <a:ea typeface="Roboto Condensed" panose="02000000000000000000" pitchFamily="2" charset="0"/>
              </a:rPr>
              <a:t> video </a:t>
            </a:r>
            <a:r>
              <a:rPr lang="en-US" sz="3099" b="1" dirty="0" err="1">
                <a:solidFill>
                  <a:srgbClr val="528FAA"/>
                </a:solidFill>
                <a:latin typeface="Roboto Condensed" panose="02000000000000000000" pitchFamily="2" charset="0"/>
                <a:ea typeface="Roboto Condensed" panose="02000000000000000000" pitchFamily="2" charset="0"/>
              </a:rPr>
              <a:t>sau</a:t>
            </a:r>
            <a:r>
              <a:rPr lang="en-US" sz="3099" b="1" dirty="0">
                <a:solidFill>
                  <a:srgbClr val="528FAA"/>
                </a:solidFill>
                <a:latin typeface="Roboto Condensed" panose="02000000000000000000" pitchFamily="2" charset="0"/>
                <a:ea typeface="Roboto Condensed" panose="02000000000000000000" pitchFamily="2" charset="0"/>
              </a:rPr>
              <a:t> </a:t>
            </a:r>
            <a:r>
              <a:rPr lang="en-US" sz="3099" b="1" dirty="0" err="1">
                <a:solidFill>
                  <a:srgbClr val="528FAA"/>
                </a:solidFill>
                <a:latin typeface="Roboto Condensed" panose="02000000000000000000" pitchFamily="2" charset="0"/>
                <a:ea typeface="Roboto Condensed" panose="02000000000000000000" pitchFamily="2" charset="0"/>
              </a:rPr>
              <a:t>và</a:t>
            </a:r>
            <a:r>
              <a:rPr lang="en-US" sz="3099" b="1" dirty="0">
                <a:solidFill>
                  <a:srgbClr val="528FAA"/>
                </a:solidFill>
                <a:latin typeface="Roboto Condensed" panose="02000000000000000000" pitchFamily="2" charset="0"/>
                <a:ea typeface="Roboto Condensed" panose="02000000000000000000" pitchFamily="2" charset="0"/>
              </a:rPr>
              <a:t> </a:t>
            </a:r>
            <a:r>
              <a:rPr lang="en-US" sz="3099" b="1" dirty="0" err="1">
                <a:solidFill>
                  <a:srgbClr val="528FAA"/>
                </a:solidFill>
                <a:latin typeface="Roboto Condensed" panose="02000000000000000000" pitchFamily="2" charset="0"/>
                <a:ea typeface="Roboto Condensed" panose="02000000000000000000" pitchFamily="2" charset="0"/>
              </a:rPr>
              <a:t>trả</a:t>
            </a:r>
            <a:r>
              <a:rPr lang="en-US" sz="3099" b="1" dirty="0">
                <a:solidFill>
                  <a:srgbClr val="528FAA"/>
                </a:solidFill>
                <a:latin typeface="Roboto Condensed" panose="02000000000000000000" pitchFamily="2" charset="0"/>
                <a:ea typeface="Roboto Condensed" panose="02000000000000000000" pitchFamily="2" charset="0"/>
              </a:rPr>
              <a:t> </a:t>
            </a:r>
            <a:r>
              <a:rPr lang="en-US" sz="3099" b="1" dirty="0" err="1">
                <a:solidFill>
                  <a:srgbClr val="528FAA"/>
                </a:solidFill>
                <a:latin typeface="Roboto Condensed" panose="02000000000000000000" pitchFamily="2" charset="0"/>
                <a:ea typeface="Roboto Condensed" panose="02000000000000000000" pitchFamily="2" charset="0"/>
              </a:rPr>
              <a:t>lời</a:t>
            </a:r>
            <a:r>
              <a:rPr lang="en-US" sz="3099" b="1" dirty="0">
                <a:solidFill>
                  <a:srgbClr val="528FAA"/>
                </a:solidFill>
                <a:latin typeface="Roboto Condensed" panose="02000000000000000000" pitchFamily="2" charset="0"/>
                <a:ea typeface="Roboto Condensed" panose="02000000000000000000" pitchFamily="2" charset="0"/>
              </a:rPr>
              <a:t> </a:t>
            </a:r>
            <a:r>
              <a:rPr lang="en-US" sz="3099" b="1" dirty="0" err="1">
                <a:solidFill>
                  <a:srgbClr val="528FAA"/>
                </a:solidFill>
                <a:latin typeface="Roboto Condensed" panose="02000000000000000000" pitchFamily="2" charset="0"/>
                <a:ea typeface="Roboto Condensed" panose="02000000000000000000" pitchFamily="2" charset="0"/>
              </a:rPr>
              <a:t>câu</a:t>
            </a:r>
            <a:r>
              <a:rPr lang="en-US" sz="3099" b="1" dirty="0">
                <a:solidFill>
                  <a:srgbClr val="528FAA"/>
                </a:solidFill>
                <a:latin typeface="Roboto Condensed" panose="02000000000000000000" pitchFamily="2" charset="0"/>
                <a:ea typeface="Roboto Condensed" panose="02000000000000000000" pitchFamily="2" charset="0"/>
              </a:rPr>
              <a:t> </a:t>
            </a:r>
            <a:r>
              <a:rPr lang="en-US" sz="3099" b="1" dirty="0" err="1">
                <a:solidFill>
                  <a:srgbClr val="528FAA"/>
                </a:solidFill>
                <a:latin typeface="Roboto Condensed" panose="02000000000000000000" pitchFamily="2" charset="0"/>
                <a:ea typeface="Roboto Condensed" panose="02000000000000000000" pitchFamily="2" charset="0"/>
              </a:rPr>
              <a:t>hỏi</a:t>
            </a:r>
            <a:r>
              <a:rPr lang="en-US" sz="3099" b="1" dirty="0">
                <a:solidFill>
                  <a:srgbClr val="528FAA"/>
                </a:solidFill>
                <a:latin typeface="Roboto Condensed" panose="02000000000000000000" pitchFamily="2" charset="0"/>
                <a:ea typeface="Roboto Condensed" panose="02000000000000000000" pitchFamily="2" charset="0"/>
              </a:rPr>
              <a:t>: </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EE3E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rcRect/>
          <a:stretch>
            <a:fillRect/>
          </a:stretch>
        </p:blipFill>
        <p:spPr>
          <a:xfrm rot="-129825">
            <a:off x="10963888" y="111881"/>
            <a:ext cx="6124762" cy="10494140"/>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rcRect/>
          <a:stretch>
            <a:fillRect/>
          </a:stretch>
        </p:blipFill>
        <p:spPr>
          <a:xfrm rot="446535">
            <a:off x="15093612" y="3612905"/>
            <a:ext cx="6796864" cy="8197972"/>
          </a:xfrm>
          <a:prstGeom prst="rect">
            <a:avLst/>
          </a:prstGeom>
        </p:spPr>
      </p:pic>
      <p:pic>
        <p:nvPicPr>
          <p:cNvPr id="7" name="Picture 7"/>
          <p:cNvPicPr>
            <a:picLocks noChangeAspect="1"/>
          </p:cNvPicPr>
          <p:nvPr/>
        </p:nvPicPr>
        <p:blipFill>
          <a:blip r:embed="rId7">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rcRect/>
          <a:stretch>
            <a:fillRect/>
          </a:stretch>
        </p:blipFill>
        <p:spPr>
          <a:xfrm>
            <a:off x="-1653699" y="7284363"/>
            <a:ext cx="4878367" cy="4932172"/>
          </a:xfrm>
          <a:prstGeom prst="rect">
            <a:avLst/>
          </a:prstGeom>
        </p:spPr>
      </p:pic>
      <p:pic>
        <p:nvPicPr>
          <p:cNvPr id="9" name="Picture 9"/>
          <p:cNvPicPr>
            <a:picLocks noChangeAspect="1"/>
          </p:cNvPicPr>
          <p:nvPr/>
        </p:nvPicPr>
        <p:blipFill>
          <a:blip r:embed="rId9" cstate="print">
            <a:extLst>
              <a:ext uri="{28A0092B-C50C-407E-A947-70E740481C1C}">
                <a14:useLocalDpi xmlns:a14="http://schemas.microsoft.com/office/drawing/2010/main" xmlns="" val="0"/>
              </a:ext>
              <a:ext uri="{96DAC541-7B7A-43D3-8B79-37D633B846F1}">
                <asvg:svgBlip xmlns:asvg="http://schemas.microsoft.com/office/drawing/2016/SVG/main" xmlns="" r:embed="rId10"/>
              </a:ext>
            </a:extLst>
          </a:blip>
          <a:srcRect/>
          <a:stretch>
            <a:fillRect/>
          </a:stretch>
        </p:blipFill>
        <p:spPr>
          <a:xfrm>
            <a:off x="4723288" y="490797"/>
            <a:ext cx="5793989" cy="2484173"/>
          </a:xfrm>
          <a:prstGeom prst="rect">
            <a:avLst/>
          </a:prstGeom>
        </p:spPr>
      </p:pic>
      <p:pic>
        <p:nvPicPr>
          <p:cNvPr id="10" name="Picture 10"/>
          <p:cNvPicPr>
            <a:picLocks noChangeAspect="1"/>
          </p:cNvPicPr>
          <p:nvPr/>
        </p:nvPicPr>
        <p:blipFill>
          <a:blip r:embed="rId11">
            <a:extLst>
              <a:ext uri="{28A0092B-C50C-407E-A947-70E740481C1C}">
                <a14:useLocalDpi xmlns:a14="http://schemas.microsoft.com/office/drawing/2010/main" xmlns="" val="0"/>
              </a:ext>
              <a:ext uri="{96DAC541-7B7A-43D3-8B79-37D633B846F1}">
                <asvg:svgBlip xmlns:asvg="http://schemas.microsoft.com/office/drawing/2016/SVG/main" xmlns="" r:embed="rId12"/>
              </a:ext>
            </a:extLst>
          </a:blip>
          <a:srcRect/>
          <a:stretch>
            <a:fillRect/>
          </a:stretch>
        </p:blipFill>
        <p:spPr>
          <a:xfrm rot="-962161">
            <a:off x="15810966" y="7730811"/>
            <a:ext cx="2154659" cy="4114800"/>
          </a:xfrm>
          <a:prstGeom prst="rect">
            <a:avLst/>
          </a:prstGeom>
        </p:spPr>
      </p:pic>
      <p:sp>
        <p:nvSpPr>
          <p:cNvPr id="11" name="TextBox 11"/>
          <p:cNvSpPr txBox="1"/>
          <p:nvPr/>
        </p:nvSpPr>
        <p:spPr>
          <a:xfrm>
            <a:off x="1075920" y="5156539"/>
            <a:ext cx="9277781" cy="949619"/>
          </a:xfrm>
          <a:prstGeom prst="rect">
            <a:avLst/>
          </a:prstGeom>
        </p:spPr>
        <p:txBody>
          <a:bodyPr lIns="0" tIns="0" rIns="0" bIns="0" rtlCol="0" anchor="t">
            <a:spAutoFit/>
          </a:bodyPr>
          <a:lstStyle/>
          <a:p>
            <a:pPr algn="ctr">
              <a:lnSpc>
                <a:spcPts val="8336"/>
              </a:lnSpc>
            </a:pPr>
            <a:r>
              <a:rPr lang="en-US" sz="5954" b="1" dirty="0">
                <a:solidFill>
                  <a:srgbClr val="9491D0"/>
                </a:solidFill>
                <a:latin typeface="#9Slide03 Swiss 721 Black Conde" panose="02000500000000000000" pitchFamily="2" charset="0"/>
              </a:rPr>
              <a:t>TÌM HIỂU CỐT TRUYỆN</a:t>
            </a:r>
          </a:p>
        </p:txBody>
      </p:sp>
      <p:sp>
        <p:nvSpPr>
          <p:cNvPr id="12" name="TextBox 12"/>
          <p:cNvSpPr txBox="1"/>
          <p:nvPr/>
        </p:nvSpPr>
        <p:spPr>
          <a:xfrm>
            <a:off x="1075920" y="3055709"/>
            <a:ext cx="9638403" cy="922625"/>
          </a:xfrm>
          <a:prstGeom prst="rect">
            <a:avLst/>
          </a:prstGeom>
        </p:spPr>
        <p:txBody>
          <a:bodyPr wrap="square" lIns="0" tIns="0" rIns="0" bIns="0" rtlCol="0" anchor="t">
            <a:spAutoFit/>
          </a:bodyPr>
          <a:lstStyle/>
          <a:p>
            <a:pPr algn="ctr">
              <a:lnSpc>
                <a:spcPts val="8009"/>
              </a:lnSpc>
              <a:spcBef>
                <a:spcPct val="0"/>
              </a:spcBef>
            </a:pPr>
            <a:r>
              <a:rPr lang="en-US" sz="6511" dirty="0">
                <a:solidFill>
                  <a:srgbClr val="528FAA"/>
                </a:solidFill>
                <a:latin typeface="#9Slide07 SVNA Love Of Thunder" panose="02040603050506020204" pitchFamily="18" charset="0"/>
              </a:rPr>
              <a:t> KHÁM PHÁ VĂN BẢN</a:t>
            </a:r>
          </a:p>
        </p:txBody>
      </p:sp>
      <p:pic>
        <p:nvPicPr>
          <p:cNvPr id="14" name="Picture 4">
            <a:extLst>
              <a:ext uri="{FF2B5EF4-FFF2-40B4-BE49-F238E27FC236}">
                <a16:creationId xmlns:a16="http://schemas.microsoft.com/office/drawing/2014/main" xmlns="" id="{BB45055F-8444-E5C4-FE20-241D99E668A8}"/>
              </a:ext>
            </a:extLst>
          </p:cNvPr>
          <p:cNvPicPr>
            <a:picLocks noChangeAspect="1"/>
          </p:cNvPicPr>
          <p:nvPr/>
        </p:nvPicPr>
        <p:blipFill>
          <a:blip r:embed="rId13">
            <a:extLst>
              <a:ext uri="{28A0092B-C50C-407E-A947-70E740481C1C}">
                <a14:useLocalDpi xmlns:a14="http://schemas.microsoft.com/office/drawing/2010/main" xmlns="" val="0"/>
              </a:ext>
              <a:ext uri="{96DAC541-7B7A-43D3-8B79-37D633B846F1}">
                <asvg:svgBlip xmlns:asvg="http://schemas.microsoft.com/office/drawing/2016/SVG/main" xmlns="" r:embed="rId14"/>
              </a:ext>
            </a:extLst>
          </a:blip>
          <a:srcRect/>
          <a:stretch>
            <a:fillRect/>
          </a:stretch>
        </p:blipFill>
        <p:spPr>
          <a:xfrm>
            <a:off x="1189430" y="-23984"/>
            <a:ext cx="2819406" cy="2798261"/>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968549" y="0"/>
            <a:ext cx="4319451" cy="2429691"/>
          </a:xfrm>
          <a:prstGeom prst="rect">
            <a:avLst/>
          </a:prstGeom>
        </p:spPr>
      </p:pic>
      <p:pic>
        <p:nvPicPr>
          <p:cNvPr id="5" name="Picture 4"/>
          <p:cNvPicPr>
            <a:picLocks noChangeAspect="1"/>
          </p:cNvPicPr>
          <p:nvPr/>
        </p:nvPicPr>
        <p:blipFill>
          <a:blip r:embed="rId3"/>
          <a:stretch>
            <a:fillRect/>
          </a:stretch>
        </p:blipFill>
        <p:spPr>
          <a:xfrm>
            <a:off x="1" y="0"/>
            <a:ext cx="18288002" cy="10287000"/>
          </a:xfrm>
          <a:prstGeom prst="rect">
            <a:avLst/>
          </a:prstGeom>
        </p:spPr>
      </p:pic>
      <p:pic>
        <p:nvPicPr>
          <p:cNvPr id="6" name="Picture 5">
            <a:extLst>
              <a:ext uri="{FF2B5EF4-FFF2-40B4-BE49-F238E27FC236}">
                <a16:creationId xmlns:a16="http://schemas.microsoft.com/office/drawing/2014/main" xmlns="" id="{E5FC0E8A-04D7-4177-9D8F-1B42D9D464F1}"/>
              </a:ext>
            </a:extLst>
          </p:cNvPr>
          <p:cNvPicPr>
            <a:picLocks noChangeAspect="1"/>
          </p:cNvPicPr>
          <p:nvPr/>
        </p:nvPicPr>
        <p:blipFill rotWithShape="1">
          <a:blip r:embed="rId4"/>
          <a:srcRect t="10051"/>
          <a:stretch/>
        </p:blipFill>
        <p:spPr>
          <a:xfrm>
            <a:off x="3311432" y="1979024"/>
            <a:ext cx="12452532" cy="9228906"/>
          </a:xfrm>
          <a:prstGeom prst="rect">
            <a:avLst/>
          </a:prstGeom>
        </p:spPr>
      </p:pic>
      <p:sp>
        <p:nvSpPr>
          <p:cNvPr id="7" name="TextBox 6">
            <a:extLst>
              <a:ext uri="{FF2B5EF4-FFF2-40B4-BE49-F238E27FC236}">
                <a16:creationId xmlns:a16="http://schemas.microsoft.com/office/drawing/2014/main" xmlns="" id="{7CE9D8A3-32CA-4AD5-BEF9-88C8632797DA}"/>
              </a:ext>
            </a:extLst>
          </p:cNvPr>
          <p:cNvSpPr txBox="1"/>
          <p:nvPr/>
        </p:nvSpPr>
        <p:spPr>
          <a:xfrm>
            <a:off x="4388208" y="3646967"/>
            <a:ext cx="10298979" cy="1477328"/>
          </a:xfrm>
          <a:prstGeom prst="rect">
            <a:avLst/>
          </a:prstGeom>
          <a:noFill/>
        </p:spPr>
        <p:txBody>
          <a:bodyPr wrap="square" rtlCol="0">
            <a:spAutoFit/>
          </a:bodyPr>
          <a:lstStyle/>
          <a:p>
            <a:pPr lvl="0" algn="ctr"/>
            <a:r>
              <a:rPr lang="en-US" sz="9000" dirty="0" err="1">
                <a:solidFill>
                  <a:prstClr val="white"/>
                </a:solidFill>
                <a:latin typeface="Times New Roman" panose="02020603050405020304" pitchFamily="18" charset="0"/>
                <a:cs typeface="Times New Roman" panose="02020603050405020304" pitchFamily="18" charset="0"/>
              </a:rPr>
              <a:t>Sự</a:t>
            </a:r>
            <a:r>
              <a:rPr lang="en-US" sz="9000" dirty="0">
                <a:solidFill>
                  <a:prstClr val="white"/>
                </a:solidFill>
                <a:latin typeface="Times New Roman" panose="02020603050405020304" pitchFamily="18" charset="0"/>
                <a:cs typeface="Times New Roman" panose="02020603050405020304" pitchFamily="18" charset="0"/>
              </a:rPr>
              <a:t> </a:t>
            </a:r>
            <a:r>
              <a:rPr lang="en-US" sz="9000" dirty="0" err="1">
                <a:solidFill>
                  <a:prstClr val="white"/>
                </a:solidFill>
                <a:latin typeface="Times New Roman" panose="02020603050405020304" pitchFamily="18" charset="0"/>
                <a:cs typeface="Times New Roman" panose="02020603050405020304" pitchFamily="18" charset="0"/>
              </a:rPr>
              <a:t>việc</a:t>
            </a:r>
            <a:endParaRPr lang="en-US" sz="9000"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846214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0" y="0"/>
          <a:ext cx="18288001" cy="10287006"/>
        </p:xfrm>
        <a:graphic>
          <a:graphicData uri="http://schemas.openxmlformats.org/drawingml/2006/table">
            <a:tbl>
              <a:tblPr firstRow="1" firstCol="1" bandRow="1"/>
              <a:tblGrid>
                <a:gridCol w="2108096">
                  <a:extLst>
                    <a:ext uri="{9D8B030D-6E8A-4147-A177-3AD203B41FA5}">
                      <a16:colId xmlns:a16="http://schemas.microsoft.com/office/drawing/2014/main" xmlns="" val="3850587519"/>
                    </a:ext>
                  </a:extLst>
                </a:gridCol>
                <a:gridCol w="3659739">
                  <a:extLst>
                    <a:ext uri="{9D8B030D-6E8A-4147-A177-3AD203B41FA5}">
                      <a16:colId xmlns:a16="http://schemas.microsoft.com/office/drawing/2014/main" xmlns="" val="1564742368"/>
                    </a:ext>
                  </a:extLst>
                </a:gridCol>
                <a:gridCol w="1733562">
                  <a:extLst>
                    <a:ext uri="{9D8B030D-6E8A-4147-A177-3AD203B41FA5}">
                      <a16:colId xmlns:a16="http://schemas.microsoft.com/office/drawing/2014/main" xmlns="" val="1070109691"/>
                    </a:ext>
                  </a:extLst>
                </a:gridCol>
                <a:gridCol w="10786604">
                  <a:extLst>
                    <a:ext uri="{9D8B030D-6E8A-4147-A177-3AD203B41FA5}">
                      <a16:colId xmlns:a16="http://schemas.microsoft.com/office/drawing/2014/main" xmlns="" val="799677130"/>
                    </a:ext>
                  </a:extLst>
                </a:gridCol>
              </a:tblGrid>
              <a:tr h="791309">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7">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gridSpan="2">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endParaRPr lang="en-US"/>
                    </a:p>
                  </a:txBody>
                  <a:tcPr/>
                </a:tc>
                <a:extLst>
                  <a:ext uri="{0D108BD9-81ED-4DB2-BD59-A6C34878D82A}">
                    <a16:rowId xmlns:a16="http://schemas.microsoft.com/office/drawing/2014/main" xmlns="" val="1316809161"/>
                  </a:ext>
                </a:extLst>
              </a:tr>
              <a:tr h="1582616">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Chim chở người em bay ra đảo lấy vàng, nhờ thế người em trở nên giàu có.</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1004185333"/>
                  </a:ext>
                </a:extLst>
              </a:tr>
              <a:tr h="1582616">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 mẹ chết, người anh chia gia tài, người em chỉ được cây khế.</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3154682639"/>
                  </a:ext>
                </a:extLst>
              </a:tr>
              <a:tr h="1582616">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 anh biết chuyện, đổi gia tài của mình lấy cây khế, người em bằng lòng.</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68645598"/>
                  </a:ext>
                </a:extLst>
              </a:tr>
              <a:tr h="1582616">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Cây khế có quả, chim đến ăn, người em phàn nàn và chim hẹn trả ơn bằng vàng.</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2274654704"/>
                  </a:ext>
                </a:extLst>
              </a:tr>
              <a:tr h="2373924">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Chim lại đến ăn, mọi chuyện diễn ra như cũ, nhưng người anh may túi quá to và lấy quá nhiều vàng</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4039914438"/>
                  </a:ext>
                </a:extLst>
              </a:tr>
              <a:tr h="791309">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 anh bị rơi xuống biển và chết</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576440311"/>
                  </a:ext>
                </a:extLst>
              </a:tr>
            </a:tbl>
          </a:graphicData>
        </a:graphic>
      </p:graphicFrame>
    </p:spTree>
    <p:extLst>
      <p:ext uri="{BB962C8B-B14F-4D97-AF65-F5344CB8AC3E}">
        <p14:creationId xmlns:p14="http://schemas.microsoft.com/office/powerpoint/2010/main" xmlns="" val="94518844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0" y="0"/>
          <a:ext cx="18288001" cy="10287006"/>
        </p:xfrm>
        <a:graphic>
          <a:graphicData uri="http://schemas.openxmlformats.org/drawingml/2006/table">
            <a:tbl>
              <a:tblPr firstRow="1" firstCol="1" bandRow="1"/>
              <a:tblGrid>
                <a:gridCol w="2108096">
                  <a:extLst>
                    <a:ext uri="{9D8B030D-6E8A-4147-A177-3AD203B41FA5}">
                      <a16:colId xmlns:a16="http://schemas.microsoft.com/office/drawing/2014/main" xmlns="" val="3850587519"/>
                    </a:ext>
                  </a:extLst>
                </a:gridCol>
                <a:gridCol w="3659739">
                  <a:extLst>
                    <a:ext uri="{9D8B030D-6E8A-4147-A177-3AD203B41FA5}">
                      <a16:colId xmlns:a16="http://schemas.microsoft.com/office/drawing/2014/main" xmlns="" val="1564742368"/>
                    </a:ext>
                  </a:extLst>
                </a:gridCol>
                <a:gridCol w="1733562">
                  <a:extLst>
                    <a:ext uri="{9D8B030D-6E8A-4147-A177-3AD203B41FA5}">
                      <a16:colId xmlns:a16="http://schemas.microsoft.com/office/drawing/2014/main" xmlns="" val="1070109691"/>
                    </a:ext>
                  </a:extLst>
                </a:gridCol>
                <a:gridCol w="10786604">
                  <a:extLst>
                    <a:ext uri="{9D8B030D-6E8A-4147-A177-3AD203B41FA5}">
                      <a16:colId xmlns:a16="http://schemas.microsoft.com/office/drawing/2014/main" xmlns="" val="799677130"/>
                    </a:ext>
                  </a:extLst>
                </a:gridCol>
              </a:tblGrid>
              <a:tr h="791309">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7">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gridSpan="2">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endParaRPr lang="en-US"/>
                    </a:p>
                  </a:txBody>
                  <a:tcPr/>
                </a:tc>
                <a:extLst>
                  <a:ext uri="{0D108BD9-81ED-4DB2-BD59-A6C34878D82A}">
                    <a16:rowId xmlns:a16="http://schemas.microsoft.com/office/drawing/2014/main" xmlns="" val="1316809161"/>
                  </a:ext>
                </a:extLst>
              </a:tr>
              <a:tr h="1582616">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chở</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bay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đảo</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nhờ</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thế</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trở</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giàu</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1004185333"/>
                  </a:ext>
                </a:extLst>
              </a:tr>
              <a:tr h="1582616">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mẹ</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chết</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chia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chỉ</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3154682639"/>
                  </a:ext>
                </a:extLst>
              </a:tr>
              <a:tr h="1582616">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mình</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lòng</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68645598"/>
                  </a:ext>
                </a:extLst>
              </a:tr>
              <a:tr h="1582616">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quả</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ăn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phàn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hẹn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ơn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2274654704"/>
                  </a:ext>
                </a:extLst>
              </a:tr>
              <a:tr h="2373924">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ăn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mọi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diễn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cũ</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may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túi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to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4039914438"/>
                  </a:ext>
                </a:extLst>
              </a:tr>
              <a:tr h="791309">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marL="0" marR="0" algn="ctr"/>
                      <a:r>
                        <a:rPr lang="en-US"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a:t>
                      </a:r>
                      <a:endParaRPr lang="en-US"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rơi</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xuống</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biển</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chết</a:t>
                      </a:r>
                      <a:endParaRPr lang="en-US" sz="4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2870" marR="1028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576440311"/>
                  </a:ext>
                </a:extLst>
              </a:tr>
            </a:tbl>
          </a:graphicData>
        </a:graphic>
      </p:graphicFrame>
      <p:cxnSp>
        <p:nvCxnSpPr>
          <p:cNvPr id="4" name="Straight Arrow Connector 3"/>
          <p:cNvCxnSpPr/>
          <p:nvPr/>
        </p:nvCxnSpPr>
        <p:spPr>
          <a:xfrm>
            <a:off x="2243548" y="1246688"/>
            <a:ext cx="3272246" cy="1449977"/>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cxnSp>
        <p:nvCxnSpPr>
          <p:cNvPr id="7" name="Straight Arrow Connector 6"/>
          <p:cNvCxnSpPr/>
          <p:nvPr/>
        </p:nvCxnSpPr>
        <p:spPr>
          <a:xfrm>
            <a:off x="2037806" y="3095898"/>
            <a:ext cx="3507378" cy="2880360"/>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cxnSp>
        <p:nvCxnSpPr>
          <p:cNvPr id="9" name="Straight Arrow Connector 8"/>
          <p:cNvCxnSpPr/>
          <p:nvPr/>
        </p:nvCxnSpPr>
        <p:spPr>
          <a:xfrm flipV="1">
            <a:off x="2429692" y="1522232"/>
            <a:ext cx="3487784" cy="3180398"/>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cxnSp>
        <p:nvCxnSpPr>
          <p:cNvPr id="11" name="Straight Arrow Connector 10"/>
          <p:cNvCxnSpPr/>
          <p:nvPr/>
        </p:nvCxnSpPr>
        <p:spPr>
          <a:xfrm flipV="1">
            <a:off x="2037806" y="4893676"/>
            <a:ext cx="3742509" cy="1797776"/>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p:nvPr/>
        </p:nvCxnSpPr>
        <p:spPr>
          <a:xfrm>
            <a:off x="2272939" y="7989574"/>
            <a:ext cx="3507377" cy="2"/>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p:nvPr/>
        </p:nvCxnSpPr>
        <p:spPr>
          <a:xfrm flipV="1">
            <a:off x="1979023" y="9838786"/>
            <a:ext cx="3801293" cy="2"/>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xmlns="" val="138604579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7F082DC-7BC8-35B7-E1FB-47BEC88161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A00E4471-8549-2044-1258-2F39E648CA46}"/>
              </a:ext>
            </a:extLst>
          </p:cNvPr>
          <p:cNvSpPr>
            <a:spLocks noGrp="1"/>
          </p:cNvSpPr>
          <p:nvPr>
            <p:ph type="title"/>
          </p:nvPr>
        </p:nvSpPr>
        <p:spPr>
          <a:xfrm>
            <a:off x="457200" y="274638"/>
            <a:ext cx="14097000" cy="1143000"/>
          </a:xfrm>
        </p:spPr>
        <p:txBody>
          <a:bodyPr/>
          <a:lstStyle/>
          <a:p>
            <a:r>
              <a:rPr lang="en-US" dirty="0">
                <a:solidFill>
                  <a:schemeClr val="tx2"/>
                </a:solidFill>
                <a:latin typeface="Times New Roman" panose="02020603050405020304" pitchFamily="18" charset="0"/>
                <a:cs typeface="Times New Roman" panose="02020603050405020304" pitchFamily="18" charset="0"/>
              </a:rPr>
              <a:t>CÁC SỰ VIỆC CHÍNH</a:t>
            </a:r>
          </a:p>
        </p:txBody>
      </p:sp>
      <p:sp>
        <p:nvSpPr>
          <p:cNvPr id="3" name="Content Placeholder 2">
            <a:extLst>
              <a:ext uri="{FF2B5EF4-FFF2-40B4-BE49-F238E27FC236}">
                <a16:creationId xmlns:a16="http://schemas.microsoft.com/office/drawing/2014/main" xmlns="" id="{41A6E2E8-8C78-D4B6-336A-5C292F245A8F}"/>
              </a:ext>
            </a:extLst>
          </p:cNvPr>
          <p:cNvSpPr>
            <a:spLocks noGrp="1"/>
          </p:cNvSpPr>
          <p:nvPr>
            <p:ph idx="1"/>
          </p:nvPr>
        </p:nvSpPr>
        <p:spPr>
          <a:xfrm>
            <a:off x="457200" y="1600200"/>
            <a:ext cx="17602200" cy="4525963"/>
          </a:xfrm>
        </p:spPr>
        <p:txBody>
          <a:bodyPr>
            <a:noAutofit/>
          </a:bodyPr>
          <a:lstStyle/>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1. Cha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mẹ</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chết</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chia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chỉ</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quả</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ăn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phàn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nàn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hẹn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ơn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chở</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bay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đảo</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nhờ</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trở</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giàu</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4.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mình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lòng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5.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ăn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mọi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diễn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như</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cũ</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may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túi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to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endPar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6.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rơi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xuống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biển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chết</a:t>
            </a:r>
            <a:endPar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sz="4800" dirty="0">
              <a:solidFill>
                <a:srgbClr val="FF0000"/>
              </a:solidFill>
            </a:endParaRPr>
          </a:p>
        </p:txBody>
      </p:sp>
    </p:spTree>
    <p:extLst>
      <p:ext uri="{BB962C8B-B14F-4D97-AF65-F5344CB8AC3E}">
        <p14:creationId xmlns:p14="http://schemas.microsoft.com/office/powerpoint/2010/main" xmlns="" val="4256903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rcRect/>
          <a:stretch>
            <a:fillRect/>
          </a:stretch>
        </p:blipFill>
        <p:spPr>
          <a:xfrm>
            <a:off x="2214263" y="-4640785"/>
            <a:ext cx="17002692" cy="1539452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rcRect/>
          <a:stretch>
            <a:fillRect/>
          </a:stretch>
        </p:blipFill>
        <p:spPr>
          <a:xfrm>
            <a:off x="16383131" y="4551449"/>
            <a:ext cx="4282403" cy="5993185"/>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r="67042" b="63578"/>
          <a:stretch>
            <a:fillRect/>
          </a:stretch>
        </p:blipFill>
        <p:spPr>
          <a:xfrm>
            <a:off x="421078" y="7548042"/>
            <a:ext cx="607622" cy="586721"/>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r="67042" b="63578"/>
          <a:stretch>
            <a:fillRect/>
          </a:stretch>
        </p:blipFill>
        <p:spPr>
          <a:xfrm>
            <a:off x="6398763" y="571500"/>
            <a:ext cx="916437" cy="884914"/>
          </a:xfrm>
          <a:prstGeom prst="rect">
            <a:avLst/>
          </a:prstGeom>
        </p:spPr>
      </p:pic>
      <p:grpSp>
        <p:nvGrpSpPr>
          <p:cNvPr id="6" name="Group 6"/>
          <p:cNvGrpSpPr/>
          <p:nvPr/>
        </p:nvGrpSpPr>
        <p:grpSpPr>
          <a:xfrm>
            <a:off x="-1237983" y="144345"/>
            <a:ext cx="8531382" cy="12531362"/>
            <a:chOff x="0" y="0"/>
            <a:chExt cx="10423352" cy="15438482"/>
          </a:xfrm>
        </p:grpSpPr>
        <p:pic>
          <p:nvPicPr>
            <p:cNvPr id="7" name="Picture 7"/>
            <p:cNvPicPr>
              <a:picLocks noChangeAspect="1"/>
            </p:cNvPicPr>
            <p:nvPr/>
          </p:nvPicPr>
          <p:blipFill>
            <a:blip r:embed="rId6">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r="67042" b="63578"/>
            <a:stretch>
              <a:fillRect/>
            </a:stretch>
          </p:blipFill>
          <p:spPr>
            <a:xfrm>
              <a:off x="1333089" y="0"/>
              <a:ext cx="968886" cy="935559"/>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xmlns="" val="0"/>
                </a:ext>
                <a:ext uri="{96DAC541-7B7A-43D3-8B79-37D633B846F1}">
                  <asvg:svgBlip xmlns:asvg="http://schemas.microsoft.com/office/drawing/2016/SVG/main" xmlns="" r:embed="rId9"/>
                </a:ext>
              </a:extLst>
            </a:blip>
            <a:srcRect/>
            <a:stretch>
              <a:fillRect/>
            </a:stretch>
          </p:blipFill>
          <p:spPr>
            <a:xfrm>
              <a:off x="0" y="467779"/>
              <a:ext cx="10423352" cy="14970703"/>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xmlns="" val="0"/>
                </a:ext>
                <a:ext uri="{96DAC541-7B7A-43D3-8B79-37D633B846F1}">
                  <asvg:svgBlip xmlns:asvg="http://schemas.microsoft.com/office/drawing/2016/SVG/main" xmlns="" r:embed="rId11"/>
                </a:ext>
              </a:extLst>
            </a:blip>
            <a:srcRect/>
            <a:stretch>
              <a:fillRect/>
            </a:stretch>
          </p:blipFill>
          <p:spPr>
            <a:xfrm>
              <a:off x="3860973" y="2927293"/>
              <a:ext cx="1118412" cy="1370183"/>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xmlns="" val="0"/>
                </a:ext>
                <a:ext uri="{96DAC541-7B7A-43D3-8B79-37D633B846F1}">
                  <asvg:svgBlip xmlns:asvg="http://schemas.microsoft.com/office/drawing/2016/SVG/main" xmlns="" r:embed="rId11"/>
                </a:ext>
              </a:extLst>
            </a:blip>
            <a:srcRect/>
            <a:stretch>
              <a:fillRect/>
            </a:stretch>
          </p:blipFill>
          <p:spPr>
            <a:xfrm>
              <a:off x="3301767" y="7246521"/>
              <a:ext cx="1118412" cy="1370183"/>
            </a:xfrm>
            <a:prstGeom prst="rect">
              <a:avLst/>
            </a:prstGeom>
          </p:spPr>
        </p:pic>
      </p:grpSp>
      <p:pic>
        <p:nvPicPr>
          <p:cNvPr id="11" name="Picture 11"/>
          <p:cNvPicPr>
            <a:picLocks noChangeAspect="1"/>
          </p:cNvPicPr>
          <p:nvPr/>
        </p:nvPicPr>
        <p:blipFill>
          <a:blip r:embed="rId12" cstate="print">
            <a:extLst>
              <a:ext uri="{28A0092B-C50C-407E-A947-70E740481C1C}">
                <a14:useLocalDpi xmlns:a14="http://schemas.microsoft.com/office/drawing/2010/main" xmlns="" val="0"/>
              </a:ext>
              <a:ext uri="{96DAC541-7B7A-43D3-8B79-37D633B846F1}">
                <asvg:svgBlip xmlns:asvg="http://schemas.microsoft.com/office/drawing/2016/SVG/main" xmlns="" r:embed="rId13"/>
              </a:ext>
            </a:extLst>
          </a:blip>
          <a:srcRect/>
          <a:stretch>
            <a:fillRect/>
          </a:stretch>
        </p:blipFill>
        <p:spPr>
          <a:xfrm>
            <a:off x="14429901" y="9380634"/>
            <a:ext cx="2340381" cy="906366"/>
          </a:xfrm>
          <a:prstGeom prst="rect">
            <a:avLst/>
          </a:prstGeom>
        </p:spPr>
      </p:pic>
      <p:sp>
        <p:nvSpPr>
          <p:cNvPr id="19" name="Oval Callout 18">
            <a:extLst>
              <a:ext uri="{FF2B5EF4-FFF2-40B4-BE49-F238E27FC236}">
                <a16:creationId xmlns:a16="http://schemas.microsoft.com/office/drawing/2014/main" xmlns="" id="{8AE4743E-8AA7-3DE3-F043-F3B4FFF5294D}"/>
              </a:ext>
            </a:extLst>
          </p:cNvPr>
          <p:cNvSpPr/>
          <p:nvPr/>
        </p:nvSpPr>
        <p:spPr>
          <a:xfrm>
            <a:off x="7973209" y="1456414"/>
            <a:ext cx="7198959" cy="8366188"/>
          </a:xfrm>
          <a:prstGeom prst="wedgeEllipseCallout">
            <a:avLst>
              <a:gd name="adj1" fmla="val 64448"/>
              <a:gd name="adj2" fmla="val -18026"/>
            </a:avLst>
          </a:prstGeom>
        </p:spPr>
        <p:style>
          <a:lnRef idx="2">
            <a:schemeClr val="accent3"/>
          </a:lnRef>
          <a:fillRef idx="1">
            <a:schemeClr val="lt1"/>
          </a:fillRef>
          <a:effectRef idx="0">
            <a:schemeClr val="accent3"/>
          </a:effectRef>
          <a:fontRef idx="minor">
            <a:schemeClr val="dk1"/>
          </a:fontRef>
        </p:style>
        <p:txBody>
          <a:bodyPr rtlCol="0" anchor="ctr"/>
          <a:lstStyle/>
          <a:p>
            <a:pPr algn="ctr">
              <a:lnSpc>
                <a:spcPct val="120000"/>
              </a:lnSpc>
            </a:pPr>
            <a:r>
              <a:rPr lang="en-US" sz="4800" dirty="0" err="1">
                <a:solidFill>
                  <a:schemeClr val="accent5">
                    <a:lumMod val="50000"/>
                  </a:schemeClr>
                </a:solidFill>
                <a:latin typeface="Roboto Condensed" panose="02000000000000000000" pitchFamily="2" charset="0"/>
              </a:rPr>
              <a:t>Các</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sự</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việc</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được</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sắp</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xếp</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theo</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trình</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tự</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thời</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gian</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với</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mối</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quan</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hệ</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nhân</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quả</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thiện</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thắng</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ác</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ở</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hiền</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gặp</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lành</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ác</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giả</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ác</a:t>
            </a:r>
            <a:r>
              <a:rPr lang="en-US" sz="4800" dirty="0">
                <a:solidFill>
                  <a:schemeClr val="accent5">
                    <a:lumMod val="50000"/>
                  </a:schemeClr>
                </a:solidFill>
                <a:latin typeface="Roboto Condensed" panose="02000000000000000000" pitchFamily="2" charset="0"/>
              </a:rPr>
              <a:t> </a:t>
            </a:r>
            <a:r>
              <a:rPr lang="en-US" sz="4800" dirty="0" err="1">
                <a:solidFill>
                  <a:schemeClr val="accent5">
                    <a:lumMod val="50000"/>
                  </a:schemeClr>
                </a:solidFill>
                <a:latin typeface="Roboto Condensed" panose="02000000000000000000" pitchFamily="2" charset="0"/>
              </a:rPr>
              <a:t>báo</a:t>
            </a:r>
            <a:r>
              <a:rPr lang="en-US" sz="4800" dirty="0">
                <a:solidFill>
                  <a:schemeClr val="accent5">
                    <a:lumMod val="50000"/>
                  </a:schemeClr>
                </a:solidFill>
                <a:latin typeface="Roboto Condensed" panose="02000000000000000000" pitchFamily="2" charset="0"/>
              </a:rPr>
              <a:t>)</a:t>
            </a:r>
            <a:endParaRPr lang="en-US" sz="4800" dirty="0">
              <a:solidFill>
                <a:schemeClr val="accent5">
                  <a:lumMod val="50000"/>
                </a:schemeClr>
              </a:solidFill>
              <a:latin typeface="Roboto Condensed" panose="02000000000000000000" pitchFamily="2" charset="0"/>
              <a:ea typeface="Roboto Condensed" panose="02000000000000000000" pitchFamily="2"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33807E1-CEE8-ACE5-87BD-E979E1EC9F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E3D58306-23E8-886F-11C8-3A1EBD570404}"/>
              </a:ext>
            </a:extLst>
          </p:cNvPr>
          <p:cNvSpPr>
            <a:spLocks noGrp="1"/>
          </p:cNvSpPr>
          <p:nvPr>
            <p:ph type="title"/>
          </p:nvPr>
        </p:nvSpPr>
        <p:spPr>
          <a:xfrm>
            <a:off x="457200" y="274638"/>
            <a:ext cx="14097000" cy="1143000"/>
          </a:xfrm>
        </p:spPr>
        <p:txBody>
          <a:bodyPr/>
          <a:lstStyle/>
          <a:p>
            <a:r>
              <a:rPr lang="en-US" dirty="0">
                <a:solidFill>
                  <a:schemeClr val="tx2"/>
                </a:solidFill>
                <a:latin typeface="Times New Roman" panose="02020603050405020304" pitchFamily="18" charset="0"/>
                <a:cs typeface="Times New Roman" panose="02020603050405020304" pitchFamily="18" charset="0"/>
              </a:rPr>
              <a:t>CÁC SỰ VIỆC CHÍNH</a:t>
            </a:r>
          </a:p>
        </p:txBody>
      </p:sp>
      <p:sp>
        <p:nvSpPr>
          <p:cNvPr id="3" name="Content Placeholder 2">
            <a:extLst>
              <a:ext uri="{FF2B5EF4-FFF2-40B4-BE49-F238E27FC236}">
                <a16:creationId xmlns:a16="http://schemas.microsoft.com/office/drawing/2014/main" xmlns="" id="{6A23E06B-CA87-A4D2-A720-E82AC9198D26}"/>
              </a:ext>
            </a:extLst>
          </p:cNvPr>
          <p:cNvSpPr>
            <a:spLocks noGrp="1"/>
          </p:cNvSpPr>
          <p:nvPr>
            <p:ph idx="1"/>
          </p:nvPr>
        </p:nvSpPr>
        <p:spPr>
          <a:xfrm>
            <a:off x="457200" y="1600200"/>
            <a:ext cx="17602200" cy="4525963"/>
          </a:xfrm>
        </p:spPr>
        <p:txBody>
          <a:bodyPr>
            <a:noAutofit/>
          </a:bodyPr>
          <a:lstStyle/>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1. Cha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mẹ</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chết</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chia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chỉ</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quả</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ăn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phàn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nàn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hẹn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ơn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chở</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bay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đảo</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nhờ</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trở</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giàu</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4.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mình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lòng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5.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ăn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mọi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diễn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như</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cũ</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may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túi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to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endPar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6.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rơi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xuống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biển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chết</a:t>
            </a:r>
            <a:endPar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sz="4800" dirty="0">
              <a:solidFill>
                <a:srgbClr val="FF0000"/>
              </a:solidFill>
            </a:endParaRPr>
          </a:p>
        </p:txBody>
      </p:sp>
    </p:spTree>
    <p:extLst>
      <p:ext uri="{BB962C8B-B14F-4D97-AF65-F5344CB8AC3E}">
        <p14:creationId xmlns:p14="http://schemas.microsoft.com/office/powerpoint/2010/main" xmlns="" val="654204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0025BA-44E4-0DEF-FDE5-B8A9B2AAD201}"/>
              </a:ext>
            </a:extLst>
          </p:cNvPr>
          <p:cNvSpPr>
            <a:spLocks noGrp="1"/>
          </p:cNvSpPr>
          <p:nvPr>
            <p:ph type="title"/>
          </p:nvPr>
        </p:nvSpPr>
        <p:spPr>
          <a:xfrm>
            <a:off x="457200" y="274638"/>
            <a:ext cx="15240000" cy="1143000"/>
          </a:xfrm>
        </p:spPr>
        <p:txBody>
          <a:bodyPr>
            <a:normAutofit/>
          </a:bodyPr>
          <a:lstStyle/>
          <a:p>
            <a:r>
              <a:rPr lang="en-US" sz="6600" b="1" dirty="0">
                <a:solidFill>
                  <a:srgbClr val="FF0000"/>
                </a:solidFill>
                <a:latin typeface="Times New Roman" panose="02020603050405020304" pitchFamily="18" charset="0"/>
                <a:cs typeface="Times New Roman" panose="02020603050405020304" pitchFamily="18" charset="0"/>
              </a:rPr>
              <a:t>TÓM TẮT</a:t>
            </a:r>
          </a:p>
        </p:txBody>
      </p:sp>
      <p:sp>
        <p:nvSpPr>
          <p:cNvPr id="3" name="Content Placeholder 2">
            <a:extLst>
              <a:ext uri="{FF2B5EF4-FFF2-40B4-BE49-F238E27FC236}">
                <a16:creationId xmlns:a16="http://schemas.microsoft.com/office/drawing/2014/main" xmlns="" id="{505F2F26-B5EC-4664-5955-BE89D5B597CA}"/>
              </a:ext>
            </a:extLst>
          </p:cNvPr>
          <p:cNvSpPr>
            <a:spLocks noGrp="1"/>
          </p:cNvSpPr>
          <p:nvPr>
            <p:ph idx="1"/>
          </p:nvPr>
        </p:nvSpPr>
        <p:spPr>
          <a:xfrm>
            <a:off x="457200" y="1600200"/>
            <a:ext cx="16459200" cy="7962900"/>
          </a:xfrm>
        </p:spPr>
        <p:txBody>
          <a:bodyPr>
            <a:normAutofit/>
          </a:bodyPr>
          <a:lstStyle/>
          <a:p>
            <a:r>
              <a:rPr lang="vi-VN" sz="4800" b="0" i="0" dirty="0">
                <a:solidFill>
                  <a:srgbClr val="000000"/>
                </a:solidFill>
                <a:effectLst/>
                <a:latin typeface="Times New Roman" panose="02020603050405020304" pitchFamily="18" charset="0"/>
                <a:cs typeface="Times New Roman" panose="02020603050405020304" pitchFamily="18" charset="0"/>
              </a:rPr>
              <a:t>Ở nhà nọ có 2 anh em sớm mồ côi cha mẹ. Người anh chia gia tài, </a:t>
            </a:r>
            <a:r>
              <a:rPr lang="en-US" sz="4800" b="0" i="0" dirty="0" err="1">
                <a:solidFill>
                  <a:srgbClr val="000000"/>
                </a:solidFill>
                <a:effectLst/>
                <a:latin typeface="Times New Roman" panose="02020603050405020304" pitchFamily="18" charset="0"/>
                <a:cs typeface="Times New Roman" panose="02020603050405020304" pitchFamily="18" charset="0"/>
              </a:rPr>
              <a:t>lấy</a:t>
            </a:r>
            <a:r>
              <a:rPr lang="en-US" sz="4800" b="0" i="0" dirty="0">
                <a:solidFill>
                  <a:srgbClr val="000000"/>
                </a:solidFill>
                <a:effectLst/>
                <a:latin typeface="Times New Roman" panose="02020603050405020304" pitchFamily="18" charset="0"/>
                <a:cs typeface="Times New Roman" panose="02020603050405020304" pitchFamily="18" charset="0"/>
              </a:rPr>
              <a:t> </a:t>
            </a:r>
            <a:r>
              <a:rPr lang="en-US" sz="4800" b="0" i="0" dirty="0" err="1">
                <a:solidFill>
                  <a:srgbClr val="000000"/>
                </a:solidFill>
                <a:effectLst/>
                <a:latin typeface="Times New Roman" panose="02020603050405020304" pitchFamily="18" charset="0"/>
                <a:cs typeface="Times New Roman" panose="02020603050405020304" pitchFamily="18" charset="0"/>
              </a:rPr>
              <a:t>hết</a:t>
            </a:r>
            <a:r>
              <a:rPr lang="en-US" sz="4800" b="0" i="0" dirty="0">
                <a:solidFill>
                  <a:srgbClr val="000000"/>
                </a:solidFill>
                <a:effectLst/>
                <a:latin typeface="Times New Roman" panose="02020603050405020304" pitchFamily="18" charset="0"/>
                <a:cs typeface="Times New Roman" panose="02020603050405020304" pitchFamily="18" charset="0"/>
              </a:rPr>
              <a:t> </a:t>
            </a:r>
            <a:r>
              <a:rPr lang="en-US" sz="4800" b="0" i="0" dirty="0" err="1">
                <a:solidFill>
                  <a:srgbClr val="000000"/>
                </a:solidFill>
                <a:effectLst/>
                <a:latin typeface="Times New Roman" panose="02020603050405020304" pitchFamily="18" charset="0"/>
                <a:cs typeface="Times New Roman" panose="02020603050405020304" pitchFamily="18" charset="0"/>
              </a:rPr>
              <a:t>của</a:t>
            </a:r>
            <a:r>
              <a:rPr lang="en-US" sz="4800" b="0" i="0" dirty="0">
                <a:solidFill>
                  <a:srgbClr val="000000"/>
                </a:solidFill>
                <a:effectLst/>
                <a:latin typeface="Times New Roman" panose="02020603050405020304" pitchFamily="18" charset="0"/>
                <a:cs typeface="Times New Roman" panose="02020603050405020304" pitchFamily="18" charset="0"/>
              </a:rPr>
              <a:t> </a:t>
            </a:r>
            <a:r>
              <a:rPr lang="en-US" sz="4800" b="0" i="0" dirty="0" err="1">
                <a:solidFill>
                  <a:srgbClr val="000000"/>
                </a:solidFill>
                <a:effectLst/>
                <a:latin typeface="Times New Roman" panose="02020603050405020304" pitchFamily="18" charset="0"/>
                <a:cs typeface="Times New Roman" panose="02020603050405020304" pitchFamily="18" charset="0"/>
              </a:rPr>
              <a:t>cải</a:t>
            </a:r>
            <a:r>
              <a:rPr lang="en-US" sz="4800" b="0" i="0" dirty="0">
                <a:solidFill>
                  <a:srgbClr val="000000"/>
                </a:solidFill>
                <a:effectLst/>
                <a:latin typeface="Times New Roman" panose="02020603050405020304" pitchFamily="18" charset="0"/>
                <a:cs typeface="Times New Roman" panose="02020603050405020304" pitchFamily="18" charset="0"/>
              </a:rPr>
              <a:t> </a:t>
            </a:r>
            <a:r>
              <a:rPr lang="en-US" sz="4800" b="0" i="0" dirty="0" err="1">
                <a:solidFill>
                  <a:srgbClr val="000000"/>
                </a:solidFill>
                <a:effectLst/>
                <a:latin typeface="Times New Roman" panose="02020603050405020304" pitchFamily="18" charset="0"/>
                <a:cs typeface="Times New Roman" panose="02020603050405020304" pitchFamily="18" charset="0"/>
              </a:rPr>
              <a:t>ruộng</a:t>
            </a:r>
            <a:r>
              <a:rPr lang="en-US" sz="4800" b="0" i="0" dirty="0">
                <a:solidFill>
                  <a:srgbClr val="000000"/>
                </a:solidFill>
                <a:effectLst/>
                <a:latin typeface="Times New Roman" panose="02020603050405020304" pitchFamily="18" charset="0"/>
                <a:cs typeface="Times New Roman" panose="02020603050405020304" pitchFamily="18" charset="0"/>
              </a:rPr>
              <a:t> </a:t>
            </a:r>
            <a:r>
              <a:rPr lang="en-US" sz="4800" b="0" i="0" dirty="0" err="1">
                <a:solidFill>
                  <a:srgbClr val="000000"/>
                </a:solidFill>
                <a:effectLst/>
                <a:latin typeface="Times New Roman" panose="02020603050405020304" pitchFamily="18" charset="0"/>
                <a:cs typeface="Times New Roman" panose="02020603050405020304" pitchFamily="18" charset="0"/>
              </a:rPr>
              <a:t>đất</a:t>
            </a:r>
            <a:r>
              <a:rPr lang="en-US" sz="4800" b="0" i="0" dirty="0">
                <a:solidFill>
                  <a:srgbClr val="000000"/>
                </a:solidFill>
                <a:effectLst/>
                <a:latin typeface="Times New Roman" panose="02020603050405020304" pitchFamily="18" charset="0"/>
                <a:cs typeface="Times New Roman" panose="02020603050405020304" pitchFamily="18" charset="0"/>
              </a:rPr>
              <a:t> </a:t>
            </a:r>
            <a:r>
              <a:rPr lang="en-US" sz="4800" b="0" i="0" dirty="0" err="1">
                <a:solidFill>
                  <a:srgbClr val="000000"/>
                </a:solidFill>
                <a:effectLst/>
                <a:latin typeface="Times New Roman" panose="02020603050405020304" pitchFamily="18" charset="0"/>
                <a:cs typeface="Times New Roman" panose="02020603050405020304" pitchFamily="18" charset="0"/>
              </a:rPr>
              <a:t>còn</a:t>
            </a:r>
            <a:r>
              <a:rPr lang="en-US" sz="4800" b="0" i="0" dirty="0">
                <a:solidFill>
                  <a:srgbClr val="000000"/>
                </a:solidFill>
                <a:effectLst/>
                <a:latin typeface="Times New Roman" panose="02020603050405020304" pitchFamily="18" charset="0"/>
                <a:cs typeface="Times New Roman" panose="02020603050405020304" pitchFamily="18" charset="0"/>
              </a:rPr>
              <a:t> </a:t>
            </a:r>
            <a:r>
              <a:rPr lang="vi-VN" sz="4800" b="0" i="0" dirty="0">
                <a:solidFill>
                  <a:srgbClr val="000000"/>
                </a:solidFill>
                <a:effectLst/>
                <a:latin typeface="Times New Roman" panose="02020603050405020304" pitchFamily="18" charset="0"/>
                <a:cs typeface="Times New Roman" panose="02020603050405020304" pitchFamily="18" charset="0"/>
              </a:rPr>
              <a:t>người em chỉ được cây khế. Cây khế có quả, chim đến ăn, người em phàn nàn và chim hẹn trả ơn bằng vàng. Chim chở người em bay ra đảo lấy vàng, nhờ thế người em trở nên giàu có. Người anh biết chuyện, đổi gia tài mình lấy cây khế, người em bằng lòng. Chim lại đến ăn, mọi chuyện diễn ra như cũ nhưng người anh may túi quá to và lấy quá nhiều vàng. Người anh</a:t>
            </a:r>
            <a:r>
              <a:rPr lang="en-US" sz="4800" b="0" i="0" dirty="0">
                <a:solidFill>
                  <a:srgbClr val="000000"/>
                </a:solidFill>
                <a:effectLst/>
                <a:latin typeface="Times New Roman" panose="02020603050405020304" pitchFamily="18" charset="0"/>
                <a:cs typeface="Times New Roman" panose="02020603050405020304" pitchFamily="18" charset="0"/>
              </a:rPr>
              <a:t> </a:t>
            </a:r>
            <a:r>
              <a:rPr lang="en-US" sz="4800" b="0" i="0" dirty="0" err="1">
                <a:solidFill>
                  <a:srgbClr val="000000"/>
                </a:solidFill>
                <a:effectLst/>
                <a:latin typeface="Times New Roman" panose="02020603050405020304" pitchFamily="18" charset="0"/>
                <a:cs typeface="Times New Roman" panose="02020603050405020304" pitchFamily="18" charset="0"/>
              </a:rPr>
              <a:t>tham</a:t>
            </a:r>
            <a:r>
              <a:rPr lang="en-US" sz="4800" b="0" i="0" dirty="0">
                <a:solidFill>
                  <a:srgbClr val="000000"/>
                </a:solidFill>
                <a:effectLst/>
                <a:latin typeface="Times New Roman" panose="02020603050405020304" pitchFamily="18" charset="0"/>
                <a:cs typeface="Times New Roman" panose="02020603050405020304" pitchFamily="18" charset="0"/>
              </a:rPr>
              <a:t> lam</a:t>
            </a:r>
            <a:r>
              <a:rPr lang="vi-VN" sz="4800" b="0" i="0" dirty="0">
                <a:solidFill>
                  <a:srgbClr val="000000"/>
                </a:solidFill>
                <a:effectLst/>
                <a:latin typeface="Times New Roman" panose="02020603050405020304" pitchFamily="18" charset="0"/>
                <a:cs typeface="Times New Roman" panose="02020603050405020304" pitchFamily="18" charset="0"/>
              </a:rPr>
              <a:t> bị rơi xuống biển và chết. </a:t>
            </a:r>
            <a:endParaRPr lang="en-US"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804403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6D8E465-8F9E-88AF-6E2E-CA7A980F5B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ACDE3621-C782-3456-3773-A00958BD2F6E}"/>
              </a:ext>
            </a:extLst>
          </p:cNvPr>
          <p:cNvSpPr>
            <a:spLocks noGrp="1"/>
          </p:cNvSpPr>
          <p:nvPr>
            <p:ph type="title"/>
          </p:nvPr>
        </p:nvSpPr>
        <p:spPr>
          <a:xfrm>
            <a:off x="457200" y="274638"/>
            <a:ext cx="14097000" cy="1143000"/>
          </a:xfrm>
        </p:spPr>
        <p:txBody>
          <a:bodyPr/>
          <a:lstStyle/>
          <a:p>
            <a:r>
              <a:rPr lang="en-US" dirty="0">
                <a:solidFill>
                  <a:schemeClr val="tx2"/>
                </a:solidFill>
                <a:latin typeface="Times New Roman" panose="02020603050405020304" pitchFamily="18" charset="0"/>
                <a:cs typeface="Times New Roman" panose="02020603050405020304" pitchFamily="18" charset="0"/>
              </a:rPr>
              <a:t>CÁC SỰ VIỆC CHÍNH</a:t>
            </a:r>
          </a:p>
        </p:txBody>
      </p:sp>
      <p:sp>
        <p:nvSpPr>
          <p:cNvPr id="3" name="Content Placeholder 2">
            <a:extLst>
              <a:ext uri="{FF2B5EF4-FFF2-40B4-BE49-F238E27FC236}">
                <a16:creationId xmlns:a16="http://schemas.microsoft.com/office/drawing/2014/main" xmlns="" id="{0C9F66D6-847E-B785-29F5-A10C322A100E}"/>
              </a:ext>
            </a:extLst>
          </p:cNvPr>
          <p:cNvSpPr>
            <a:spLocks noGrp="1"/>
          </p:cNvSpPr>
          <p:nvPr>
            <p:ph idx="1"/>
          </p:nvPr>
        </p:nvSpPr>
        <p:spPr>
          <a:xfrm>
            <a:off x="457200" y="1600200"/>
            <a:ext cx="17602200" cy="4525963"/>
          </a:xfrm>
        </p:spPr>
        <p:txBody>
          <a:bodyPr>
            <a:noAutofit/>
          </a:bodyPr>
          <a:lstStyle/>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1. Cha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mẹ</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chết</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chia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chỉ</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quả</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ăn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phàn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nàn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hẹn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ơn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chở</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bay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đảo</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nhờ</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trở</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giàu</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4.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mình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lòng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5.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ăn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mọi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diễn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như</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cũ</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may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túi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to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endPar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6.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rơi</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xuống</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biển</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chết</a:t>
            </a:r>
            <a:endParaRPr lang="en-US" sz="4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sz="4800" dirty="0">
              <a:solidFill>
                <a:srgbClr val="FF0000"/>
              </a:solidFill>
            </a:endParaRPr>
          </a:p>
        </p:txBody>
      </p:sp>
    </p:spTree>
    <p:extLst>
      <p:ext uri="{BB962C8B-B14F-4D97-AF65-F5344CB8AC3E}">
        <p14:creationId xmlns:p14="http://schemas.microsoft.com/office/powerpoint/2010/main" xmlns="" val="28628822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quynh E learning\TEP NGUON\Lecture_7.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8601" y="0"/>
            <a:ext cx="18059400" cy="1028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Box 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00:00</a:t>
            </a:r>
          </a:p>
        </p:txBody>
      </p:sp>
      <p:sp>
        <p:nvSpPr>
          <p:cNvPr id="6" name="Text Box 1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00:01</a:t>
            </a:r>
          </a:p>
        </p:txBody>
      </p:sp>
      <p:sp>
        <p:nvSpPr>
          <p:cNvPr id="7" name="Text Box 1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00:02</a:t>
            </a:r>
          </a:p>
        </p:txBody>
      </p:sp>
      <p:sp>
        <p:nvSpPr>
          <p:cNvPr id="8" name="Text Box 1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00:03</a:t>
            </a:r>
          </a:p>
        </p:txBody>
      </p:sp>
      <p:sp>
        <p:nvSpPr>
          <p:cNvPr id="9" name="Text Box 1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00:04</a:t>
            </a:r>
          </a:p>
        </p:txBody>
      </p:sp>
      <p:sp>
        <p:nvSpPr>
          <p:cNvPr id="10" name="Text Box 1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00:05</a:t>
            </a:r>
          </a:p>
        </p:txBody>
      </p:sp>
      <p:sp>
        <p:nvSpPr>
          <p:cNvPr id="11" name="Text Box 1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00:06</a:t>
            </a:r>
          </a:p>
        </p:txBody>
      </p:sp>
      <p:sp>
        <p:nvSpPr>
          <p:cNvPr id="12" name="Text Box 1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00:07</a:t>
            </a:r>
          </a:p>
        </p:txBody>
      </p:sp>
      <p:sp>
        <p:nvSpPr>
          <p:cNvPr id="13" name="Text Box 1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00:08</a:t>
            </a:r>
          </a:p>
        </p:txBody>
      </p:sp>
      <p:sp>
        <p:nvSpPr>
          <p:cNvPr id="14" name="Text Box 1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00:09</a:t>
            </a:r>
          </a:p>
        </p:txBody>
      </p:sp>
      <p:sp>
        <p:nvSpPr>
          <p:cNvPr id="15" name="Text Box 1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00:10</a:t>
            </a:r>
          </a:p>
        </p:txBody>
      </p:sp>
      <p:sp>
        <p:nvSpPr>
          <p:cNvPr id="16" name="Text Box 2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00:11</a:t>
            </a:r>
          </a:p>
        </p:txBody>
      </p:sp>
      <p:sp>
        <p:nvSpPr>
          <p:cNvPr id="17" name="Text Box 2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00:12</a:t>
            </a:r>
          </a:p>
        </p:txBody>
      </p:sp>
      <p:sp>
        <p:nvSpPr>
          <p:cNvPr id="18" name="Text Box 2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00:13</a:t>
            </a:r>
          </a:p>
        </p:txBody>
      </p:sp>
      <p:sp>
        <p:nvSpPr>
          <p:cNvPr id="19" name="Text Box 2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00:14</a:t>
            </a:r>
          </a:p>
        </p:txBody>
      </p:sp>
      <p:sp>
        <p:nvSpPr>
          <p:cNvPr id="20" name="Text Box 2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00:15</a:t>
            </a:r>
          </a:p>
        </p:txBody>
      </p:sp>
      <p:sp>
        <p:nvSpPr>
          <p:cNvPr id="21" name="Text Box 2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00:16</a:t>
            </a:r>
          </a:p>
        </p:txBody>
      </p:sp>
      <p:sp>
        <p:nvSpPr>
          <p:cNvPr id="22" name="Text Box 2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00:17</a:t>
            </a:r>
          </a:p>
        </p:txBody>
      </p:sp>
      <p:sp>
        <p:nvSpPr>
          <p:cNvPr id="23" name="Text Box 2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00:18</a:t>
            </a:r>
          </a:p>
        </p:txBody>
      </p:sp>
      <p:sp>
        <p:nvSpPr>
          <p:cNvPr id="24" name="Text Box 2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00:19</a:t>
            </a:r>
          </a:p>
        </p:txBody>
      </p:sp>
      <p:sp>
        <p:nvSpPr>
          <p:cNvPr id="25" name="Text Box 2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00:20</a:t>
            </a:r>
          </a:p>
        </p:txBody>
      </p:sp>
      <p:sp>
        <p:nvSpPr>
          <p:cNvPr id="26" name="Text Box 3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00:21</a:t>
            </a:r>
          </a:p>
        </p:txBody>
      </p:sp>
      <p:sp>
        <p:nvSpPr>
          <p:cNvPr id="27" name="Text Box 3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00:22</a:t>
            </a:r>
          </a:p>
        </p:txBody>
      </p:sp>
      <p:sp>
        <p:nvSpPr>
          <p:cNvPr id="28" name="Text Box 3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00:23</a:t>
            </a:r>
          </a:p>
        </p:txBody>
      </p:sp>
      <p:sp>
        <p:nvSpPr>
          <p:cNvPr id="29" name="Text Box 3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00:24</a:t>
            </a:r>
          </a:p>
        </p:txBody>
      </p:sp>
      <p:sp>
        <p:nvSpPr>
          <p:cNvPr id="30" name="Text Box 3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00:25</a:t>
            </a:r>
          </a:p>
        </p:txBody>
      </p:sp>
      <p:sp>
        <p:nvSpPr>
          <p:cNvPr id="31" name="Text Box 3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00:26</a:t>
            </a:r>
          </a:p>
        </p:txBody>
      </p:sp>
      <p:sp>
        <p:nvSpPr>
          <p:cNvPr id="32" name="Text Box 3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00:27</a:t>
            </a:r>
          </a:p>
        </p:txBody>
      </p:sp>
      <p:sp>
        <p:nvSpPr>
          <p:cNvPr id="33" name="Text Box 3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00:28</a:t>
            </a:r>
          </a:p>
        </p:txBody>
      </p:sp>
      <p:sp>
        <p:nvSpPr>
          <p:cNvPr id="34" name="Text Box 3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00:29</a:t>
            </a:r>
          </a:p>
        </p:txBody>
      </p:sp>
      <p:sp>
        <p:nvSpPr>
          <p:cNvPr id="35" name="Text Box 3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00:30</a:t>
            </a:r>
          </a:p>
        </p:txBody>
      </p:sp>
      <p:sp>
        <p:nvSpPr>
          <p:cNvPr id="36" name="Text Box 4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00:31</a:t>
            </a:r>
          </a:p>
        </p:txBody>
      </p:sp>
      <p:sp>
        <p:nvSpPr>
          <p:cNvPr id="37" name="Text Box 4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00:32</a:t>
            </a:r>
          </a:p>
        </p:txBody>
      </p:sp>
      <p:sp>
        <p:nvSpPr>
          <p:cNvPr id="38" name="Text Box 4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00:33</a:t>
            </a:r>
          </a:p>
        </p:txBody>
      </p:sp>
      <p:sp>
        <p:nvSpPr>
          <p:cNvPr id="39" name="Text Box 4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00:34</a:t>
            </a:r>
          </a:p>
        </p:txBody>
      </p:sp>
      <p:sp>
        <p:nvSpPr>
          <p:cNvPr id="40" name="Text Box 4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00:35</a:t>
            </a:r>
          </a:p>
        </p:txBody>
      </p:sp>
      <p:sp>
        <p:nvSpPr>
          <p:cNvPr id="41" name="Text Box 4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00:36</a:t>
            </a:r>
          </a:p>
        </p:txBody>
      </p:sp>
      <p:sp>
        <p:nvSpPr>
          <p:cNvPr id="42" name="Text Box 4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00:37</a:t>
            </a:r>
          </a:p>
        </p:txBody>
      </p:sp>
      <p:sp>
        <p:nvSpPr>
          <p:cNvPr id="43" name="Text Box 4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00:38</a:t>
            </a:r>
          </a:p>
        </p:txBody>
      </p:sp>
      <p:sp>
        <p:nvSpPr>
          <p:cNvPr id="44" name="Text Box 4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00:39</a:t>
            </a:r>
          </a:p>
        </p:txBody>
      </p:sp>
      <p:sp>
        <p:nvSpPr>
          <p:cNvPr id="45" name="Text Box 4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00:40</a:t>
            </a:r>
          </a:p>
        </p:txBody>
      </p:sp>
      <p:sp>
        <p:nvSpPr>
          <p:cNvPr id="46" name="Text Box 5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00:41</a:t>
            </a:r>
          </a:p>
        </p:txBody>
      </p:sp>
      <p:sp>
        <p:nvSpPr>
          <p:cNvPr id="47" name="Text Box 5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00:42</a:t>
            </a:r>
          </a:p>
        </p:txBody>
      </p:sp>
      <p:sp>
        <p:nvSpPr>
          <p:cNvPr id="48" name="Text Box 5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00:43</a:t>
            </a:r>
          </a:p>
        </p:txBody>
      </p:sp>
      <p:sp>
        <p:nvSpPr>
          <p:cNvPr id="49" name="Text Box 5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00:44</a:t>
            </a:r>
          </a:p>
        </p:txBody>
      </p:sp>
      <p:sp>
        <p:nvSpPr>
          <p:cNvPr id="50" name="Text Box 5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00:45</a:t>
            </a:r>
          </a:p>
        </p:txBody>
      </p:sp>
      <p:sp>
        <p:nvSpPr>
          <p:cNvPr id="51" name="Text Box 5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00:46</a:t>
            </a:r>
          </a:p>
        </p:txBody>
      </p:sp>
      <p:sp>
        <p:nvSpPr>
          <p:cNvPr id="52" name="Text Box 5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00:47</a:t>
            </a:r>
          </a:p>
        </p:txBody>
      </p:sp>
      <p:sp>
        <p:nvSpPr>
          <p:cNvPr id="53" name="Text Box 5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00:48</a:t>
            </a:r>
          </a:p>
        </p:txBody>
      </p:sp>
      <p:sp>
        <p:nvSpPr>
          <p:cNvPr id="54" name="Text Box 5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00:49</a:t>
            </a:r>
          </a:p>
        </p:txBody>
      </p:sp>
      <p:sp>
        <p:nvSpPr>
          <p:cNvPr id="55" name="Text Box 5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00:50</a:t>
            </a:r>
          </a:p>
        </p:txBody>
      </p:sp>
      <p:sp>
        <p:nvSpPr>
          <p:cNvPr id="56" name="Text Box 6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00:51</a:t>
            </a:r>
          </a:p>
        </p:txBody>
      </p:sp>
      <p:sp>
        <p:nvSpPr>
          <p:cNvPr id="57" name="Text Box 6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00:52</a:t>
            </a:r>
          </a:p>
        </p:txBody>
      </p:sp>
      <p:sp>
        <p:nvSpPr>
          <p:cNvPr id="58" name="Text Box 6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00:53</a:t>
            </a:r>
          </a:p>
        </p:txBody>
      </p:sp>
      <p:sp>
        <p:nvSpPr>
          <p:cNvPr id="59" name="Text Box 6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00:54</a:t>
            </a:r>
          </a:p>
        </p:txBody>
      </p:sp>
      <p:sp>
        <p:nvSpPr>
          <p:cNvPr id="60" name="Text Box 6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00:55</a:t>
            </a:r>
          </a:p>
        </p:txBody>
      </p:sp>
      <p:sp>
        <p:nvSpPr>
          <p:cNvPr id="61" name="Text Box 6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00:56</a:t>
            </a:r>
          </a:p>
        </p:txBody>
      </p:sp>
      <p:sp>
        <p:nvSpPr>
          <p:cNvPr id="62" name="Text Box 6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00:57</a:t>
            </a:r>
          </a:p>
        </p:txBody>
      </p:sp>
      <p:sp>
        <p:nvSpPr>
          <p:cNvPr id="63" name="Text Box 6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00:58</a:t>
            </a:r>
          </a:p>
        </p:txBody>
      </p:sp>
      <p:sp>
        <p:nvSpPr>
          <p:cNvPr id="64" name="Text Box 6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00:59</a:t>
            </a:r>
          </a:p>
        </p:txBody>
      </p:sp>
      <p:sp>
        <p:nvSpPr>
          <p:cNvPr id="65" name="Text Box 6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01:00</a:t>
            </a:r>
          </a:p>
        </p:txBody>
      </p:sp>
      <p:sp>
        <p:nvSpPr>
          <p:cNvPr id="66" name="Text Box 7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01:01</a:t>
            </a:r>
          </a:p>
        </p:txBody>
      </p:sp>
      <p:sp>
        <p:nvSpPr>
          <p:cNvPr id="67" name="Text Box 7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01:02</a:t>
            </a:r>
          </a:p>
        </p:txBody>
      </p:sp>
      <p:sp>
        <p:nvSpPr>
          <p:cNvPr id="68" name="Text Box 7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01:03</a:t>
            </a:r>
          </a:p>
        </p:txBody>
      </p:sp>
      <p:sp>
        <p:nvSpPr>
          <p:cNvPr id="69" name="Text Box 7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01:04</a:t>
            </a:r>
          </a:p>
        </p:txBody>
      </p:sp>
      <p:sp>
        <p:nvSpPr>
          <p:cNvPr id="70" name="Text Box 7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01:05</a:t>
            </a:r>
          </a:p>
        </p:txBody>
      </p:sp>
      <p:sp>
        <p:nvSpPr>
          <p:cNvPr id="71" name="Text Box 7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01:06</a:t>
            </a:r>
          </a:p>
        </p:txBody>
      </p:sp>
      <p:sp>
        <p:nvSpPr>
          <p:cNvPr id="72" name="Text Box 7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01:07</a:t>
            </a:r>
          </a:p>
        </p:txBody>
      </p:sp>
      <p:sp>
        <p:nvSpPr>
          <p:cNvPr id="73" name="Text Box 7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01:08</a:t>
            </a:r>
          </a:p>
        </p:txBody>
      </p:sp>
      <p:sp>
        <p:nvSpPr>
          <p:cNvPr id="74" name="Text Box 7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01:09</a:t>
            </a:r>
          </a:p>
        </p:txBody>
      </p:sp>
      <p:sp>
        <p:nvSpPr>
          <p:cNvPr id="75" name="Text Box 7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01:10</a:t>
            </a:r>
          </a:p>
        </p:txBody>
      </p:sp>
      <p:sp>
        <p:nvSpPr>
          <p:cNvPr id="76" name="Text Box 8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01:11</a:t>
            </a:r>
          </a:p>
        </p:txBody>
      </p:sp>
      <p:sp>
        <p:nvSpPr>
          <p:cNvPr id="77" name="Text Box 8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01:12</a:t>
            </a:r>
          </a:p>
        </p:txBody>
      </p:sp>
      <p:sp>
        <p:nvSpPr>
          <p:cNvPr id="78" name="Text Box 8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01:13</a:t>
            </a:r>
          </a:p>
        </p:txBody>
      </p:sp>
      <p:sp>
        <p:nvSpPr>
          <p:cNvPr id="79" name="Text Box 8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01:14</a:t>
            </a:r>
          </a:p>
        </p:txBody>
      </p:sp>
      <p:sp>
        <p:nvSpPr>
          <p:cNvPr id="80" name="Text Box 8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01:15</a:t>
            </a:r>
          </a:p>
        </p:txBody>
      </p:sp>
      <p:sp>
        <p:nvSpPr>
          <p:cNvPr id="81" name="Text Box 8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01:16</a:t>
            </a:r>
          </a:p>
        </p:txBody>
      </p:sp>
      <p:sp>
        <p:nvSpPr>
          <p:cNvPr id="82" name="Text Box 8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01:17</a:t>
            </a:r>
          </a:p>
        </p:txBody>
      </p:sp>
      <p:sp>
        <p:nvSpPr>
          <p:cNvPr id="83" name="Text Box 8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01:18</a:t>
            </a:r>
          </a:p>
        </p:txBody>
      </p:sp>
      <p:sp>
        <p:nvSpPr>
          <p:cNvPr id="84" name="Text Box 8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01:19</a:t>
            </a:r>
          </a:p>
        </p:txBody>
      </p:sp>
      <p:sp>
        <p:nvSpPr>
          <p:cNvPr id="85" name="Text Box 8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01:20</a:t>
            </a:r>
          </a:p>
        </p:txBody>
      </p:sp>
      <p:sp>
        <p:nvSpPr>
          <p:cNvPr id="86" name="Text Box 9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01:21</a:t>
            </a:r>
          </a:p>
        </p:txBody>
      </p:sp>
      <p:sp>
        <p:nvSpPr>
          <p:cNvPr id="87" name="Text Box 9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01:22</a:t>
            </a:r>
          </a:p>
        </p:txBody>
      </p:sp>
      <p:sp>
        <p:nvSpPr>
          <p:cNvPr id="88" name="Text Box 9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01:23</a:t>
            </a:r>
          </a:p>
        </p:txBody>
      </p:sp>
      <p:sp>
        <p:nvSpPr>
          <p:cNvPr id="89" name="Text Box 9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01:24</a:t>
            </a:r>
          </a:p>
        </p:txBody>
      </p:sp>
      <p:sp>
        <p:nvSpPr>
          <p:cNvPr id="90" name="Text Box 9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01:25</a:t>
            </a:r>
          </a:p>
        </p:txBody>
      </p:sp>
      <p:sp>
        <p:nvSpPr>
          <p:cNvPr id="91" name="Text Box 9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01:26</a:t>
            </a:r>
          </a:p>
        </p:txBody>
      </p:sp>
      <p:sp>
        <p:nvSpPr>
          <p:cNvPr id="92" name="Text Box 9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01:27</a:t>
            </a:r>
          </a:p>
        </p:txBody>
      </p:sp>
      <p:sp>
        <p:nvSpPr>
          <p:cNvPr id="93" name="Text Box 9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01:28</a:t>
            </a:r>
          </a:p>
        </p:txBody>
      </p:sp>
      <p:sp>
        <p:nvSpPr>
          <p:cNvPr id="94" name="Text Box 9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01:29</a:t>
            </a:r>
          </a:p>
        </p:txBody>
      </p:sp>
      <p:sp>
        <p:nvSpPr>
          <p:cNvPr id="95" name="Text Box 9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01:30</a:t>
            </a:r>
          </a:p>
        </p:txBody>
      </p:sp>
      <p:sp>
        <p:nvSpPr>
          <p:cNvPr id="96" name="Text Box 10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01:31</a:t>
            </a:r>
          </a:p>
        </p:txBody>
      </p:sp>
      <p:sp>
        <p:nvSpPr>
          <p:cNvPr id="97" name="Text Box 10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01:32</a:t>
            </a:r>
          </a:p>
        </p:txBody>
      </p:sp>
      <p:sp>
        <p:nvSpPr>
          <p:cNvPr id="98" name="Text Box 10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01:33</a:t>
            </a:r>
          </a:p>
        </p:txBody>
      </p:sp>
      <p:sp>
        <p:nvSpPr>
          <p:cNvPr id="99" name="Text Box 10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01:34</a:t>
            </a:r>
          </a:p>
        </p:txBody>
      </p:sp>
      <p:sp>
        <p:nvSpPr>
          <p:cNvPr id="100" name="Text Box 10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01:35</a:t>
            </a:r>
          </a:p>
        </p:txBody>
      </p:sp>
      <p:sp>
        <p:nvSpPr>
          <p:cNvPr id="101" name="Text Box 10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01:36</a:t>
            </a:r>
          </a:p>
        </p:txBody>
      </p:sp>
      <p:sp>
        <p:nvSpPr>
          <p:cNvPr id="102" name="Text Box 10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01:37</a:t>
            </a:r>
          </a:p>
        </p:txBody>
      </p:sp>
      <p:sp>
        <p:nvSpPr>
          <p:cNvPr id="103" name="Text Box 10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01:38</a:t>
            </a:r>
          </a:p>
        </p:txBody>
      </p:sp>
      <p:sp>
        <p:nvSpPr>
          <p:cNvPr id="104" name="Text Box 10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01:39</a:t>
            </a:r>
          </a:p>
        </p:txBody>
      </p:sp>
      <p:sp>
        <p:nvSpPr>
          <p:cNvPr id="105" name="Text Box 10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01:40</a:t>
            </a:r>
          </a:p>
        </p:txBody>
      </p:sp>
      <p:sp>
        <p:nvSpPr>
          <p:cNvPr id="106" name="Text Box 11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01:41</a:t>
            </a:r>
          </a:p>
        </p:txBody>
      </p:sp>
      <p:sp>
        <p:nvSpPr>
          <p:cNvPr id="107" name="Text Box 11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01:42</a:t>
            </a:r>
          </a:p>
        </p:txBody>
      </p:sp>
      <p:sp>
        <p:nvSpPr>
          <p:cNvPr id="108" name="Text Box 11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01:43</a:t>
            </a:r>
          </a:p>
        </p:txBody>
      </p:sp>
      <p:sp>
        <p:nvSpPr>
          <p:cNvPr id="109" name="Text Box 11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01:44</a:t>
            </a:r>
          </a:p>
        </p:txBody>
      </p:sp>
      <p:sp>
        <p:nvSpPr>
          <p:cNvPr id="110" name="Text Box 11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01:45</a:t>
            </a:r>
          </a:p>
        </p:txBody>
      </p:sp>
      <p:sp>
        <p:nvSpPr>
          <p:cNvPr id="111" name="Text Box 11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01:46</a:t>
            </a:r>
          </a:p>
        </p:txBody>
      </p:sp>
      <p:sp>
        <p:nvSpPr>
          <p:cNvPr id="112" name="Text Box 11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01:47</a:t>
            </a:r>
          </a:p>
        </p:txBody>
      </p:sp>
      <p:sp>
        <p:nvSpPr>
          <p:cNvPr id="113" name="Text Box 11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01:48</a:t>
            </a:r>
          </a:p>
        </p:txBody>
      </p:sp>
      <p:sp>
        <p:nvSpPr>
          <p:cNvPr id="114" name="Text Box 11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01:49</a:t>
            </a:r>
          </a:p>
        </p:txBody>
      </p:sp>
      <p:sp>
        <p:nvSpPr>
          <p:cNvPr id="115" name="Text Box 119"/>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01:50</a:t>
            </a:r>
          </a:p>
        </p:txBody>
      </p:sp>
      <p:sp>
        <p:nvSpPr>
          <p:cNvPr id="116" name="Text Box 120"/>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01:51</a:t>
            </a:r>
          </a:p>
        </p:txBody>
      </p:sp>
      <p:sp>
        <p:nvSpPr>
          <p:cNvPr id="117" name="Text Box 121"/>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01:52</a:t>
            </a:r>
          </a:p>
        </p:txBody>
      </p:sp>
      <p:sp>
        <p:nvSpPr>
          <p:cNvPr id="118" name="Text Box 122"/>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01:53</a:t>
            </a:r>
          </a:p>
        </p:txBody>
      </p:sp>
      <p:sp>
        <p:nvSpPr>
          <p:cNvPr id="119" name="Text Box 123"/>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01:54</a:t>
            </a:r>
          </a:p>
        </p:txBody>
      </p:sp>
      <p:sp>
        <p:nvSpPr>
          <p:cNvPr id="120" name="Text Box 124"/>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01:55</a:t>
            </a:r>
          </a:p>
        </p:txBody>
      </p:sp>
      <p:sp>
        <p:nvSpPr>
          <p:cNvPr id="121" name="Text Box 125"/>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01:56</a:t>
            </a:r>
          </a:p>
        </p:txBody>
      </p:sp>
      <p:sp>
        <p:nvSpPr>
          <p:cNvPr id="122" name="Text Box 126"/>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01:57</a:t>
            </a:r>
          </a:p>
        </p:txBody>
      </p:sp>
      <p:sp>
        <p:nvSpPr>
          <p:cNvPr id="123" name="Text Box 127"/>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01:58</a:t>
            </a:r>
          </a:p>
        </p:txBody>
      </p:sp>
      <p:sp>
        <p:nvSpPr>
          <p:cNvPr id="124" name="Text Box 128"/>
          <p:cNvSpPr txBox="1">
            <a:spLocks noChangeArrowheads="1"/>
          </p:cNvSpPr>
          <p:nvPr/>
        </p:nvSpPr>
        <p:spPr bwMode="auto">
          <a:xfrm>
            <a:off x="6972300" y="1166813"/>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a:solidFill>
                  <a:srgbClr val="0000FF"/>
                </a:solidFill>
                <a:cs typeface="Arial" charset="0"/>
              </a:rPr>
              <a:t>01:59</a:t>
            </a:r>
          </a:p>
        </p:txBody>
      </p:sp>
      <p:sp>
        <p:nvSpPr>
          <p:cNvPr id="125" name="Text Box 129"/>
          <p:cNvSpPr txBox="1">
            <a:spLocks noChangeArrowheads="1"/>
          </p:cNvSpPr>
          <p:nvPr/>
        </p:nvSpPr>
        <p:spPr bwMode="auto">
          <a:xfrm>
            <a:off x="6972300" y="895351"/>
            <a:ext cx="3886200" cy="1615827"/>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50000"/>
              </a:spcBef>
              <a:spcAft>
                <a:spcPct val="0"/>
              </a:spcAft>
            </a:pPr>
            <a:r>
              <a:rPr lang="en-US" sz="9900" b="1" dirty="0">
                <a:solidFill>
                  <a:srgbClr val="0000FF"/>
                </a:solidFill>
                <a:cs typeface="Arial" charset="0"/>
              </a:rPr>
              <a:t>01:00</a:t>
            </a:r>
          </a:p>
        </p:txBody>
      </p:sp>
      <p:sp>
        <p:nvSpPr>
          <p:cNvPr id="4" name="Rectangle 3">
            <a:extLst>
              <a:ext uri="{FF2B5EF4-FFF2-40B4-BE49-F238E27FC236}">
                <a16:creationId xmlns:a16="http://schemas.microsoft.com/office/drawing/2014/main" xmlns="" id="{91477858-D8BA-B951-24FA-562F36C58786}"/>
              </a:ext>
            </a:extLst>
          </p:cNvPr>
          <p:cNvSpPr/>
          <p:nvPr/>
        </p:nvSpPr>
        <p:spPr>
          <a:xfrm>
            <a:off x="3402001" y="2782640"/>
            <a:ext cx="11572103" cy="923330"/>
          </a:xfrm>
          <a:prstGeom prst="rect">
            <a:avLst/>
          </a:prstGeom>
        </p:spPr>
        <p:txBody>
          <a:bodyPr wrap="square">
            <a:spAutoFit/>
          </a:bodyPr>
          <a:lstStyle/>
          <a:p>
            <a:pPr lvl="0" algn="ctr"/>
            <a:r>
              <a:rPr lang="en-US" sz="5400" b="1" dirty="0" err="1">
                <a:solidFill>
                  <a:srgbClr val="C00000"/>
                </a:solidFill>
                <a:latin typeface="Times New Roman" pitchFamily="18" charset="0"/>
                <a:cs typeface="Times New Roman" pitchFamily="18" charset="0"/>
              </a:rPr>
              <a:t>Phiếu</a:t>
            </a:r>
            <a:r>
              <a:rPr lang="en-US" sz="5400" b="1" dirty="0">
                <a:solidFill>
                  <a:srgbClr val="C00000"/>
                </a:solidFill>
                <a:latin typeface="Times New Roman" pitchFamily="18" charset="0"/>
                <a:cs typeface="Times New Roman" pitchFamily="18" charset="0"/>
              </a:rPr>
              <a:t> </a:t>
            </a:r>
            <a:r>
              <a:rPr lang="en-US" sz="5400" b="1" dirty="0" err="1">
                <a:solidFill>
                  <a:srgbClr val="C00000"/>
                </a:solidFill>
                <a:latin typeface="Times New Roman" pitchFamily="18" charset="0"/>
                <a:cs typeface="Times New Roman" pitchFamily="18" charset="0"/>
              </a:rPr>
              <a:t>học</a:t>
            </a:r>
            <a:r>
              <a:rPr lang="en-US" sz="5400" b="1" dirty="0">
                <a:solidFill>
                  <a:srgbClr val="C00000"/>
                </a:solidFill>
                <a:latin typeface="Times New Roman" pitchFamily="18" charset="0"/>
                <a:cs typeface="Times New Roman" pitchFamily="18" charset="0"/>
              </a:rPr>
              <a:t> </a:t>
            </a:r>
            <a:r>
              <a:rPr lang="en-US" sz="5400" b="1" dirty="0" err="1">
                <a:solidFill>
                  <a:srgbClr val="C00000"/>
                </a:solidFill>
                <a:latin typeface="Times New Roman" pitchFamily="18" charset="0"/>
                <a:cs typeface="Times New Roman" pitchFamily="18" charset="0"/>
              </a:rPr>
              <a:t>tập</a:t>
            </a:r>
            <a:r>
              <a:rPr lang="en-US" sz="5400" b="1" dirty="0">
                <a:solidFill>
                  <a:srgbClr val="C00000"/>
                </a:solidFill>
                <a:latin typeface="Times New Roman" pitchFamily="18" charset="0"/>
                <a:cs typeface="Times New Roman" pitchFamily="18" charset="0"/>
              </a:rPr>
              <a:t> </a:t>
            </a:r>
            <a:r>
              <a:rPr lang="en-US" sz="5400" b="1" dirty="0" err="1">
                <a:solidFill>
                  <a:srgbClr val="C00000"/>
                </a:solidFill>
                <a:latin typeface="Times New Roman" pitchFamily="18" charset="0"/>
                <a:cs typeface="Times New Roman" pitchFamily="18" charset="0"/>
              </a:rPr>
              <a:t>số</a:t>
            </a:r>
            <a:r>
              <a:rPr lang="en-US" sz="5400" b="1" dirty="0">
                <a:solidFill>
                  <a:srgbClr val="C00000"/>
                </a:solidFill>
                <a:latin typeface="Times New Roman" pitchFamily="18" charset="0"/>
                <a:cs typeface="Times New Roman" pitchFamily="18" charset="0"/>
              </a:rPr>
              <a:t> 2 (</a:t>
            </a:r>
            <a:r>
              <a:rPr lang="en-US" sz="5400" b="1" dirty="0" err="1">
                <a:solidFill>
                  <a:srgbClr val="C00000"/>
                </a:solidFill>
                <a:latin typeface="Times New Roman" pitchFamily="18" charset="0"/>
                <a:cs typeface="Times New Roman" pitchFamily="18" charset="0"/>
              </a:rPr>
              <a:t>Thảo</a:t>
            </a:r>
            <a:r>
              <a:rPr lang="en-US" sz="5400" b="1" dirty="0">
                <a:solidFill>
                  <a:srgbClr val="C00000"/>
                </a:solidFill>
                <a:latin typeface="Times New Roman" pitchFamily="18" charset="0"/>
                <a:cs typeface="Times New Roman" pitchFamily="18" charset="0"/>
              </a:rPr>
              <a:t> </a:t>
            </a:r>
            <a:r>
              <a:rPr lang="en-US" sz="5400" b="1" dirty="0" err="1">
                <a:solidFill>
                  <a:srgbClr val="C00000"/>
                </a:solidFill>
                <a:latin typeface="Times New Roman" pitchFamily="18" charset="0"/>
                <a:cs typeface="Times New Roman" pitchFamily="18" charset="0"/>
              </a:rPr>
              <a:t>luận</a:t>
            </a:r>
            <a:r>
              <a:rPr lang="en-US" sz="5400" b="1" dirty="0">
                <a:solidFill>
                  <a:srgbClr val="C00000"/>
                </a:solidFill>
                <a:latin typeface="Times New Roman" pitchFamily="18" charset="0"/>
                <a:cs typeface="Times New Roman" pitchFamily="18" charset="0"/>
              </a:rPr>
              <a:t> </a:t>
            </a:r>
            <a:r>
              <a:rPr lang="en-US" sz="5400" b="1" dirty="0" err="1">
                <a:solidFill>
                  <a:srgbClr val="C00000"/>
                </a:solidFill>
                <a:latin typeface="Times New Roman" pitchFamily="18" charset="0"/>
                <a:cs typeface="Times New Roman" pitchFamily="18" charset="0"/>
              </a:rPr>
              <a:t>cặp</a:t>
            </a:r>
            <a:r>
              <a:rPr lang="en-US" sz="5400" b="1" dirty="0">
                <a:solidFill>
                  <a:srgbClr val="C00000"/>
                </a:solidFill>
                <a:latin typeface="Times New Roman" pitchFamily="18" charset="0"/>
                <a:cs typeface="Times New Roman" pitchFamily="18" charset="0"/>
              </a:rPr>
              <a:t> </a:t>
            </a:r>
            <a:r>
              <a:rPr lang="en-US" sz="5400" b="1" dirty="0" err="1">
                <a:solidFill>
                  <a:srgbClr val="C00000"/>
                </a:solidFill>
                <a:latin typeface="Times New Roman" pitchFamily="18" charset="0"/>
                <a:cs typeface="Times New Roman" pitchFamily="18" charset="0"/>
              </a:rPr>
              <a:t>đôi</a:t>
            </a:r>
            <a:r>
              <a:rPr lang="en-US" sz="5400" b="1" dirty="0">
                <a:solidFill>
                  <a:srgbClr val="C00000"/>
                </a:solidFill>
                <a:latin typeface="Times New Roman" pitchFamily="18" charset="0"/>
                <a:cs typeface="Times New Roman" pitchFamily="18" charset="0"/>
              </a:rPr>
              <a:t>)</a:t>
            </a:r>
            <a:endParaRPr lang="en-US" sz="4200" dirty="0">
              <a:solidFill>
                <a:prstClr val="black"/>
              </a:solidFill>
              <a:latin typeface="Times New Roman" pitchFamily="18" charset="0"/>
              <a:cs typeface="Times New Roman" pitchFamily="18" charset="0"/>
            </a:endParaRPr>
          </a:p>
        </p:txBody>
      </p:sp>
      <p:sp>
        <p:nvSpPr>
          <p:cNvPr id="126" name="Rectangle 3">
            <a:extLst>
              <a:ext uri="{FF2B5EF4-FFF2-40B4-BE49-F238E27FC236}">
                <a16:creationId xmlns:a16="http://schemas.microsoft.com/office/drawing/2014/main" xmlns="" id="{E1D80E5D-529E-E8E2-87E8-5C1AE886962C}"/>
              </a:ext>
            </a:extLst>
          </p:cNvPr>
          <p:cNvSpPr txBox="1">
            <a:spLocks noChangeArrowheads="1"/>
          </p:cNvSpPr>
          <p:nvPr/>
        </p:nvSpPr>
        <p:spPr bwMode="auto">
          <a:xfrm>
            <a:off x="973134" y="3705970"/>
            <a:ext cx="16933866" cy="65810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cs typeface="+mn-cs"/>
              </a:defRPr>
            </a:lvl9pPr>
          </a:lstStyle>
          <a:p>
            <a:pPr marL="0" indent="0" algn="just">
              <a:lnSpc>
                <a:spcPct val="115000"/>
              </a:lnSpc>
              <a:spcAft>
                <a:spcPts val="1000"/>
              </a:spcAft>
              <a:buNone/>
            </a:pPr>
            <a:r>
              <a:rPr lang="en-US" sz="4000" kern="100" dirty="0">
                <a:effectLst/>
                <a:latin typeface="Times New Roman" panose="02020603050405020304" pitchFamily="18" charset="0"/>
                <a:ea typeface="SimSun" panose="02010600030101010101" pitchFamily="2" charset="-122"/>
                <a:cs typeface="Times New Roman" panose="02020603050405020304" pitchFamily="18" charset="0"/>
              </a:rPr>
              <a:t> </a:t>
            </a:r>
            <a:r>
              <a:rPr lang="vi-VN" sz="4000" i="1" kern="100" dirty="0">
                <a:latin typeface="Times New Roman" panose="02020603050405020304" pitchFamily="18" charset="0"/>
                <a:ea typeface="SimSun" panose="02010600030101010101" pitchFamily="2" charset="-122"/>
              </a:rPr>
              <a:t>Truyện cổ tích thường mở đầu bằng những từ ngữ quen thuộc chỉ thời gian trong quá khứ, không gian không xác định. Em hãy tìm những từ ngữ đó trong truyện Cây khế và chỉ ra vai trò của việc mở đầu như vậy?</a:t>
            </a:r>
            <a:endParaRPr lang="en-US" sz="3600" b="1" dirty="0">
              <a:solidFill>
                <a:schemeClr val="tx2"/>
              </a:solidFill>
              <a:effectLst/>
            </a:endParaRPr>
          </a:p>
          <a:p>
            <a:pPr marL="0" indent="0">
              <a:buNone/>
            </a:pPr>
            <a:r>
              <a:rPr lang="en-US" sz="4800" u="sng" dirty="0">
                <a:solidFill>
                  <a:srgbClr val="FF0000"/>
                </a:solidFill>
                <a:effectLst/>
                <a:latin typeface="Times New Roman" panose="02020603050405020304" pitchFamily="18" charset="0"/>
                <a:cs typeface="Times New Roman" panose="02020603050405020304" pitchFamily="18" charset="0"/>
              </a:rPr>
              <a:t>TRẢ LỜI:</a:t>
            </a:r>
            <a:endParaRPr lang="en-US" sz="4800" dirty="0">
              <a:solidFill>
                <a:srgbClr val="FF0000"/>
              </a:solidFill>
              <a:effectLst/>
              <a:latin typeface="Times New Roman" panose="02020603050405020304" pitchFamily="18" charset="0"/>
              <a:cs typeface="Times New Roman" panose="02020603050405020304" pitchFamily="18" charset="0"/>
            </a:endParaRPr>
          </a:p>
          <a:p>
            <a:r>
              <a:rPr lang="en-US" sz="4800" dirty="0">
                <a:effectLst/>
              </a:rPr>
              <a:t>- </a:t>
            </a:r>
            <a:r>
              <a:rPr lang="en-US" sz="4800" dirty="0" err="1">
                <a:effectLst/>
              </a:rPr>
              <a:t>Thời</a:t>
            </a:r>
            <a:r>
              <a:rPr lang="en-US" sz="4800" dirty="0">
                <a:effectLst/>
              </a:rPr>
              <a:t> </a:t>
            </a:r>
            <a:r>
              <a:rPr lang="en-US" sz="4800" dirty="0" err="1">
                <a:effectLst/>
              </a:rPr>
              <a:t>gian</a:t>
            </a:r>
            <a:r>
              <a:rPr lang="en-US" sz="4800" dirty="0">
                <a:effectLst/>
              </a:rPr>
              <a:t>: …………………………………………………………………………………..</a:t>
            </a:r>
          </a:p>
          <a:p>
            <a:r>
              <a:rPr lang="en-US" sz="4800" dirty="0">
                <a:effectLst/>
              </a:rPr>
              <a:t>- </a:t>
            </a:r>
            <a:r>
              <a:rPr lang="en-US" sz="4800" dirty="0" err="1">
                <a:effectLst/>
              </a:rPr>
              <a:t>Không</a:t>
            </a:r>
            <a:r>
              <a:rPr lang="en-US" sz="4800" dirty="0">
                <a:effectLst/>
              </a:rPr>
              <a:t> </a:t>
            </a:r>
            <a:r>
              <a:rPr lang="en-US" sz="4800" dirty="0" err="1">
                <a:effectLst/>
              </a:rPr>
              <a:t>gian</a:t>
            </a:r>
            <a:r>
              <a:rPr lang="en-US" sz="4800" dirty="0">
                <a:effectLst/>
              </a:rPr>
              <a:t>: ………………………………………………………………………………..</a:t>
            </a:r>
          </a:p>
          <a:p>
            <a:r>
              <a:rPr lang="en-US" sz="4800" dirty="0">
                <a:effectLst/>
              </a:rPr>
              <a:t>- Vai </a:t>
            </a:r>
            <a:r>
              <a:rPr lang="en-US" sz="4800" dirty="0" err="1">
                <a:effectLst/>
              </a:rPr>
              <a:t>trò</a:t>
            </a:r>
            <a:r>
              <a:rPr lang="en-US" sz="4800" dirty="0">
                <a:effectLst/>
              </a:rPr>
              <a:t>: …………………………………………………. ……………………………….</a:t>
            </a:r>
          </a:p>
          <a:p>
            <a:pPr marL="0" indent="0">
              <a:buNone/>
            </a:pPr>
            <a:r>
              <a:rPr lang="en-US" sz="4800" dirty="0">
                <a:effectLst/>
              </a:rPr>
              <a:t>………………………………………………………………….………………………………….</a:t>
            </a:r>
          </a:p>
          <a:p>
            <a:pPr marL="0" indent="0">
              <a:buNone/>
            </a:pPr>
            <a:r>
              <a:rPr lang="en-US" sz="4800" dirty="0">
                <a:effectLst/>
              </a:rPr>
              <a:t>………………………………………………………………….………………………………….</a:t>
            </a:r>
            <a:endParaRPr lang="en-US" sz="4800" b="1" dirty="0">
              <a:solidFill>
                <a:srgbClr val="0070C0"/>
              </a:solidFill>
            </a:endParaRPr>
          </a:p>
        </p:txBody>
      </p:sp>
    </p:spTree>
    <p:extLst>
      <p:ext uri="{BB962C8B-B14F-4D97-AF65-F5344CB8AC3E}">
        <p14:creationId xmlns:p14="http://schemas.microsoft.com/office/powerpoint/2010/main" xmlns="" val="22746701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8"/>
                                            </p:cond>
                                          </p:stCondLst>
                                          <p:endCondLst>
                                            <p:cond evt="onStopAudio" delay="0">
                                              <p:tgtEl>
                                                <p:sldTgt/>
                                              </p:tgtEl>
                                            </p:cond>
                                          </p:endCondLst>
                                        </p:cTn>
                                        <p:tgtEl>
                                          <p:sndTgt r:embed="rId2" name="hammer.wav"/>
                                        </p:tgtEl>
                                      </p:cMediaNode>
                                    </p:audio>
                                  </p:subTnLst>
                                </p:cTn>
                              </p:par>
                            </p:childTnLst>
                          </p:cTn>
                        </p:par>
                        <p:par>
                          <p:cTn id="10" fill="hold" nodeType="afterGroup">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11"/>
                                            </p:cond>
                                          </p:stCondLst>
                                          <p:endCondLst>
                                            <p:cond evt="onStopAudio" delay="0">
                                              <p:tgtEl>
                                                <p:sldTgt/>
                                              </p:tgtEl>
                                            </p:cond>
                                          </p:endCondLst>
                                        </p:cTn>
                                        <p:tgtEl>
                                          <p:sndTgt r:embed="rId2" name="hammer.wav"/>
                                        </p:tgtEl>
                                      </p:cMediaNode>
                                    </p:audio>
                                  </p:subTnLst>
                                </p:cTn>
                              </p:par>
                            </p:childTnLst>
                          </p:cTn>
                        </p:par>
                        <p:par>
                          <p:cTn id="13" fill="hold" nodeType="afterGroup">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8"/>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2" name="hammer.wav"/>
                                        </p:tgtEl>
                                      </p:cMediaNode>
                                    </p:audio>
                                  </p:subTnLst>
                                </p:cTn>
                              </p:par>
                            </p:childTnLst>
                          </p:cTn>
                        </p:par>
                        <p:par>
                          <p:cTn id="16" fill="hold" nodeType="afterGroup">
                            <p:stCondLst>
                              <p:cond delay="3000"/>
                            </p:stCondLst>
                            <p:childTnLst>
                              <p:par>
                                <p:cTn id="17" presetID="1" presetClass="entr" presetSubtype="0" fill="hold" grpId="0" nodeType="afterEffect">
                                  <p:stCondLst>
                                    <p:cond delay="1000"/>
                                  </p:stCondLst>
                                  <p:childTnLst>
                                    <p:set>
                                      <p:cBhvr>
                                        <p:cTn id="18" dur="1" fill="hold">
                                          <p:stCondLst>
                                            <p:cond delay="0"/>
                                          </p:stCondLst>
                                        </p:cTn>
                                        <p:tgtEl>
                                          <p:spTgt spid="9"/>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2" name="hammer.wav"/>
                                        </p:tgtEl>
                                      </p:cMediaNode>
                                    </p:audio>
                                  </p:subTnLst>
                                </p:cTn>
                              </p:par>
                            </p:childTnLst>
                          </p:cTn>
                        </p:par>
                        <p:par>
                          <p:cTn id="19" fill="hold" nodeType="afterGroup">
                            <p:stCondLst>
                              <p:cond delay="4000"/>
                            </p:stCondLst>
                            <p:childTnLst>
                              <p:par>
                                <p:cTn id="20" presetID="1" presetClass="entr" presetSubtype="0" fill="hold" grpId="0" nodeType="afterEffect">
                                  <p:stCondLst>
                                    <p:cond delay="1000"/>
                                  </p:stCondLst>
                                  <p:childTnLst>
                                    <p:set>
                                      <p:cBhvr>
                                        <p:cTn id="21"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2" name="hammer.wav"/>
                                        </p:tgtEl>
                                      </p:cMediaNode>
                                    </p:audio>
                                  </p:subTnLst>
                                </p:cTn>
                              </p:par>
                            </p:childTnLst>
                          </p:cTn>
                        </p:par>
                        <p:par>
                          <p:cTn id="22" fill="hold" nodeType="afterGroup">
                            <p:stCondLst>
                              <p:cond delay="5000"/>
                            </p:stCondLst>
                            <p:childTnLst>
                              <p:par>
                                <p:cTn id="23" presetID="1" presetClass="entr" presetSubtype="0" fill="hold" grpId="0" nodeType="afterEffect">
                                  <p:stCondLst>
                                    <p:cond delay="1000"/>
                                  </p:stCondLst>
                                  <p:childTnLst>
                                    <p:set>
                                      <p:cBhvr>
                                        <p:cTn id="24"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23"/>
                                            </p:cond>
                                          </p:stCondLst>
                                          <p:endCondLst>
                                            <p:cond evt="onStopAudio" delay="0">
                                              <p:tgtEl>
                                                <p:sldTgt/>
                                              </p:tgtEl>
                                            </p:cond>
                                          </p:endCondLst>
                                        </p:cTn>
                                        <p:tgtEl>
                                          <p:sndTgt r:embed="rId2" name="hammer.wav"/>
                                        </p:tgtEl>
                                      </p:cMediaNode>
                                    </p:audio>
                                  </p:subTnLst>
                                </p:cTn>
                              </p:par>
                            </p:childTnLst>
                          </p:cTn>
                        </p:par>
                        <p:par>
                          <p:cTn id="25" fill="hold" nodeType="afterGroup">
                            <p:stCondLst>
                              <p:cond delay="6000"/>
                            </p:stCondLst>
                            <p:childTnLst>
                              <p:par>
                                <p:cTn id="26" presetID="1" presetClass="entr" presetSubtype="0" fill="hold" grpId="0" nodeType="afterEffect">
                                  <p:stCondLst>
                                    <p:cond delay="1000"/>
                                  </p:stCondLst>
                                  <p:childTnLst>
                                    <p:set>
                                      <p:cBhvr>
                                        <p:cTn id="27"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2" name="hammer.wav"/>
                                        </p:tgtEl>
                                      </p:cMediaNode>
                                    </p:audio>
                                  </p:subTnLst>
                                </p:cTn>
                              </p:par>
                            </p:childTnLst>
                          </p:cTn>
                        </p:par>
                        <p:par>
                          <p:cTn id="28" fill="hold" nodeType="afterGroup">
                            <p:stCondLst>
                              <p:cond delay="7000"/>
                            </p:stCondLst>
                            <p:childTnLst>
                              <p:par>
                                <p:cTn id="29" presetID="1" presetClass="entr" presetSubtype="0" fill="hold" grpId="0" nodeType="afterEffect">
                                  <p:stCondLst>
                                    <p:cond delay="1000"/>
                                  </p:stCondLst>
                                  <p:childTnLst>
                                    <p:set>
                                      <p:cBhvr>
                                        <p:cTn id="30"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2" name="hammer.wav"/>
                                        </p:tgtEl>
                                      </p:cMediaNode>
                                    </p:audio>
                                  </p:subTnLst>
                                </p:cTn>
                              </p:par>
                            </p:childTnLst>
                          </p:cTn>
                        </p:par>
                        <p:par>
                          <p:cTn id="31" fill="hold" nodeType="afterGroup">
                            <p:stCondLst>
                              <p:cond delay="8000"/>
                            </p:stCondLst>
                            <p:childTnLst>
                              <p:par>
                                <p:cTn id="32" presetID="1" presetClass="entr" presetSubtype="0" fill="hold" grpId="0" nodeType="afterEffect">
                                  <p:stCondLst>
                                    <p:cond delay="1000"/>
                                  </p:stCondLst>
                                  <p:childTnLst>
                                    <p:set>
                                      <p:cBhvr>
                                        <p:cTn id="33"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2" name="hammer.wav"/>
                                        </p:tgtEl>
                                      </p:cMediaNode>
                                    </p:audio>
                                  </p:subTnLst>
                                </p:cTn>
                              </p:par>
                            </p:childTnLst>
                          </p:cTn>
                        </p:par>
                        <p:par>
                          <p:cTn id="34" fill="hold" nodeType="afterGroup">
                            <p:stCondLst>
                              <p:cond delay="9000"/>
                            </p:stCondLst>
                            <p:childTnLst>
                              <p:par>
                                <p:cTn id="35" presetID="1" presetClass="entr" presetSubtype="0" fill="hold" grpId="0" nodeType="afterEffect">
                                  <p:stCondLst>
                                    <p:cond delay="1000"/>
                                  </p:stCondLst>
                                  <p:childTnLst>
                                    <p:set>
                                      <p:cBhvr>
                                        <p:cTn id="36" dur="1" fill="hold">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2" name="hammer.wav"/>
                                        </p:tgtEl>
                                      </p:cMediaNode>
                                    </p:audio>
                                  </p:subTnLst>
                                </p:cTn>
                              </p:par>
                            </p:childTnLst>
                          </p:cTn>
                        </p:par>
                        <p:par>
                          <p:cTn id="37" fill="hold" nodeType="afterGroup">
                            <p:stCondLst>
                              <p:cond delay="10000"/>
                            </p:stCondLst>
                            <p:childTnLst>
                              <p:par>
                                <p:cTn id="38" presetID="1" presetClass="entr" presetSubtype="0" fill="hold" grpId="0" nodeType="afterEffect">
                                  <p:stCondLst>
                                    <p:cond delay="1000"/>
                                  </p:stCondLst>
                                  <p:childTnLst>
                                    <p:set>
                                      <p:cBhvr>
                                        <p:cTn id="39"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hammer.wav"/>
                                        </p:tgtEl>
                                      </p:cMediaNode>
                                    </p:audio>
                                  </p:subTnLst>
                                </p:cTn>
                              </p:par>
                            </p:childTnLst>
                          </p:cTn>
                        </p:par>
                        <p:par>
                          <p:cTn id="40" fill="hold" nodeType="afterGroup">
                            <p:stCondLst>
                              <p:cond delay="11000"/>
                            </p:stCondLst>
                            <p:childTnLst>
                              <p:par>
                                <p:cTn id="41" presetID="1" presetClass="entr" presetSubtype="0" fill="hold" grpId="0" nodeType="afterEffect">
                                  <p:stCondLst>
                                    <p:cond delay="1000"/>
                                  </p:stCondLst>
                                  <p:childTnLst>
                                    <p:set>
                                      <p:cBhvr>
                                        <p:cTn id="42" dur="1" fill="hold">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2" name="hammer.wav"/>
                                        </p:tgtEl>
                                      </p:cMediaNode>
                                    </p:audio>
                                  </p:subTnLst>
                                </p:cTn>
                              </p:par>
                            </p:childTnLst>
                          </p:cTn>
                        </p:par>
                        <p:par>
                          <p:cTn id="43" fill="hold" nodeType="afterGroup">
                            <p:stCondLst>
                              <p:cond delay="12000"/>
                            </p:stCondLst>
                            <p:childTnLst>
                              <p:par>
                                <p:cTn id="44" presetID="1" presetClass="entr" presetSubtype="0" fill="hold" grpId="0" nodeType="afterEffect">
                                  <p:stCondLst>
                                    <p:cond delay="1000"/>
                                  </p:stCondLst>
                                  <p:childTnLst>
                                    <p:set>
                                      <p:cBhvr>
                                        <p:cTn id="45" dur="1" fill="hold">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2" name="hammer.wav"/>
                                        </p:tgtEl>
                                      </p:cMediaNode>
                                    </p:audio>
                                  </p:subTnLst>
                                </p:cTn>
                              </p:par>
                            </p:childTnLst>
                          </p:cTn>
                        </p:par>
                        <p:par>
                          <p:cTn id="46" fill="hold" nodeType="afterGroup">
                            <p:stCondLst>
                              <p:cond delay="13000"/>
                            </p:stCondLst>
                            <p:childTnLst>
                              <p:par>
                                <p:cTn id="47" presetID="1" presetClass="entr" presetSubtype="0" fill="hold" grpId="0" nodeType="afterEffect">
                                  <p:stCondLst>
                                    <p:cond delay="1000"/>
                                  </p:stCondLst>
                                  <p:childTnLst>
                                    <p:set>
                                      <p:cBhvr>
                                        <p:cTn id="48" dur="1" fill="hold">
                                          <p:stCondLst>
                                            <p:cond delay="0"/>
                                          </p:stCondLst>
                                        </p:cTn>
                                        <p:tgtEl>
                                          <p:spTgt spid="19"/>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2" name="hammer.wav"/>
                                        </p:tgtEl>
                                      </p:cMediaNode>
                                    </p:audio>
                                  </p:subTnLst>
                                </p:cTn>
                              </p:par>
                            </p:childTnLst>
                          </p:cTn>
                        </p:par>
                        <p:par>
                          <p:cTn id="49" fill="hold" nodeType="afterGroup">
                            <p:stCondLst>
                              <p:cond delay="14000"/>
                            </p:stCondLst>
                            <p:childTnLst>
                              <p:par>
                                <p:cTn id="50" presetID="1" presetClass="entr" presetSubtype="0" fill="hold" grpId="0" nodeType="afterEffect">
                                  <p:stCondLst>
                                    <p:cond delay="1000"/>
                                  </p:stCondLst>
                                  <p:childTnLst>
                                    <p:set>
                                      <p:cBhvr>
                                        <p:cTn id="51" dur="1" fill="hold">
                                          <p:stCondLst>
                                            <p:cond delay="0"/>
                                          </p:stCondLst>
                                        </p:cTn>
                                        <p:tgtEl>
                                          <p:spTgt spid="20"/>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2" name="hammer.wav"/>
                                        </p:tgtEl>
                                      </p:cMediaNode>
                                    </p:audio>
                                  </p:subTnLst>
                                </p:cTn>
                              </p:par>
                            </p:childTnLst>
                          </p:cTn>
                        </p:par>
                        <p:par>
                          <p:cTn id="52" fill="hold" nodeType="afterGroup">
                            <p:stCondLst>
                              <p:cond delay="15000"/>
                            </p:stCondLst>
                            <p:childTnLst>
                              <p:par>
                                <p:cTn id="53" presetID="1" presetClass="entr" presetSubtype="0" fill="hold" grpId="0" nodeType="afterEffect">
                                  <p:stCondLst>
                                    <p:cond delay="1000"/>
                                  </p:stCondLst>
                                  <p:childTnLst>
                                    <p:set>
                                      <p:cBhvr>
                                        <p:cTn id="54" dur="1" fill="hold">
                                          <p:stCondLst>
                                            <p:cond delay="0"/>
                                          </p:stCondLst>
                                        </p:cTn>
                                        <p:tgtEl>
                                          <p:spTgt spid="21"/>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2" name="hammer.wav"/>
                                        </p:tgtEl>
                                      </p:cMediaNode>
                                    </p:audio>
                                  </p:subTnLst>
                                </p:cTn>
                              </p:par>
                            </p:childTnLst>
                          </p:cTn>
                        </p:par>
                        <p:par>
                          <p:cTn id="55" fill="hold" nodeType="afterGroup">
                            <p:stCondLst>
                              <p:cond delay="16000"/>
                            </p:stCondLst>
                            <p:childTnLst>
                              <p:par>
                                <p:cTn id="56" presetID="1" presetClass="entr" presetSubtype="0" fill="hold" grpId="0" nodeType="afterEffect">
                                  <p:stCondLst>
                                    <p:cond delay="1000"/>
                                  </p:stCondLst>
                                  <p:childTnLst>
                                    <p:set>
                                      <p:cBhvr>
                                        <p:cTn id="57" dur="1" fill="hold">
                                          <p:stCondLst>
                                            <p:cond delay="0"/>
                                          </p:stCondLst>
                                        </p:cTn>
                                        <p:tgtEl>
                                          <p:spTgt spid="22"/>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2" name="hammer.wav"/>
                                        </p:tgtEl>
                                      </p:cMediaNode>
                                    </p:audio>
                                  </p:subTnLst>
                                </p:cTn>
                              </p:par>
                            </p:childTnLst>
                          </p:cTn>
                        </p:par>
                        <p:par>
                          <p:cTn id="58" fill="hold" nodeType="afterGroup">
                            <p:stCondLst>
                              <p:cond delay="17000"/>
                            </p:stCondLst>
                            <p:childTnLst>
                              <p:par>
                                <p:cTn id="59" presetID="1" presetClass="entr" presetSubtype="0" fill="hold" grpId="0" nodeType="afterEffect">
                                  <p:stCondLst>
                                    <p:cond delay="1000"/>
                                  </p:stCondLst>
                                  <p:childTnLst>
                                    <p:set>
                                      <p:cBhvr>
                                        <p:cTn id="60" dur="1" fill="hold">
                                          <p:stCondLst>
                                            <p:cond delay="0"/>
                                          </p:stCondLst>
                                        </p:cTn>
                                        <p:tgtEl>
                                          <p:spTgt spid="23"/>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2" name="hammer.wav"/>
                                        </p:tgtEl>
                                      </p:cMediaNode>
                                    </p:audio>
                                  </p:subTnLst>
                                </p:cTn>
                              </p:par>
                            </p:childTnLst>
                          </p:cTn>
                        </p:par>
                        <p:par>
                          <p:cTn id="61" fill="hold" nodeType="afterGroup">
                            <p:stCondLst>
                              <p:cond delay="18000"/>
                            </p:stCondLst>
                            <p:childTnLst>
                              <p:par>
                                <p:cTn id="62" presetID="1" presetClass="entr" presetSubtype="0" fill="hold" grpId="0" nodeType="afterEffect">
                                  <p:stCondLst>
                                    <p:cond delay="1000"/>
                                  </p:stCondLst>
                                  <p:childTnLst>
                                    <p:set>
                                      <p:cBhvr>
                                        <p:cTn id="63" dur="1" fill="hold">
                                          <p:stCondLst>
                                            <p:cond delay="0"/>
                                          </p:stCondLst>
                                        </p:cTn>
                                        <p:tgtEl>
                                          <p:spTgt spid="24"/>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2" name="hammer.wav"/>
                                        </p:tgtEl>
                                      </p:cMediaNode>
                                    </p:audio>
                                  </p:subTnLst>
                                </p:cTn>
                              </p:par>
                            </p:childTnLst>
                          </p:cTn>
                        </p:par>
                        <p:par>
                          <p:cTn id="64" fill="hold" nodeType="afterGroup">
                            <p:stCondLst>
                              <p:cond delay="19000"/>
                            </p:stCondLst>
                            <p:childTnLst>
                              <p:par>
                                <p:cTn id="65" presetID="1" presetClass="entr" presetSubtype="0" fill="hold" grpId="0" nodeType="afterEffect">
                                  <p:stCondLst>
                                    <p:cond delay="1000"/>
                                  </p:stCondLst>
                                  <p:childTnLst>
                                    <p:set>
                                      <p:cBhvr>
                                        <p:cTn id="66" dur="1" fill="hold">
                                          <p:stCondLst>
                                            <p:cond delay="0"/>
                                          </p:stCondLst>
                                        </p:cTn>
                                        <p:tgtEl>
                                          <p:spTgt spid="25"/>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2" name="hammer.wav"/>
                                        </p:tgtEl>
                                      </p:cMediaNode>
                                    </p:audio>
                                  </p:subTnLst>
                                </p:cTn>
                              </p:par>
                            </p:childTnLst>
                          </p:cTn>
                        </p:par>
                        <p:par>
                          <p:cTn id="67" fill="hold" nodeType="afterGroup">
                            <p:stCondLst>
                              <p:cond delay="20000"/>
                            </p:stCondLst>
                            <p:childTnLst>
                              <p:par>
                                <p:cTn id="68" presetID="1" presetClass="entr" presetSubtype="0" fill="hold" grpId="0" nodeType="afterEffect">
                                  <p:stCondLst>
                                    <p:cond delay="1000"/>
                                  </p:stCondLst>
                                  <p:childTnLst>
                                    <p:set>
                                      <p:cBhvr>
                                        <p:cTn id="69" dur="1" fill="hold">
                                          <p:stCondLst>
                                            <p:cond delay="0"/>
                                          </p:stCondLst>
                                        </p:cTn>
                                        <p:tgtEl>
                                          <p:spTgt spid="26"/>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2" name="hammer.wav"/>
                                        </p:tgtEl>
                                      </p:cMediaNode>
                                    </p:audio>
                                  </p:subTnLst>
                                </p:cTn>
                              </p:par>
                            </p:childTnLst>
                          </p:cTn>
                        </p:par>
                        <p:par>
                          <p:cTn id="70" fill="hold" nodeType="afterGroup">
                            <p:stCondLst>
                              <p:cond delay="21000"/>
                            </p:stCondLst>
                            <p:childTnLst>
                              <p:par>
                                <p:cTn id="71" presetID="1" presetClass="entr" presetSubtype="0" fill="hold" grpId="0" nodeType="afterEffect">
                                  <p:stCondLst>
                                    <p:cond delay="1000"/>
                                  </p:stCondLst>
                                  <p:childTnLst>
                                    <p:set>
                                      <p:cBhvr>
                                        <p:cTn id="72" dur="1" fill="hold">
                                          <p:stCondLst>
                                            <p:cond delay="0"/>
                                          </p:stCondLst>
                                        </p:cTn>
                                        <p:tgtEl>
                                          <p:spTgt spid="27"/>
                                        </p:tgtEl>
                                        <p:attrNameLst>
                                          <p:attrName>style.visibility</p:attrName>
                                        </p:attrNameLst>
                                      </p:cBhvr>
                                      <p:to>
                                        <p:strVal val="visible"/>
                                      </p:to>
                                    </p:set>
                                  </p:childTnLst>
                                  <p:subTnLst>
                                    <p:audio>
                                      <p:cMediaNode>
                                        <p:cTn display="0" masterRel="sameClick">
                                          <p:stCondLst>
                                            <p:cond evt="begin" delay="0">
                                              <p:tn val="71"/>
                                            </p:cond>
                                          </p:stCondLst>
                                          <p:endCondLst>
                                            <p:cond evt="onStopAudio" delay="0">
                                              <p:tgtEl>
                                                <p:sldTgt/>
                                              </p:tgtEl>
                                            </p:cond>
                                          </p:endCondLst>
                                        </p:cTn>
                                        <p:tgtEl>
                                          <p:sndTgt r:embed="rId2" name="hammer.wav"/>
                                        </p:tgtEl>
                                      </p:cMediaNode>
                                    </p:audio>
                                  </p:subTnLst>
                                </p:cTn>
                              </p:par>
                            </p:childTnLst>
                          </p:cTn>
                        </p:par>
                        <p:par>
                          <p:cTn id="73" fill="hold" nodeType="afterGroup">
                            <p:stCondLst>
                              <p:cond delay="22000"/>
                            </p:stCondLst>
                            <p:childTnLst>
                              <p:par>
                                <p:cTn id="74" presetID="1" presetClass="entr" presetSubtype="0" fill="hold" grpId="0" nodeType="afterEffect">
                                  <p:stCondLst>
                                    <p:cond delay="1000"/>
                                  </p:stCondLst>
                                  <p:childTnLst>
                                    <p:set>
                                      <p:cBhvr>
                                        <p:cTn id="75" dur="1" fill="hold">
                                          <p:stCondLst>
                                            <p:cond delay="0"/>
                                          </p:stCondLst>
                                        </p:cTn>
                                        <p:tgtEl>
                                          <p:spTgt spid="28"/>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2" name="hammer.wav"/>
                                        </p:tgtEl>
                                      </p:cMediaNode>
                                    </p:audio>
                                  </p:subTnLst>
                                </p:cTn>
                              </p:par>
                            </p:childTnLst>
                          </p:cTn>
                        </p:par>
                        <p:par>
                          <p:cTn id="76" fill="hold" nodeType="afterGroup">
                            <p:stCondLst>
                              <p:cond delay="23000"/>
                            </p:stCondLst>
                            <p:childTnLst>
                              <p:par>
                                <p:cTn id="77" presetID="1" presetClass="entr" presetSubtype="0" fill="hold" grpId="0" nodeType="afterEffect">
                                  <p:stCondLst>
                                    <p:cond delay="1000"/>
                                  </p:stCondLst>
                                  <p:childTnLst>
                                    <p:set>
                                      <p:cBhvr>
                                        <p:cTn id="78"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77"/>
                                            </p:cond>
                                          </p:stCondLst>
                                          <p:endCondLst>
                                            <p:cond evt="onStopAudio" delay="0">
                                              <p:tgtEl>
                                                <p:sldTgt/>
                                              </p:tgtEl>
                                            </p:cond>
                                          </p:endCondLst>
                                        </p:cTn>
                                        <p:tgtEl>
                                          <p:sndTgt r:embed="rId2" name="hammer.wav"/>
                                        </p:tgtEl>
                                      </p:cMediaNode>
                                    </p:audio>
                                  </p:subTnLst>
                                </p:cTn>
                              </p:par>
                            </p:childTnLst>
                          </p:cTn>
                        </p:par>
                        <p:par>
                          <p:cTn id="79" fill="hold" nodeType="afterGroup">
                            <p:stCondLst>
                              <p:cond delay="24000"/>
                            </p:stCondLst>
                            <p:childTnLst>
                              <p:par>
                                <p:cTn id="80" presetID="1" presetClass="entr" presetSubtype="0" fill="hold" grpId="0" nodeType="afterEffect">
                                  <p:stCondLst>
                                    <p:cond delay="1000"/>
                                  </p:stCondLst>
                                  <p:childTnLst>
                                    <p:set>
                                      <p:cBhvr>
                                        <p:cTn id="81" dur="1" fill="hold">
                                          <p:stCondLst>
                                            <p:cond delay="0"/>
                                          </p:stCondLst>
                                        </p:cTn>
                                        <p:tgtEl>
                                          <p:spTgt spid="30"/>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2" name="hammer.wav"/>
                                        </p:tgtEl>
                                      </p:cMediaNode>
                                    </p:audio>
                                  </p:subTnLst>
                                </p:cTn>
                              </p:par>
                            </p:childTnLst>
                          </p:cTn>
                        </p:par>
                        <p:par>
                          <p:cTn id="82" fill="hold" nodeType="afterGroup">
                            <p:stCondLst>
                              <p:cond delay="25000"/>
                            </p:stCondLst>
                            <p:childTnLst>
                              <p:par>
                                <p:cTn id="83" presetID="1" presetClass="entr" presetSubtype="0" fill="hold" grpId="0" nodeType="afterEffect">
                                  <p:stCondLst>
                                    <p:cond delay="1000"/>
                                  </p:stCondLst>
                                  <p:childTnLst>
                                    <p:set>
                                      <p:cBhvr>
                                        <p:cTn id="84"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2" name="hammer.wav"/>
                                        </p:tgtEl>
                                      </p:cMediaNode>
                                    </p:audio>
                                  </p:subTnLst>
                                </p:cTn>
                              </p:par>
                            </p:childTnLst>
                          </p:cTn>
                        </p:par>
                        <p:par>
                          <p:cTn id="85" fill="hold" nodeType="afterGroup">
                            <p:stCondLst>
                              <p:cond delay="26000"/>
                            </p:stCondLst>
                            <p:childTnLst>
                              <p:par>
                                <p:cTn id="86" presetID="1" presetClass="entr" presetSubtype="0" fill="hold" grpId="0" nodeType="afterEffect">
                                  <p:stCondLst>
                                    <p:cond delay="1000"/>
                                  </p:stCondLst>
                                  <p:childTnLst>
                                    <p:set>
                                      <p:cBhvr>
                                        <p:cTn id="8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2" name="hammer.wav"/>
                                        </p:tgtEl>
                                      </p:cMediaNode>
                                    </p:audio>
                                  </p:subTnLst>
                                </p:cTn>
                              </p:par>
                            </p:childTnLst>
                          </p:cTn>
                        </p:par>
                        <p:par>
                          <p:cTn id="88" fill="hold" nodeType="afterGroup">
                            <p:stCondLst>
                              <p:cond delay="27000"/>
                            </p:stCondLst>
                            <p:childTnLst>
                              <p:par>
                                <p:cTn id="89" presetID="1" presetClass="entr" presetSubtype="0" fill="hold" grpId="0" nodeType="afterEffect">
                                  <p:stCondLst>
                                    <p:cond delay="1000"/>
                                  </p:stCondLst>
                                  <p:childTnLst>
                                    <p:set>
                                      <p:cBhvr>
                                        <p:cTn id="90"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89"/>
                                            </p:cond>
                                          </p:stCondLst>
                                          <p:endCondLst>
                                            <p:cond evt="onStopAudio" delay="0">
                                              <p:tgtEl>
                                                <p:sldTgt/>
                                              </p:tgtEl>
                                            </p:cond>
                                          </p:endCondLst>
                                        </p:cTn>
                                        <p:tgtEl>
                                          <p:sndTgt r:embed="rId2" name="hammer.wav"/>
                                        </p:tgtEl>
                                      </p:cMediaNode>
                                    </p:audio>
                                  </p:subTnLst>
                                </p:cTn>
                              </p:par>
                            </p:childTnLst>
                          </p:cTn>
                        </p:par>
                        <p:par>
                          <p:cTn id="91" fill="hold" nodeType="afterGroup">
                            <p:stCondLst>
                              <p:cond delay="28000"/>
                            </p:stCondLst>
                            <p:childTnLst>
                              <p:par>
                                <p:cTn id="92" presetID="1" presetClass="entr" presetSubtype="0" fill="hold" grpId="0" nodeType="afterEffect">
                                  <p:stCondLst>
                                    <p:cond delay="1000"/>
                                  </p:stCondLst>
                                  <p:childTnLst>
                                    <p:set>
                                      <p:cBhvr>
                                        <p:cTn id="93"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92"/>
                                            </p:cond>
                                          </p:stCondLst>
                                          <p:endCondLst>
                                            <p:cond evt="onStopAudio" delay="0">
                                              <p:tgtEl>
                                                <p:sldTgt/>
                                              </p:tgtEl>
                                            </p:cond>
                                          </p:endCondLst>
                                        </p:cTn>
                                        <p:tgtEl>
                                          <p:sndTgt r:embed="rId2" name="hammer.wav"/>
                                        </p:tgtEl>
                                      </p:cMediaNode>
                                    </p:audio>
                                  </p:subTnLst>
                                </p:cTn>
                              </p:par>
                            </p:childTnLst>
                          </p:cTn>
                        </p:par>
                        <p:par>
                          <p:cTn id="94" fill="hold" nodeType="afterGroup">
                            <p:stCondLst>
                              <p:cond delay="29000"/>
                            </p:stCondLst>
                            <p:childTnLst>
                              <p:par>
                                <p:cTn id="95" presetID="1" presetClass="entr" presetSubtype="0" fill="hold" grpId="0" nodeType="afterEffect">
                                  <p:stCondLst>
                                    <p:cond delay="1000"/>
                                  </p:stCondLst>
                                  <p:childTnLst>
                                    <p:set>
                                      <p:cBhvr>
                                        <p:cTn id="96" dur="1" fill="hold">
                                          <p:stCondLst>
                                            <p:cond delay="0"/>
                                          </p:stCondLst>
                                        </p:cTn>
                                        <p:tgtEl>
                                          <p:spTgt spid="35"/>
                                        </p:tgtEl>
                                        <p:attrNameLst>
                                          <p:attrName>style.visibility</p:attrName>
                                        </p:attrNameLst>
                                      </p:cBhvr>
                                      <p:to>
                                        <p:strVal val="visible"/>
                                      </p:to>
                                    </p:set>
                                  </p:childTnLst>
                                  <p:subTnLst>
                                    <p:audio>
                                      <p:cMediaNode>
                                        <p:cTn display="0" masterRel="sameClick">
                                          <p:stCondLst>
                                            <p:cond evt="begin" delay="0">
                                              <p:tn val="95"/>
                                            </p:cond>
                                          </p:stCondLst>
                                          <p:endCondLst>
                                            <p:cond evt="onStopAudio" delay="0">
                                              <p:tgtEl>
                                                <p:sldTgt/>
                                              </p:tgtEl>
                                            </p:cond>
                                          </p:endCondLst>
                                        </p:cTn>
                                        <p:tgtEl>
                                          <p:sndTgt r:embed="rId2" name="hammer.wav"/>
                                        </p:tgtEl>
                                      </p:cMediaNode>
                                    </p:audio>
                                  </p:subTnLst>
                                </p:cTn>
                              </p:par>
                            </p:childTnLst>
                          </p:cTn>
                        </p:par>
                        <p:par>
                          <p:cTn id="97" fill="hold" nodeType="afterGroup">
                            <p:stCondLst>
                              <p:cond delay="30000"/>
                            </p:stCondLst>
                            <p:childTnLst>
                              <p:par>
                                <p:cTn id="98" presetID="1" presetClass="entr" presetSubtype="0" fill="hold" grpId="0" nodeType="afterEffect">
                                  <p:stCondLst>
                                    <p:cond delay="1000"/>
                                  </p:stCondLst>
                                  <p:childTnLst>
                                    <p:set>
                                      <p:cBhvr>
                                        <p:cTn id="99" dur="1" fill="hold">
                                          <p:stCondLst>
                                            <p:cond delay="0"/>
                                          </p:stCondLst>
                                        </p:cTn>
                                        <p:tgtEl>
                                          <p:spTgt spid="36"/>
                                        </p:tgtEl>
                                        <p:attrNameLst>
                                          <p:attrName>style.visibility</p:attrName>
                                        </p:attrNameLst>
                                      </p:cBhvr>
                                      <p:to>
                                        <p:strVal val="visible"/>
                                      </p:to>
                                    </p:set>
                                  </p:childTnLst>
                                  <p:subTnLst>
                                    <p:audio>
                                      <p:cMediaNode>
                                        <p:cTn display="0" masterRel="sameClick">
                                          <p:stCondLst>
                                            <p:cond evt="begin" delay="0">
                                              <p:tn val="98"/>
                                            </p:cond>
                                          </p:stCondLst>
                                          <p:endCondLst>
                                            <p:cond evt="onStopAudio" delay="0">
                                              <p:tgtEl>
                                                <p:sldTgt/>
                                              </p:tgtEl>
                                            </p:cond>
                                          </p:endCondLst>
                                        </p:cTn>
                                        <p:tgtEl>
                                          <p:sndTgt r:embed="rId2" name="hammer.wav"/>
                                        </p:tgtEl>
                                      </p:cMediaNode>
                                    </p:audio>
                                  </p:subTnLst>
                                </p:cTn>
                              </p:par>
                            </p:childTnLst>
                          </p:cTn>
                        </p:par>
                        <p:par>
                          <p:cTn id="100" fill="hold" nodeType="afterGroup">
                            <p:stCondLst>
                              <p:cond delay="31000"/>
                            </p:stCondLst>
                            <p:childTnLst>
                              <p:par>
                                <p:cTn id="101" presetID="1" presetClass="entr" presetSubtype="0" fill="hold" grpId="0" nodeType="afterEffect">
                                  <p:stCondLst>
                                    <p:cond delay="1000"/>
                                  </p:stCondLst>
                                  <p:childTnLst>
                                    <p:set>
                                      <p:cBhvr>
                                        <p:cTn id="102" dur="1" fill="hold">
                                          <p:stCondLst>
                                            <p:cond delay="0"/>
                                          </p:stCondLst>
                                        </p:cTn>
                                        <p:tgtEl>
                                          <p:spTgt spid="37"/>
                                        </p:tgtEl>
                                        <p:attrNameLst>
                                          <p:attrName>style.visibility</p:attrName>
                                        </p:attrNameLst>
                                      </p:cBhvr>
                                      <p:to>
                                        <p:strVal val="visible"/>
                                      </p:to>
                                    </p:set>
                                  </p:childTnLst>
                                  <p:subTnLst>
                                    <p:audio>
                                      <p:cMediaNode>
                                        <p:cTn display="0" masterRel="sameClick">
                                          <p:stCondLst>
                                            <p:cond evt="begin" delay="0">
                                              <p:tn val="101"/>
                                            </p:cond>
                                          </p:stCondLst>
                                          <p:endCondLst>
                                            <p:cond evt="onStopAudio" delay="0">
                                              <p:tgtEl>
                                                <p:sldTgt/>
                                              </p:tgtEl>
                                            </p:cond>
                                          </p:endCondLst>
                                        </p:cTn>
                                        <p:tgtEl>
                                          <p:sndTgt r:embed="rId2" name="hammer.wav"/>
                                        </p:tgtEl>
                                      </p:cMediaNode>
                                    </p:audio>
                                  </p:subTnLst>
                                </p:cTn>
                              </p:par>
                            </p:childTnLst>
                          </p:cTn>
                        </p:par>
                        <p:par>
                          <p:cTn id="103" fill="hold" nodeType="afterGroup">
                            <p:stCondLst>
                              <p:cond delay="32000"/>
                            </p:stCondLst>
                            <p:childTnLst>
                              <p:par>
                                <p:cTn id="104" presetID="1" presetClass="entr" presetSubtype="0" fill="hold" grpId="0" nodeType="afterEffect">
                                  <p:stCondLst>
                                    <p:cond delay="1000"/>
                                  </p:stCondLst>
                                  <p:childTnLst>
                                    <p:set>
                                      <p:cBhvr>
                                        <p:cTn id="105" dur="1" fill="hold">
                                          <p:stCondLst>
                                            <p:cond delay="0"/>
                                          </p:stCondLst>
                                        </p:cTn>
                                        <p:tgtEl>
                                          <p:spTgt spid="38"/>
                                        </p:tgtEl>
                                        <p:attrNameLst>
                                          <p:attrName>style.visibility</p:attrName>
                                        </p:attrNameLst>
                                      </p:cBhvr>
                                      <p:to>
                                        <p:strVal val="visible"/>
                                      </p:to>
                                    </p:set>
                                  </p:childTnLst>
                                  <p:subTnLst>
                                    <p:audio>
                                      <p:cMediaNode>
                                        <p:cTn display="0" masterRel="sameClick">
                                          <p:stCondLst>
                                            <p:cond evt="begin" delay="0">
                                              <p:tn val="104"/>
                                            </p:cond>
                                          </p:stCondLst>
                                          <p:endCondLst>
                                            <p:cond evt="onStopAudio" delay="0">
                                              <p:tgtEl>
                                                <p:sldTgt/>
                                              </p:tgtEl>
                                            </p:cond>
                                          </p:endCondLst>
                                        </p:cTn>
                                        <p:tgtEl>
                                          <p:sndTgt r:embed="rId2" name="hammer.wav"/>
                                        </p:tgtEl>
                                      </p:cMediaNode>
                                    </p:audio>
                                  </p:subTnLst>
                                </p:cTn>
                              </p:par>
                            </p:childTnLst>
                          </p:cTn>
                        </p:par>
                        <p:par>
                          <p:cTn id="106" fill="hold" nodeType="afterGroup">
                            <p:stCondLst>
                              <p:cond delay="33000"/>
                            </p:stCondLst>
                            <p:childTnLst>
                              <p:par>
                                <p:cTn id="107" presetID="1" presetClass="entr" presetSubtype="0" fill="hold" grpId="0" nodeType="afterEffect">
                                  <p:stCondLst>
                                    <p:cond delay="1000"/>
                                  </p:stCondLst>
                                  <p:childTnLst>
                                    <p:set>
                                      <p:cBhvr>
                                        <p:cTn id="108"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107"/>
                                            </p:cond>
                                          </p:stCondLst>
                                          <p:endCondLst>
                                            <p:cond evt="onStopAudio" delay="0">
                                              <p:tgtEl>
                                                <p:sldTgt/>
                                              </p:tgtEl>
                                            </p:cond>
                                          </p:endCondLst>
                                        </p:cTn>
                                        <p:tgtEl>
                                          <p:sndTgt r:embed="rId2" name="hammer.wav"/>
                                        </p:tgtEl>
                                      </p:cMediaNode>
                                    </p:audio>
                                  </p:subTnLst>
                                </p:cTn>
                              </p:par>
                            </p:childTnLst>
                          </p:cTn>
                        </p:par>
                        <p:par>
                          <p:cTn id="109" fill="hold" nodeType="afterGroup">
                            <p:stCondLst>
                              <p:cond delay="34000"/>
                            </p:stCondLst>
                            <p:childTnLst>
                              <p:par>
                                <p:cTn id="110" presetID="1" presetClass="entr" presetSubtype="0" fill="hold" grpId="0" nodeType="afterEffect">
                                  <p:stCondLst>
                                    <p:cond delay="1000"/>
                                  </p:stCondLst>
                                  <p:childTnLst>
                                    <p:set>
                                      <p:cBhvr>
                                        <p:cTn id="111" dur="1" fill="hold">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110"/>
                                            </p:cond>
                                          </p:stCondLst>
                                          <p:endCondLst>
                                            <p:cond evt="onStopAudio" delay="0">
                                              <p:tgtEl>
                                                <p:sldTgt/>
                                              </p:tgtEl>
                                            </p:cond>
                                          </p:endCondLst>
                                        </p:cTn>
                                        <p:tgtEl>
                                          <p:sndTgt r:embed="rId2" name="hammer.wav"/>
                                        </p:tgtEl>
                                      </p:cMediaNode>
                                    </p:audio>
                                  </p:subTnLst>
                                </p:cTn>
                              </p:par>
                            </p:childTnLst>
                          </p:cTn>
                        </p:par>
                        <p:par>
                          <p:cTn id="112" fill="hold" nodeType="afterGroup">
                            <p:stCondLst>
                              <p:cond delay="35000"/>
                            </p:stCondLst>
                            <p:childTnLst>
                              <p:par>
                                <p:cTn id="113" presetID="1" presetClass="entr" presetSubtype="0" fill="hold" grpId="0" nodeType="afterEffect">
                                  <p:stCondLst>
                                    <p:cond delay="1000"/>
                                  </p:stCondLst>
                                  <p:childTnLst>
                                    <p:set>
                                      <p:cBhvr>
                                        <p:cTn id="114"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113"/>
                                            </p:cond>
                                          </p:stCondLst>
                                          <p:endCondLst>
                                            <p:cond evt="onStopAudio" delay="0">
                                              <p:tgtEl>
                                                <p:sldTgt/>
                                              </p:tgtEl>
                                            </p:cond>
                                          </p:endCondLst>
                                        </p:cTn>
                                        <p:tgtEl>
                                          <p:sndTgt r:embed="rId2" name="hammer.wav"/>
                                        </p:tgtEl>
                                      </p:cMediaNode>
                                    </p:audio>
                                  </p:subTnLst>
                                </p:cTn>
                              </p:par>
                            </p:childTnLst>
                          </p:cTn>
                        </p:par>
                        <p:par>
                          <p:cTn id="115" fill="hold" nodeType="afterGroup">
                            <p:stCondLst>
                              <p:cond delay="36000"/>
                            </p:stCondLst>
                            <p:childTnLst>
                              <p:par>
                                <p:cTn id="116" presetID="1" presetClass="entr" presetSubtype="0" fill="hold" grpId="0" nodeType="afterEffect">
                                  <p:stCondLst>
                                    <p:cond delay="1000"/>
                                  </p:stCondLst>
                                  <p:childTnLst>
                                    <p:set>
                                      <p:cBhvr>
                                        <p:cTn id="117" dur="1" fill="hold">
                                          <p:stCondLst>
                                            <p:cond delay="0"/>
                                          </p:stCondLst>
                                        </p:cTn>
                                        <p:tgtEl>
                                          <p:spTgt spid="42"/>
                                        </p:tgtEl>
                                        <p:attrNameLst>
                                          <p:attrName>style.visibility</p:attrName>
                                        </p:attrNameLst>
                                      </p:cBhvr>
                                      <p:to>
                                        <p:strVal val="visible"/>
                                      </p:to>
                                    </p:set>
                                  </p:childTnLst>
                                  <p:subTnLst>
                                    <p:audio>
                                      <p:cMediaNode>
                                        <p:cTn display="0" masterRel="sameClick">
                                          <p:stCondLst>
                                            <p:cond evt="begin" delay="0">
                                              <p:tn val="116"/>
                                            </p:cond>
                                          </p:stCondLst>
                                          <p:endCondLst>
                                            <p:cond evt="onStopAudio" delay="0">
                                              <p:tgtEl>
                                                <p:sldTgt/>
                                              </p:tgtEl>
                                            </p:cond>
                                          </p:endCondLst>
                                        </p:cTn>
                                        <p:tgtEl>
                                          <p:sndTgt r:embed="rId2" name="hammer.wav"/>
                                        </p:tgtEl>
                                      </p:cMediaNode>
                                    </p:audio>
                                  </p:subTnLst>
                                </p:cTn>
                              </p:par>
                            </p:childTnLst>
                          </p:cTn>
                        </p:par>
                        <p:par>
                          <p:cTn id="118" fill="hold" nodeType="afterGroup">
                            <p:stCondLst>
                              <p:cond delay="37000"/>
                            </p:stCondLst>
                            <p:childTnLst>
                              <p:par>
                                <p:cTn id="119" presetID="1" presetClass="entr" presetSubtype="0" fill="hold" grpId="0" nodeType="afterEffect">
                                  <p:stCondLst>
                                    <p:cond delay="1000"/>
                                  </p:stCondLst>
                                  <p:childTnLst>
                                    <p:set>
                                      <p:cBhvr>
                                        <p:cTn id="120" dur="1" fill="hold">
                                          <p:stCondLst>
                                            <p:cond delay="0"/>
                                          </p:stCondLst>
                                        </p:cTn>
                                        <p:tgtEl>
                                          <p:spTgt spid="43"/>
                                        </p:tgtEl>
                                        <p:attrNameLst>
                                          <p:attrName>style.visibility</p:attrName>
                                        </p:attrNameLst>
                                      </p:cBhvr>
                                      <p:to>
                                        <p:strVal val="visible"/>
                                      </p:to>
                                    </p:set>
                                  </p:childTnLst>
                                  <p:subTnLst>
                                    <p:audio>
                                      <p:cMediaNode>
                                        <p:cTn display="0" masterRel="sameClick">
                                          <p:stCondLst>
                                            <p:cond evt="begin" delay="0">
                                              <p:tn val="119"/>
                                            </p:cond>
                                          </p:stCondLst>
                                          <p:endCondLst>
                                            <p:cond evt="onStopAudio" delay="0">
                                              <p:tgtEl>
                                                <p:sldTgt/>
                                              </p:tgtEl>
                                            </p:cond>
                                          </p:endCondLst>
                                        </p:cTn>
                                        <p:tgtEl>
                                          <p:sndTgt r:embed="rId2" name="hammer.wav"/>
                                        </p:tgtEl>
                                      </p:cMediaNode>
                                    </p:audio>
                                  </p:subTnLst>
                                </p:cTn>
                              </p:par>
                            </p:childTnLst>
                          </p:cTn>
                        </p:par>
                        <p:par>
                          <p:cTn id="121" fill="hold" nodeType="afterGroup">
                            <p:stCondLst>
                              <p:cond delay="38000"/>
                            </p:stCondLst>
                            <p:childTnLst>
                              <p:par>
                                <p:cTn id="122" presetID="1" presetClass="entr" presetSubtype="0" fill="hold" grpId="0" nodeType="afterEffect">
                                  <p:stCondLst>
                                    <p:cond delay="1000"/>
                                  </p:stCondLst>
                                  <p:childTnLst>
                                    <p:set>
                                      <p:cBhvr>
                                        <p:cTn id="123" dur="1" fill="hold">
                                          <p:stCondLst>
                                            <p:cond delay="0"/>
                                          </p:stCondLst>
                                        </p:cTn>
                                        <p:tgtEl>
                                          <p:spTgt spid="44"/>
                                        </p:tgtEl>
                                        <p:attrNameLst>
                                          <p:attrName>style.visibility</p:attrName>
                                        </p:attrNameLst>
                                      </p:cBhvr>
                                      <p:to>
                                        <p:strVal val="visible"/>
                                      </p:to>
                                    </p:set>
                                  </p:childTnLst>
                                  <p:subTnLst>
                                    <p:audio>
                                      <p:cMediaNode>
                                        <p:cTn display="0" masterRel="sameClick">
                                          <p:stCondLst>
                                            <p:cond evt="begin" delay="0">
                                              <p:tn val="122"/>
                                            </p:cond>
                                          </p:stCondLst>
                                          <p:endCondLst>
                                            <p:cond evt="onStopAudio" delay="0">
                                              <p:tgtEl>
                                                <p:sldTgt/>
                                              </p:tgtEl>
                                            </p:cond>
                                          </p:endCondLst>
                                        </p:cTn>
                                        <p:tgtEl>
                                          <p:sndTgt r:embed="rId2" name="hammer.wav"/>
                                        </p:tgtEl>
                                      </p:cMediaNode>
                                    </p:audio>
                                  </p:subTnLst>
                                </p:cTn>
                              </p:par>
                            </p:childTnLst>
                          </p:cTn>
                        </p:par>
                        <p:par>
                          <p:cTn id="124" fill="hold" nodeType="afterGroup">
                            <p:stCondLst>
                              <p:cond delay="39000"/>
                            </p:stCondLst>
                            <p:childTnLst>
                              <p:par>
                                <p:cTn id="125" presetID="1" presetClass="entr" presetSubtype="0" fill="hold" grpId="0" nodeType="afterEffect">
                                  <p:stCondLst>
                                    <p:cond delay="1000"/>
                                  </p:stCondLst>
                                  <p:childTnLst>
                                    <p:set>
                                      <p:cBhvr>
                                        <p:cTn id="126" dur="1" fill="hold">
                                          <p:stCondLst>
                                            <p:cond delay="0"/>
                                          </p:stCondLst>
                                        </p:cTn>
                                        <p:tgtEl>
                                          <p:spTgt spid="45"/>
                                        </p:tgtEl>
                                        <p:attrNameLst>
                                          <p:attrName>style.visibility</p:attrName>
                                        </p:attrNameLst>
                                      </p:cBhvr>
                                      <p:to>
                                        <p:strVal val="visible"/>
                                      </p:to>
                                    </p:set>
                                  </p:childTnLst>
                                  <p:subTnLst>
                                    <p:audio>
                                      <p:cMediaNode>
                                        <p:cTn display="0" masterRel="sameClick">
                                          <p:stCondLst>
                                            <p:cond evt="begin" delay="0">
                                              <p:tn val="125"/>
                                            </p:cond>
                                          </p:stCondLst>
                                          <p:endCondLst>
                                            <p:cond evt="onStopAudio" delay="0">
                                              <p:tgtEl>
                                                <p:sldTgt/>
                                              </p:tgtEl>
                                            </p:cond>
                                          </p:endCondLst>
                                        </p:cTn>
                                        <p:tgtEl>
                                          <p:sndTgt r:embed="rId2" name="hammer.wav"/>
                                        </p:tgtEl>
                                      </p:cMediaNode>
                                    </p:audio>
                                  </p:subTnLst>
                                </p:cTn>
                              </p:par>
                            </p:childTnLst>
                          </p:cTn>
                        </p:par>
                        <p:par>
                          <p:cTn id="127" fill="hold" nodeType="afterGroup">
                            <p:stCondLst>
                              <p:cond delay="40000"/>
                            </p:stCondLst>
                            <p:childTnLst>
                              <p:par>
                                <p:cTn id="128" presetID="1" presetClass="entr" presetSubtype="0" fill="hold" grpId="0" nodeType="afterEffect">
                                  <p:stCondLst>
                                    <p:cond delay="1000"/>
                                  </p:stCondLst>
                                  <p:childTnLst>
                                    <p:set>
                                      <p:cBhvr>
                                        <p:cTn id="129" dur="1" fill="hold">
                                          <p:stCondLst>
                                            <p:cond delay="0"/>
                                          </p:stCondLst>
                                        </p:cTn>
                                        <p:tgtEl>
                                          <p:spTgt spid="46"/>
                                        </p:tgtEl>
                                        <p:attrNameLst>
                                          <p:attrName>style.visibility</p:attrName>
                                        </p:attrNameLst>
                                      </p:cBhvr>
                                      <p:to>
                                        <p:strVal val="visible"/>
                                      </p:to>
                                    </p:set>
                                  </p:childTnLst>
                                  <p:subTnLst>
                                    <p:audio>
                                      <p:cMediaNode>
                                        <p:cTn display="0" masterRel="sameClick">
                                          <p:stCondLst>
                                            <p:cond evt="begin" delay="0">
                                              <p:tn val="128"/>
                                            </p:cond>
                                          </p:stCondLst>
                                          <p:endCondLst>
                                            <p:cond evt="onStopAudio" delay="0">
                                              <p:tgtEl>
                                                <p:sldTgt/>
                                              </p:tgtEl>
                                            </p:cond>
                                          </p:endCondLst>
                                        </p:cTn>
                                        <p:tgtEl>
                                          <p:sndTgt r:embed="rId2" name="hammer.wav"/>
                                        </p:tgtEl>
                                      </p:cMediaNode>
                                    </p:audio>
                                  </p:subTnLst>
                                </p:cTn>
                              </p:par>
                            </p:childTnLst>
                          </p:cTn>
                        </p:par>
                        <p:par>
                          <p:cTn id="130" fill="hold" nodeType="afterGroup">
                            <p:stCondLst>
                              <p:cond delay="41000"/>
                            </p:stCondLst>
                            <p:childTnLst>
                              <p:par>
                                <p:cTn id="131" presetID="1" presetClass="entr" presetSubtype="0" fill="hold" grpId="0" nodeType="afterEffect">
                                  <p:stCondLst>
                                    <p:cond delay="1000"/>
                                  </p:stCondLst>
                                  <p:childTnLst>
                                    <p:set>
                                      <p:cBhvr>
                                        <p:cTn id="132" dur="1" fill="hold">
                                          <p:stCondLst>
                                            <p:cond delay="0"/>
                                          </p:stCondLst>
                                        </p:cTn>
                                        <p:tgtEl>
                                          <p:spTgt spid="47"/>
                                        </p:tgtEl>
                                        <p:attrNameLst>
                                          <p:attrName>style.visibility</p:attrName>
                                        </p:attrNameLst>
                                      </p:cBhvr>
                                      <p:to>
                                        <p:strVal val="visible"/>
                                      </p:to>
                                    </p:set>
                                  </p:childTnLst>
                                  <p:subTnLst>
                                    <p:audio>
                                      <p:cMediaNode>
                                        <p:cTn display="0" masterRel="sameClick">
                                          <p:stCondLst>
                                            <p:cond evt="begin" delay="0">
                                              <p:tn val="131"/>
                                            </p:cond>
                                          </p:stCondLst>
                                          <p:endCondLst>
                                            <p:cond evt="onStopAudio" delay="0">
                                              <p:tgtEl>
                                                <p:sldTgt/>
                                              </p:tgtEl>
                                            </p:cond>
                                          </p:endCondLst>
                                        </p:cTn>
                                        <p:tgtEl>
                                          <p:sndTgt r:embed="rId2" name="hammer.wav"/>
                                        </p:tgtEl>
                                      </p:cMediaNode>
                                    </p:audio>
                                  </p:subTnLst>
                                </p:cTn>
                              </p:par>
                            </p:childTnLst>
                          </p:cTn>
                        </p:par>
                        <p:par>
                          <p:cTn id="133" fill="hold" nodeType="afterGroup">
                            <p:stCondLst>
                              <p:cond delay="42000"/>
                            </p:stCondLst>
                            <p:childTnLst>
                              <p:par>
                                <p:cTn id="134" presetID="1" presetClass="entr" presetSubtype="0" fill="hold" grpId="0" nodeType="afterEffect">
                                  <p:stCondLst>
                                    <p:cond delay="1000"/>
                                  </p:stCondLst>
                                  <p:childTnLst>
                                    <p:set>
                                      <p:cBhvr>
                                        <p:cTn id="135" dur="1" fill="hold">
                                          <p:stCondLst>
                                            <p:cond delay="0"/>
                                          </p:stCondLst>
                                        </p:cTn>
                                        <p:tgtEl>
                                          <p:spTgt spid="48"/>
                                        </p:tgtEl>
                                        <p:attrNameLst>
                                          <p:attrName>style.visibility</p:attrName>
                                        </p:attrNameLst>
                                      </p:cBhvr>
                                      <p:to>
                                        <p:strVal val="visible"/>
                                      </p:to>
                                    </p:set>
                                  </p:childTnLst>
                                  <p:subTnLst>
                                    <p:audio>
                                      <p:cMediaNode>
                                        <p:cTn display="0" masterRel="sameClick">
                                          <p:stCondLst>
                                            <p:cond evt="begin" delay="0">
                                              <p:tn val="134"/>
                                            </p:cond>
                                          </p:stCondLst>
                                          <p:endCondLst>
                                            <p:cond evt="onStopAudio" delay="0">
                                              <p:tgtEl>
                                                <p:sldTgt/>
                                              </p:tgtEl>
                                            </p:cond>
                                          </p:endCondLst>
                                        </p:cTn>
                                        <p:tgtEl>
                                          <p:sndTgt r:embed="rId2" name="hammer.wav"/>
                                        </p:tgtEl>
                                      </p:cMediaNode>
                                    </p:audio>
                                  </p:subTnLst>
                                </p:cTn>
                              </p:par>
                            </p:childTnLst>
                          </p:cTn>
                        </p:par>
                        <p:par>
                          <p:cTn id="136" fill="hold" nodeType="afterGroup">
                            <p:stCondLst>
                              <p:cond delay="43000"/>
                            </p:stCondLst>
                            <p:childTnLst>
                              <p:par>
                                <p:cTn id="137" presetID="1" presetClass="entr" presetSubtype="0" fill="hold" grpId="0" nodeType="afterEffect">
                                  <p:stCondLst>
                                    <p:cond delay="1000"/>
                                  </p:stCondLst>
                                  <p:childTnLst>
                                    <p:set>
                                      <p:cBhvr>
                                        <p:cTn id="138" dur="1" fill="hold">
                                          <p:stCondLst>
                                            <p:cond delay="0"/>
                                          </p:stCondLst>
                                        </p:cTn>
                                        <p:tgtEl>
                                          <p:spTgt spid="49"/>
                                        </p:tgtEl>
                                        <p:attrNameLst>
                                          <p:attrName>style.visibility</p:attrName>
                                        </p:attrNameLst>
                                      </p:cBhvr>
                                      <p:to>
                                        <p:strVal val="visible"/>
                                      </p:to>
                                    </p:set>
                                  </p:childTnLst>
                                  <p:subTnLst>
                                    <p:audio>
                                      <p:cMediaNode>
                                        <p:cTn display="0" masterRel="sameClick">
                                          <p:stCondLst>
                                            <p:cond evt="begin" delay="0">
                                              <p:tn val="137"/>
                                            </p:cond>
                                          </p:stCondLst>
                                          <p:endCondLst>
                                            <p:cond evt="onStopAudio" delay="0">
                                              <p:tgtEl>
                                                <p:sldTgt/>
                                              </p:tgtEl>
                                            </p:cond>
                                          </p:endCondLst>
                                        </p:cTn>
                                        <p:tgtEl>
                                          <p:sndTgt r:embed="rId2" name="hammer.wav"/>
                                        </p:tgtEl>
                                      </p:cMediaNode>
                                    </p:audio>
                                  </p:subTnLst>
                                </p:cTn>
                              </p:par>
                            </p:childTnLst>
                          </p:cTn>
                        </p:par>
                        <p:par>
                          <p:cTn id="139" fill="hold" nodeType="afterGroup">
                            <p:stCondLst>
                              <p:cond delay="44000"/>
                            </p:stCondLst>
                            <p:childTnLst>
                              <p:par>
                                <p:cTn id="140" presetID="1" presetClass="entr" presetSubtype="0" fill="hold" grpId="0" nodeType="afterEffect">
                                  <p:stCondLst>
                                    <p:cond delay="1000"/>
                                  </p:stCondLst>
                                  <p:childTnLst>
                                    <p:set>
                                      <p:cBhvr>
                                        <p:cTn id="141" dur="1" fill="hold">
                                          <p:stCondLst>
                                            <p:cond delay="0"/>
                                          </p:stCondLst>
                                        </p:cTn>
                                        <p:tgtEl>
                                          <p:spTgt spid="50"/>
                                        </p:tgtEl>
                                        <p:attrNameLst>
                                          <p:attrName>style.visibility</p:attrName>
                                        </p:attrNameLst>
                                      </p:cBhvr>
                                      <p:to>
                                        <p:strVal val="visible"/>
                                      </p:to>
                                    </p:set>
                                  </p:childTnLst>
                                  <p:subTnLst>
                                    <p:audio>
                                      <p:cMediaNode>
                                        <p:cTn display="0" masterRel="sameClick">
                                          <p:stCondLst>
                                            <p:cond evt="begin" delay="0">
                                              <p:tn val="140"/>
                                            </p:cond>
                                          </p:stCondLst>
                                          <p:endCondLst>
                                            <p:cond evt="onStopAudio" delay="0">
                                              <p:tgtEl>
                                                <p:sldTgt/>
                                              </p:tgtEl>
                                            </p:cond>
                                          </p:endCondLst>
                                        </p:cTn>
                                        <p:tgtEl>
                                          <p:sndTgt r:embed="rId2" name="hammer.wav"/>
                                        </p:tgtEl>
                                      </p:cMediaNode>
                                    </p:audio>
                                  </p:subTnLst>
                                </p:cTn>
                              </p:par>
                            </p:childTnLst>
                          </p:cTn>
                        </p:par>
                        <p:par>
                          <p:cTn id="142" fill="hold" nodeType="afterGroup">
                            <p:stCondLst>
                              <p:cond delay="45000"/>
                            </p:stCondLst>
                            <p:childTnLst>
                              <p:par>
                                <p:cTn id="143" presetID="1" presetClass="entr" presetSubtype="0" fill="hold" grpId="0" nodeType="afterEffect">
                                  <p:stCondLst>
                                    <p:cond delay="1000"/>
                                  </p:stCondLst>
                                  <p:childTnLst>
                                    <p:set>
                                      <p:cBhvr>
                                        <p:cTn id="144" dur="1" fill="hold">
                                          <p:stCondLst>
                                            <p:cond delay="0"/>
                                          </p:stCondLst>
                                        </p:cTn>
                                        <p:tgtEl>
                                          <p:spTgt spid="51"/>
                                        </p:tgtEl>
                                        <p:attrNameLst>
                                          <p:attrName>style.visibility</p:attrName>
                                        </p:attrNameLst>
                                      </p:cBhvr>
                                      <p:to>
                                        <p:strVal val="visible"/>
                                      </p:to>
                                    </p:set>
                                  </p:childTnLst>
                                  <p:subTnLst>
                                    <p:audio>
                                      <p:cMediaNode>
                                        <p:cTn display="0" masterRel="sameClick">
                                          <p:stCondLst>
                                            <p:cond evt="begin" delay="0">
                                              <p:tn val="143"/>
                                            </p:cond>
                                          </p:stCondLst>
                                          <p:endCondLst>
                                            <p:cond evt="onStopAudio" delay="0">
                                              <p:tgtEl>
                                                <p:sldTgt/>
                                              </p:tgtEl>
                                            </p:cond>
                                          </p:endCondLst>
                                        </p:cTn>
                                        <p:tgtEl>
                                          <p:sndTgt r:embed="rId2" name="hammer.wav"/>
                                        </p:tgtEl>
                                      </p:cMediaNode>
                                    </p:audio>
                                  </p:subTnLst>
                                </p:cTn>
                              </p:par>
                            </p:childTnLst>
                          </p:cTn>
                        </p:par>
                        <p:par>
                          <p:cTn id="145" fill="hold" nodeType="afterGroup">
                            <p:stCondLst>
                              <p:cond delay="46000"/>
                            </p:stCondLst>
                            <p:childTnLst>
                              <p:par>
                                <p:cTn id="146" presetID="1" presetClass="entr" presetSubtype="0" fill="hold" grpId="0" nodeType="afterEffect">
                                  <p:stCondLst>
                                    <p:cond delay="1000"/>
                                  </p:stCondLst>
                                  <p:childTnLst>
                                    <p:set>
                                      <p:cBhvr>
                                        <p:cTn id="147" dur="1" fill="hold">
                                          <p:stCondLst>
                                            <p:cond delay="0"/>
                                          </p:stCondLst>
                                        </p:cTn>
                                        <p:tgtEl>
                                          <p:spTgt spid="52"/>
                                        </p:tgtEl>
                                        <p:attrNameLst>
                                          <p:attrName>style.visibility</p:attrName>
                                        </p:attrNameLst>
                                      </p:cBhvr>
                                      <p:to>
                                        <p:strVal val="visible"/>
                                      </p:to>
                                    </p:set>
                                  </p:childTnLst>
                                  <p:subTnLst>
                                    <p:audio>
                                      <p:cMediaNode>
                                        <p:cTn display="0" masterRel="sameClick">
                                          <p:stCondLst>
                                            <p:cond evt="begin" delay="0">
                                              <p:tn val="146"/>
                                            </p:cond>
                                          </p:stCondLst>
                                          <p:endCondLst>
                                            <p:cond evt="onStopAudio" delay="0">
                                              <p:tgtEl>
                                                <p:sldTgt/>
                                              </p:tgtEl>
                                            </p:cond>
                                          </p:endCondLst>
                                        </p:cTn>
                                        <p:tgtEl>
                                          <p:sndTgt r:embed="rId2" name="hammer.wav"/>
                                        </p:tgtEl>
                                      </p:cMediaNode>
                                    </p:audio>
                                  </p:subTnLst>
                                </p:cTn>
                              </p:par>
                            </p:childTnLst>
                          </p:cTn>
                        </p:par>
                        <p:par>
                          <p:cTn id="148" fill="hold" nodeType="afterGroup">
                            <p:stCondLst>
                              <p:cond delay="47000"/>
                            </p:stCondLst>
                            <p:childTnLst>
                              <p:par>
                                <p:cTn id="149" presetID="1" presetClass="entr" presetSubtype="0" fill="hold" grpId="0" nodeType="afterEffect">
                                  <p:stCondLst>
                                    <p:cond delay="1000"/>
                                  </p:stCondLst>
                                  <p:childTnLst>
                                    <p:set>
                                      <p:cBhvr>
                                        <p:cTn id="150" dur="1" fill="hold">
                                          <p:stCondLst>
                                            <p:cond delay="0"/>
                                          </p:stCondLst>
                                        </p:cTn>
                                        <p:tgtEl>
                                          <p:spTgt spid="53"/>
                                        </p:tgtEl>
                                        <p:attrNameLst>
                                          <p:attrName>style.visibility</p:attrName>
                                        </p:attrNameLst>
                                      </p:cBhvr>
                                      <p:to>
                                        <p:strVal val="visible"/>
                                      </p:to>
                                    </p:set>
                                  </p:childTnLst>
                                  <p:subTnLst>
                                    <p:audio>
                                      <p:cMediaNode>
                                        <p:cTn display="0" masterRel="sameClick">
                                          <p:stCondLst>
                                            <p:cond evt="begin" delay="0">
                                              <p:tn val="149"/>
                                            </p:cond>
                                          </p:stCondLst>
                                          <p:endCondLst>
                                            <p:cond evt="onStopAudio" delay="0">
                                              <p:tgtEl>
                                                <p:sldTgt/>
                                              </p:tgtEl>
                                            </p:cond>
                                          </p:endCondLst>
                                        </p:cTn>
                                        <p:tgtEl>
                                          <p:sndTgt r:embed="rId2" name="hammer.wav"/>
                                        </p:tgtEl>
                                      </p:cMediaNode>
                                    </p:audio>
                                  </p:subTnLst>
                                </p:cTn>
                              </p:par>
                            </p:childTnLst>
                          </p:cTn>
                        </p:par>
                        <p:par>
                          <p:cTn id="151" fill="hold" nodeType="afterGroup">
                            <p:stCondLst>
                              <p:cond delay="48000"/>
                            </p:stCondLst>
                            <p:childTnLst>
                              <p:par>
                                <p:cTn id="152" presetID="1" presetClass="entr" presetSubtype="0" fill="hold" grpId="0" nodeType="afterEffect">
                                  <p:stCondLst>
                                    <p:cond delay="1000"/>
                                  </p:stCondLst>
                                  <p:childTnLst>
                                    <p:set>
                                      <p:cBhvr>
                                        <p:cTn id="153" dur="1" fill="hold">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152"/>
                                            </p:cond>
                                          </p:stCondLst>
                                          <p:endCondLst>
                                            <p:cond evt="onStopAudio" delay="0">
                                              <p:tgtEl>
                                                <p:sldTgt/>
                                              </p:tgtEl>
                                            </p:cond>
                                          </p:endCondLst>
                                        </p:cTn>
                                        <p:tgtEl>
                                          <p:sndTgt r:embed="rId2" name="hammer.wav"/>
                                        </p:tgtEl>
                                      </p:cMediaNode>
                                    </p:audio>
                                  </p:subTnLst>
                                </p:cTn>
                              </p:par>
                            </p:childTnLst>
                          </p:cTn>
                        </p:par>
                        <p:par>
                          <p:cTn id="154" fill="hold" nodeType="afterGroup">
                            <p:stCondLst>
                              <p:cond delay="49000"/>
                            </p:stCondLst>
                            <p:childTnLst>
                              <p:par>
                                <p:cTn id="155" presetID="1" presetClass="entr" presetSubtype="0" fill="hold" grpId="0" nodeType="afterEffect">
                                  <p:stCondLst>
                                    <p:cond delay="1000"/>
                                  </p:stCondLst>
                                  <p:childTnLst>
                                    <p:set>
                                      <p:cBhvr>
                                        <p:cTn id="156"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155"/>
                                            </p:cond>
                                          </p:stCondLst>
                                          <p:endCondLst>
                                            <p:cond evt="onStopAudio" delay="0">
                                              <p:tgtEl>
                                                <p:sldTgt/>
                                              </p:tgtEl>
                                            </p:cond>
                                          </p:endCondLst>
                                        </p:cTn>
                                        <p:tgtEl>
                                          <p:sndTgt r:embed="rId2" name="hammer.wav"/>
                                        </p:tgtEl>
                                      </p:cMediaNode>
                                    </p:audio>
                                  </p:subTnLst>
                                </p:cTn>
                              </p:par>
                            </p:childTnLst>
                          </p:cTn>
                        </p:par>
                        <p:par>
                          <p:cTn id="157" fill="hold" nodeType="afterGroup">
                            <p:stCondLst>
                              <p:cond delay="50000"/>
                            </p:stCondLst>
                            <p:childTnLst>
                              <p:par>
                                <p:cTn id="158" presetID="1" presetClass="entr" presetSubtype="0" fill="hold" grpId="0" nodeType="afterEffect">
                                  <p:stCondLst>
                                    <p:cond delay="1000"/>
                                  </p:stCondLst>
                                  <p:childTnLst>
                                    <p:set>
                                      <p:cBhvr>
                                        <p:cTn id="159"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158"/>
                                            </p:cond>
                                          </p:stCondLst>
                                          <p:endCondLst>
                                            <p:cond evt="onStopAudio" delay="0">
                                              <p:tgtEl>
                                                <p:sldTgt/>
                                              </p:tgtEl>
                                            </p:cond>
                                          </p:endCondLst>
                                        </p:cTn>
                                        <p:tgtEl>
                                          <p:sndTgt r:embed="rId2" name="hammer.wav"/>
                                        </p:tgtEl>
                                      </p:cMediaNode>
                                    </p:audio>
                                  </p:subTnLst>
                                </p:cTn>
                              </p:par>
                            </p:childTnLst>
                          </p:cTn>
                        </p:par>
                        <p:par>
                          <p:cTn id="160" fill="hold" nodeType="afterGroup">
                            <p:stCondLst>
                              <p:cond delay="51000"/>
                            </p:stCondLst>
                            <p:childTnLst>
                              <p:par>
                                <p:cTn id="161" presetID="1" presetClass="entr" presetSubtype="0" fill="hold" grpId="0" nodeType="afterEffect">
                                  <p:stCondLst>
                                    <p:cond delay="1000"/>
                                  </p:stCondLst>
                                  <p:childTnLst>
                                    <p:set>
                                      <p:cBhvr>
                                        <p:cTn id="162" dur="1" fill="hold">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161"/>
                                            </p:cond>
                                          </p:stCondLst>
                                          <p:endCondLst>
                                            <p:cond evt="onStopAudio" delay="0">
                                              <p:tgtEl>
                                                <p:sldTgt/>
                                              </p:tgtEl>
                                            </p:cond>
                                          </p:endCondLst>
                                        </p:cTn>
                                        <p:tgtEl>
                                          <p:sndTgt r:embed="rId2" name="hammer.wav"/>
                                        </p:tgtEl>
                                      </p:cMediaNode>
                                    </p:audio>
                                  </p:subTnLst>
                                </p:cTn>
                              </p:par>
                            </p:childTnLst>
                          </p:cTn>
                        </p:par>
                        <p:par>
                          <p:cTn id="163" fill="hold" nodeType="afterGroup">
                            <p:stCondLst>
                              <p:cond delay="52000"/>
                            </p:stCondLst>
                            <p:childTnLst>
                              <p:par>
                                <p:cTn id="164" presetID="1" presetClass="entr" presetSubtype="0" fill="hold" grpId="0" nodeType="afterEffect">
                                  <p:stCondLst>
                                    <p:cond delay="1000"/>
                                  </p:stCondLst>
                                  <p:childTnLst>
                                    <p:set>
                                      <p:cBhvr>
                                        <p:cTn id="165"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164"/>
                                            </p:cond>
                                          </p:stCondLst>
                                          <p:endCondLst>
                                            <p:cond evt="onStopAudio" delay="0">
                                              <p:tgtEl>
                                                <p:sldTgt/>
                                              </p:tgtEl>
                                            </p:cond>
                                          </p:endCondLst>
                                        </p:cTn>
                                        <p:tgtEl>
                                          <p:sndTgt r:embed="rId2" name="hammer.wav"/>
                                        </p:tgtEl>
                                      </p:cMediaNode>
                                    </p:audio>
                                  </p:subTnLst>
                                </p:cTn>
                              </p:par>
                            </p:childTnLst>
                          </p:cTn>
                        </p:par>
                        <p:par>
                          <p:cTn id="166" fill="hold" nodeType="afterGroup">
                            <p:stCondLst>
                              <p:cond delay="53000"/>
                            </p:stCondLst>
                            <p:childTnLst>
                              <p:par>
                                <p:cTn id="167" presetID="1" presetClass="entr" presetSubtype="0" fill="hold" grpId="0" nodeType="afterEffect">
                                  <p:stCondLst>
                                    <p:cond delay="1000"/>
                                  </p:stCondLst>
                                  <p:childTnLst>
                                    <p:set>
                                      <p:cBhvr>
                                        <p:cTn id="168"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167"/>
                                            </p:cond>
                                          </p:stCondLst>
                                          <p:endCondLst>
                                            <p:cond evt="onStopAudio" delay="0">
                                              <p:tgtEl>
                                                <p:sldTgt/>
                                              </p:tgtEl>
                                            </p:cond>
                                          </p:endCondLst>
                                        </p:cTn>
                                        <p:tgtEl>
                                          <p:sndTgt r:embed="rId2" name="hammer.wav"/>
                                        </p:tgtEl>
                                      </p:cMediaNode>
                                    </p:audio>
                                  </p:subTnLst>
                                </p:cTn>
                              </p:par>
                            </p:childTnLst>
                          </p:cTn>
                        </p:par>
                        <p:par>
                          <p:cTn id="169" fill="hold" nodeType="afterGroup">
                            <p:stCondLst>
                              <p:cond delay="54000"/>
                            </p:stCondLst>
                            <p:childTnLst>
                              <p:par>
                                <p:cTn id="170" presetID="1" presetClass="entr" presetSubtype="0" fill="hold" grpId="0" nodeType="afterEffect">
                                  <p:stCondLst>
                                    <p:cond delay="1000"/>
                                  </p:stCondLst>
                                  <p:childTnLst>
                                    <p:set>
                                      <p:cBhvr>
                                        <p:cTn id="171" dur="1" fill="hold">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170"/>
                                            </p:cond>
                                          </p:stCondLst>
                                          <p:endCondLst>
                                            <p:cond evt="onStopAudio" delay="0">
                                              <p:tgtEl>
                                                <p:sldTgt/>
                                              </p:tgtEl>
                                            </p:cond>
                                          </p:endCondLst>
                                        </p:cTn>
                                        <p:tgtEl>
                                          <p:sndTgt r:embed="rId2" name="hammer.wav"/>
                                        </p:tgtEl>
                                      </p:cMediaNode>
                                    </p:audio>
                                  </p:subTnLst>
                                </p:cTn>
                              </p:par>
                            </p:childTnLst>
                          </p:cTn>
                        </p:par>
                        <p:par>
                          <p:cTn id="172" fill="hold" nodeType="afterGroup">
                            <p:stCondLst>
                              <p:cond delay="55000"/>
                            </p:stCondLst>
                            <p:childTnLst>
                              <p:par>
                                <p:cTn id="173" presetID="1" presetClass="entr" presetSubtype="0" fill="hold" grpId="0" nodeType="afterEffect">
                                  <p:stCondLst>
                                    <p:cond delay="1000"/>
                                  </p:stCondLst>
                                  <p:childTnLst>
                                    <p:set>
                                      <p:cBhvr>
                                        <p:cTn id="174" dur="1" fill="hold">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173"/>
                                            </p:cond>
                                          </p:stCondLst>
                                          <p:endCondLst>
                                            <p:cond evt="onStopAudio" delay="0">
                                              <p:tgtEl>
                                                <p:sldTgt/>
                                              </p:tgtEl>
                                            </p:cond>
                                          </p:endCondLst>
                                        </p:cTn>
                                        <p:tgtEl>
                                          <p:sndTgt r:embed="rId2" name="hammer.wav"/>
                                        </p:tgtEl>
                                      </p:cMediaNode>
                                    </p:audio>
                                  </p:subTnLst>
                                </p:cTn>
                              </p:par>
                            </p:childTnLst>
                          </p:cTn>
                        </p:par>
                        <p:par>
                          <p:cTn id="175" fill="hold" nodeType="afterGroup">
                            <p:stCondLst>
                              <p:cond delay="56000"/>
                            </p:stCondLst>
                            <p:childTnLst>
                              <p:par>
                                <p:cTn id="176" presetID="1" presetClass="entr" presetSubtype="0" fill="hold" grpId="0" nodeType="afterEffect">
                                  <p:stCondLst>
                                    <p:cond delay="1000"/>
                                  </p:stCondLst>
                                  <p:childTnLst>
                                    <p:set>
                                      <p:cBhvr>
                                        <p:cTn id="177" dur="1" fill="hold">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176"/>
                                            </p:cond>
                                          </p:stCondLst>
                                          <p:endCondLst>
                                            <p:cond evt="onStopAudio" delay="0">
                                              <p:tgtEl>
                                                <p:sldTgt/>
                                              </p:tgtEl>
                                            </p:cond>
                                          </p:endCondLst>
                                        </p:cTn>
                                        <p:tgtEl>
                                          <p:sndTgt r:embed="rId2" name="hammer.wav"/>
                                        </p:tgtEl>
                                      </p:cMediaNode>
                                    </p:audio>
                                  </p:subTnLst>
                                </p:cTn>
                              </p:par>
                            </p:childTnLst>
                          </p:cTn>
                        </p:par>
                        <p:par>
                          <p:cTn id="178" fill="hold" nodeType="afterGroup">
                            <p:stCondLst>
                              <p:cond delay="57000"/>
                            </p:stCondLst>
                            <p:childTnLst>
                              <p:par>
                                <p:cTn id="179" presetID="1" presetClass="entr" presetSubtype="0" fill="hold" grpId="0" nodeType="afterEffect">
                                  <p:stCondLst>
                                    <p:cond delay="1000"/>
                                  </p:stCondLst>
                                  <p:childTnLst>
                                    <p:set>
                                      <p:cBhvr>
                                        <p:cTn id="180"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179"/>
                                            </p:cond>
                                          </p:stCondLst>
                                          <p:endCondLst>
                                            <p:cond evt="onStopAudio" delay="0">
                                              <p:tgtEl>
                                                <p:sldTgt/>
                                              </p:tgtEl>
                                            </p:cond>
                                          </p:endCondLst>
                                        </p:cTn>
                                        <p:tgtEl>
                                          <p:sndTgt r:embed="rId2" name="hammer.wav"/>
                                        </p:tgtEl>
                                      </p:cMediaNode>
                                    </p:audio>
                                  </p:subTnLst>
                                </p:cTn>
                              </p:par>
                            </p:childTnLst>
                          </p:cTn>
                        </p:par>
                        <p:par>
                          <p:cTn id="181" fill="hold" nodeType="afterGroup">
                            <p:stCondLst>
                              <p:cond delay="58000"/>
                            </p:stCondLst>
                            <p:childTnLst>
                              <p:par>
                                <p:cTn id="182" presetID="1" presetClass="entr" presetSubtype="0" fill="hold" grpId="0" nodeType="afterEffect">
                                  <p:stCondLst>
                                    <p:cond delay="1000"/>
                                  </p:stCondLst>
                                  <p:childTnLst>
                                    <p:set>
                                      <p:cBhvr>
                                        <p:cTn id="183" dur="1" fill="hold">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182"/>
                                            </p:cond>
                                          </p:stCondLst>
                                          <p:endCondLst>
                                            <p:cond evt="onStopAudio" delay="0">
                                              <p:tgtEl>
                                                <p:sldTgt/>
                                              </p:tgtEl>
                                            </p:cond>
                                          </p:endCondLst>
                                        </p:cTn>
                                        <p:tgtEl>
                                          <p:sndTgt r:embed="rId2" name="hammer.wav"/>
                                        </p:tgtEl>
                                      </p:cMediaNode>
                                    </p:audio>
                                  </p:subTnLst>
                                </p:cTn>
                              </p:par>
                            </p:childTnLst>
                          </p:cTn>
                        </p:par>
                        <p:par>
                          <p:cTn id="184" fill="hold" nodeType="afterGroup">
                            <p:stCondLst>
                              <p:cond delay="59000"/>
                            </p:stCondLst>
                            <p:childTnLst>
                              <p:par>
                                <p:cTn id="185" presetID="1" presetClass="entr" presetSubtype="0" fill="hold" grpId="0" nodeType="afterEffect">
                                  <p:stCondLst>
                                    <p:cond delay="1000"/>
                                  </p:stCondLst>
                                  <p:childTnLst>
                                    <p:set>
                                      <p:cBhvr>
                                        <p:cTn id="186" dur="1" fill="hold">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185"/>
                                            </p:cond>
                                          </p:stCondLst>
                                          <p:endCondLst>
                                            <p:cond evt="onStopAudio" delay="0">
                                              <p:tgtEl>
                                                <p:sldTgt/>
                                              </p:tgtEl>
                                            </p:cond>
                                          </p:endCondLst>
                                        </p:cTn>
                                        <p:tgtEl>
                                          <p:sndTgt r:embed="rId2" name="hammer.wav"/>
                                        </p:tgtEl>
                                      </p:cMediaNode>
                                    </p:audio>
                                  </p:subTnLst>
                                </p:cTn>
                              </p:par>
                            </p:childTnLst>
                          </p:cTn>
                        </p:par>
                        <p:par>
                          <p:cTn id="187" fill="hold" nodeType="afterGroup">
                            <p:stCondLst>
                              <p:cond delay="60000"/>
                            </p:stCondLst>
                            <p:childTnLst>
                              <p:par>
                                <p:cTn id="188" presetID="1" presetClass="entr" presetSubtype="0" fill="hold" grpId="0" nodeType="afterEffect">
                                  <p:stCondLst>
                                    <p:cond delay="1000"/>
                                  </p:stCondLst>
                                  <p:childTnLst>
                                    <p:set>
                                      <p:cBhvr>
                                        <p:cTn id="189"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188"/>
                                            </p:cond>
                                          </p:stCondLst>
                                          <p:endCondLst>
                                            <p:cond evt="onStopAudio" delay="0">
                                              <p:tgtEl>
                                                <p:sldTgt/>
                                              </p:tgtEl>
                                            </p:cond>
                                          </p:endCondLst>
                                        </p:cTn>
                                        <p:tgtEl>
                                          <p:sndTgt r:embed="rId2" name="hammer.wav"/>
                                        </p:tgtEl>
                                      </p:cMediaNode>
                                    </p:audio>
                                  </p:subTnLst>
                                </p:cTn>
                              </p:par>
                            </p:childTnLst>
                          </p:cTn>
                        </p:par>
                        <p:par>
                          <p:cTn id="190" fill="hold" nodeType="afterGroup">
                            <p:stCondLst>
                              <p:cond delay="61000"/>
                            </p:stCondLst>
                            <p:childTnLst>
                              <p:par>
                                <p:cTn id="191" presetID="1" presetClass="entr" presetSubtype="0" fill="hold" grpId="0" nodeType="afterEffect">
                                  <p:stCondLst>
                                    <p:cond delay="1000"/>
                                  </p:stCondLst>
                                  <p:childTnLst>
                                    <p:set>
                                      <p:cBhvr>
                                        <p:cTn id="192"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191"/>
                                            </p:cond>
                                          </p:stCondLst>
                                          <p:endCondLst>
                                            <p:cond evt="onStopAudio" delay="0">
                                              <p:tgtEl>
                                                <p:sldTgt/>
                                              </p:tgtEl>
                                            </p:cond>
                                          </p:endCondLst>
                                        </p:cTn>
                                        <p:tgtEl>
                                          <p:sndTgt r:embed="rId2" name="hammer.wav"/>
                                        </p:tgtEl>
                                      </p:cMediaNode>
                                    </p:audio>
                                  </p:subTnLst>
                                </p:cTn>
                              </p:par>
                            </p:childTnLst>
                          </p:cTn>
                        </p:par>
                        <p:par>
                          <p:cTn id="193" fill="hold" nodeType="afterGroup">
                            <p:stCondLst>
                              <p:cond delay="62000"/>
                            </p:stCondLst>
                            <p:childTnLst>
                              <p:par>
                                <p:cTn id="194" presetID="1" presetClass="entr" presetSubtype="0" fill="hold" grpId="0" nodeType="afterEffect">
                                  <p:stCondLst>
                                    <p:cond delay="1000"/>
                                  </p:stCondLst>
                                  <p:childTnLst>
                                    <p:set>
                                      <p:cBhvr>
                                        <p:cTn id="195"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194"/>
                                            </p:cond>
                                          </p:stCondLst>
                                          <p:endCondLst>
                                            <p:cond evt="onStopAudio" delay="0">
                                              <p:tgtEl>
                                                <p:sldTgt/>
                                              </p:tgtEl>
                                            </p:cond>
                                          </p:endCondLst>
                                        </p:cTn>
                                        <p:tgtEl>
                                          <p:sndTgt r:embed="rId2" name="hammer.wav"/>
                                        </p:tgtEl>
                                      </p:cMediaNode>
                                    </p:audio>
                                  </p:subTnLst>
                                </p:cTn>
                              </p:par>
                            </p:childTnLst>
                          </p:cTn>
                        </p:par>
                        <p:par>
                          <p:cTn id="196" fill="hold" nodeType="afterGroup">
                            <p:stCondLst>
                              <p:cond delay="63000"/>
                            </p:stCondLst>
                            <p:childTnLst>
                              <p:par>
                                <p:cTn id="197" presetID="1" presetClass="entr" presetSubtype="0" fill="hold" grpId="0" nodeType="afterEffect">
                                  <p:stCondLst>
                                    <p:cond delay="1000"/>
                                  </p:stCondLst>
                                  <p:childTnLst>
                                    <p:set>
                                      <p:cBhvr>
                                        <p:cTn id="198"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197"/>
                                            </p:cond>
                                          </p:stCondLst>
                                          <p:endCondLst>
                                            <p:cond evt="onStopAudio" delay="0">
                                              <p:tgtEl>
                                                <p:sldTgt/>
                                              </p:tgtEl>
                                            </p:cond>
                                          </p:endCondLst>
                                        </p:cTn>
                                        <p:tgtEl>
                                          <p:sndTgt r:embed="rId2" name="hammer.wav"/>
                                        </p:tgtEl>
                                      </p:cMediaNode>
                                    </p:audio>
                                  </p:subTnLst>
                                </p:cTn>
                              </p:par>
                            </p:childTnLst>
                          </p:cTn>
                        </p:par>
                        <p:par>
                          <p:cTn id="199" fill="hold" nodeType="afterGroup">
                            <p:stCondLst>
                              <p:cond delay="64000"/>
                            </p:stCondLst>
                            <p:childTnLst>
                              <p:par>
                                <p:cTn id="200" presetID="1" presetClass="entr" presetSubtype="0" fill="hold" grpId="0" nodeType="afterEffect">
                                  <p:stCondLst>
                                    <p:cond delay="1000"/>
                                  </p:stCondLst>
                                  <p:childTnLst>
                                    <p:set>
                                      <p:cBhvr>
                                        <p:cTn id="201" dur="1" fill="hold">
                                          <p:stCondLst>
                                            <p:cond delay="0"/>
                                          </p:stCondLst>
                                        </p:cTn>
                                        <p:tgtEl>
                                          <p:spTgt spid="70"/>
                                        </p:tgtEl>
                                        <p:attrNameLst>
                                          <p:attrName>style.visibility</p:attrName>
                                        </p:attrNameLst>
                                      </p:cBhvr>
                                      <p:to>
                                        <p:strVal val="visible"/>
                                      </p:to>
                                    </p:set>
                                  </p:childTnLst>
                                  <p:subTnLst>
                                    <p:audio>
                                      <p:cMediaNode>
                                        <p:cTn display="0" masterRel="sameClick">
                                          <p:stCondLst>
                                            <p:cond evt="begin" delay="0">
                                              <p:tn val="200"/>
                                            </p:cond>
                                          </p:stCondLst>
                                          <p:endCondLst>
                                            <p:cond evt="onStopAudio" delay="0">
                                              <p:tgtEl>
                                                <p:sldTgt/>
                                              </p:tgtEl>
                                            </p:cond>
                                          </p:endCondLst>
                                        </p:cTn>
                                        <p:tgtEl>
                                          <p:sndTgt r:embed="rId2" name="hammer.wav"/>
                                        </p:tgtEl>
                                      </p:cMediaNode>
                                    </p:audio>
                                  </p:subTnLst>
                                </p:cTn>
                              </p:par>
                            </p:childTnLst>
                          </p:cTn>
                        </p:par>
                        <p:par>
                          <p:cTn id="202" fill="hold" nodeType="afterGroup">
                            <p:stCondLst>
                              <p:cond delay="65000"/>
                            </p:stCondLst>
                            <p:childTnLst>
                              <p:par>
                                <p:cTn id="203" presetID="1" presetClass="entr" presetSubtype="0" fill="hold" grpId="0" nodeType="afterEffect">
                                  <p:stCondLst>
                                    <p:cond delay="1000"/>
                                  </p:stCondLst>
                                  <p:childTnLst>
                                    <p:set>
                                      <p:cBhvr>
                                        <p:cTn id="204" dur="1" fill="hold">
                                          <p:stCondLst>
                                            <p:cond delay="0"/>
                                          </p:stCondLst>
                                        </p:cTn>
                                        <p:tgtEl>
                                          <p:spTgt spid="71"/>
                                        </p:tgtEl>
                                        <p:attrNameLst>
                                          <p:attrName>style.visibility</p:attrName>
                                        </p:attrNameLst>
                                      </p:cBhvr>
                                      <p:to>
                                        <p:strVal val="visible"/>
                                      </p:to>
                                    </p:set>
                                  </p:childTnLst>
                                  <p:subTnLst>
                                    <p:audio>
                                      <p:cMediaNode>
                                        <p:cTn display="0" masterRel="sameClick">
                                          <p:stCondLst>
                                            <p:cond evt="begin" delay="0">
                                              <p:tn val="203"/>
                                            </p:cond>
                                          </p:stCondLst>
                                          <p:endCondLst>
                                            <p:cond evt="onStopAudio" delay="0">
                                              <p:tgtEl>
                                                <p:sldTgt/>
                                              </p:tgtEl>
                                            </p:cond>
                                          </p:endCondLst>
                                        </p:cTn>
                                        <p:tgtEl>
                                          <p:sndTgt r:embed="rId2" name="hammer.wav"/>
                                        </p:tgtEl>
                                      </p:cMediaNode>
                                    </p:audio>
                                  </p:subTnLst>
                                </p:cTn>
                              </p:par>
                            </p:childTnLst>
                          </p:cTn>
                        </p:par>
                        <p:par>
                          <p:cTn id="205" fill="hold" nodeType="afterGroup">
                            <p:stCondLst>
                              <p:cond delay="66000"/>
                            </p:stCondLst>
                            <p:childTnLst>
                              <p:par>
                                <p:cTn id="206" presetID="1" presetClass="entr" presetSubtype="0" fill="hold" grpId="0" nodeType="afterEffect">
                                  <p:stCondLst>
                                    <p:cond delay="1000"/>
                                  </p:stCondLst>
                                  <p:childTnLst>
                                    <p:set>
                                      <p:cBhvr>
                                        <p:cTn id="207" dur="1" fill="hold">
                                          <p:stCondLst>
                                            <p:cond delay="0"/>
                                          </p:stCondLst>
                                        </p:cTn>
                                        <p:tgtEl>
                                          <p:spTgt spid="72"/>
                                        </p:tgtEl>
                                        <p:attrNameLst>
                                          <p:attrName>style.visibility</p:attrName>
                                        </p:attrNameLst>
                                      </p:cBhvr>
                                      <p:to>
                                        <p:strVal val="visible"/>
                                      </p:to>
                                    </p:set>
                                  </p:childTnLst>
                                  <p:subTnLst>
                                    <p:audio>
                                      <p:cMediaNode>
                                        <p:cTn display="0" masterRel="sameClick">
                                          <p:stCondLst>
                                            <p:cond evt="begin" delay="0">
                                              <p:tn val="206"/>
                                            </p:cond>
                                          </p:stCondLst>
                                          <p:endCondLst>
                                            <p:cond evt="onStopAudio" delay="0">
                                              <p:tgtEl>
                                                <p:sldTgt/>
                                              </p:tgtEl>
                                            </p:cond>
                                          </p:endCondLst>
                                        </p:cTn>
                                        <p:tgtEl>
                                          <p:sndTgt r:embed="rId2" name="hammer.wav"/>
                                        </p:tgtEl>
                                      </p:cMediaNode>
                                    </p:audio>
                                  </p:subTnLst>
                                </p:cTn>
                              </p:par>
                            </p:childTnLst>
                          </p:cTn>
                        </p:par>
                        <p:par>
                          <p:cTn id="208" fill="hold" nodeType="afterGroup">
                            <p:stCondLst>
                              <p:cond delay="67000"/>
                            </p:stCondLst>
                            <p:childTnLst>
                              <p:par>
                                <p:cTn id="209" presetID="1" presetClass="entr" presetSubtype="0" fill="hold" grpId="0" nodeType="afterEffect">
                                  <p:stCondLst>
                                    <p:cond delay="1000"/>
                                  </p:stCondLst>
                                  <p:childTnLst>
                                    <p:set>
                                      <p:cBhvr>
                                        <p:cTn id="210" dur="1" fill="hold">
                                          <p:stCondLst>
                                            <p:cond delay="0"/>
                                          </p:stCondLst>
                                        </p:cTn>
                                        <p:tgtEl>
                                          <p:spTgt spid="73"/>
                                        </p:tgtEl>
                                        <p:attrNameLst>
                                          <p:attrName>style.visibility</p:attrName>
                                        </p:attrNameLst>
                                      </p:cBhvr>
                                      <p:to>
                                        <p:strVal val="visible"/>
                                      </p:to>
                                    </p:set>
                                  </p:childTnLst>
                                  <p:subTnLst>
                                    <p:audio>
                                      <p:cMediaNode>
                                        <p:cTn display="0" masterRel="sameClick">
                                          <p:stCondLst>
                                            <p:cond evt="begin" delay="0">
                                              <p:tn val="209"/>
                                            </p:cond>
                                          </p:stCondLst>
                                          <p:endCondLst>
                                            <p:cond evt="onStopAudio" delay="0">
                                              <p:tgtEl>
                                                <p:sldTgt/>
                                              </p:tgtEl>
                                            </p:cond>
                                          </p:endCondLst>
                                        </p:cTn>
                                        <p:tgtEl>
                                          <p:sndTgt r:embed="rId2" name="hammer.wav"/>
                                        </p:tgtEl>
                                      </p:cMediaNode>
                                    </p:audio>
                                  </p:subTnLst>
                                </p:cTn>
                              </p:par>
                            </p:childTnLst>
                          </p:cTn>
                        </p:par>
                        <p:par>
                          <p:cTn id="211" fill="hold" nodeType="afterGroup">
                            <p:stCondLst>
                              <p:cond delay="68000"/>
                            </p:stCondLst>
                            <p:childTnLst>
                              <p:par>
                                <p:cTn id="212" presetID="1" presetClass="entr" presetSubtype="0" fill="hold" grpId="0" nodeType="afterEffect">
                                  <p:stCondLst>
                                    <p:cond delay="1000"/>
                                  </p:stCondLst>
                                  <p:childTnLst>
                                    <p:set>
                                      <p:cBhvr>
                                        <p:cTn id="213" dur="1" fill="hold">
                                          <p:stCondLst>
                                            <p:cond delay="0"/>
                                          </p:stCondLst>
                                        </p:cTn>
                                        <p:tgtEl>
                                          <p:spTgt spid="74"/>
                                        </p:tgtEl>
                                        <p:attrNameLst>
                                          <p:attrName>style.visibility</p:attrName>
                                        </p:attrNameLst>
                                      </p:cBhvr>
                                      <p:to>
                                        <p:strVal val="visible"/>
                                      </p:to>
                                    </p:set>
                                  </p:childTnLst>
                                  <p:subTnLst>
                                    <p:audio>
                                      <p:cMediaNode>
                                        <p:cTn display="0" masterRel="sameClick">
                                          <p:stCondLst>
                                            <p:cond evt="begin" delay="0">
                                              <p:tn val="212"/>
                                            </p:cond>
                                          </p:stCondLst>
                                          <p:endCondLst>
                                            <p:cond evt="onStopAudio" delay="0">
                                              <p:tgtEl>
                                                <p:sldTgt/>
                                              </p:tgtEl>
                                            </p:cond>
                                          </p:endCondLst>
                                        </p:cTn>
                                        <p:tgtEl>
                                          <p:sndTgt r:embed="rId2" name="hammer.wav"/>
                                        </p:tgtEl>
                                      </p:cMediaNode>
                                    </p:audio>
                                  </p:subTnLst>
                                </p:cTn>
                              </p:par>
                            </p:childTnLst>
                          </p:cTn>
                        </p:par>
                        <p:par>
                          <p:cTn id="214" fill="hold" nodeType="afterGroup">
                            <p:stCondLst>
                              <p:cond delay="69000"/>
                            </p:stCondLst>
                            <p:childTnLst>
                              <p:par>
                                <p:cTn id="215" presetID="1" presetClass="entr" presetSubtype="0" fill="hold" grpId="0" nodeType="afterEffect">
                                  <p:stCondLst>
                                    <p:cond delay="1000"/>
                                  </p:stCondLst>
                                  <p:childTnLst>
                                    <p:set>
                                      <p:cBhvr>
                                        <p:cTn id="216" dur="1" fill="hold">
                                          <p:stCondLst>
                                            <p:cond delay="0"/>
                                          </p:stCondLst>
                                        </p:cTn>
                                        <p:tgtEl>
                                          <p:spTgt spid="75"/>
                                        </p:tgtEl>
                                        <p:attrNameLst>
                                          <p:attrName>style.visibility</p:attrName>
                                        </p:attrNameLst>
                                      </p:cBhvr>
                                      <p:to>
                                        <p:strVal val="visible"/>
                                      </p:to>
                                    </p:set>
                                  </p:childTnLst>
                                  <p:subTnLst>
                                    <p:audio>
                                      <p:cMediaNode>
                                        <p:cTn display="0" masterRel="sameClick">
                                          <p:stCondLst>
                                            <p:cond evt="begin" delay="0">
                                              <p:tn val="215"/>
                                            </p:cond>
                                          </p:stCondLst>
                                          <p:endCondLst>
                                            <p:cond evt="onStopAudio" delay="0">
                                              <p:tgtEl>
                                                <p:sldTgt/>
                                              </p:tgtEl>
                                            </p:cond>
                                          </p:endCondLst>
                                        </p:cTn>
                                        <p:tgtEl>
                                          <p:sndTgt r:embed="rId2" name="hammer.wav"/>
                                        </p:tgtEl>
                                      </p:cMediaNode>
                                    </p:audio>
                                  </p:subTnLst>
                                </p:cTn>
                              </p:par>
                            </p:childTnLst>
                          </p:cTn>
                        </p:par>
                        <p:par>
                          <p:cTn id="217" fill="hold" nodeType="afterGroup">
                            <p:stCondLst>
                              <p:cond delay="70000"/>
                            </p:stCondLst>
                            <p:childTnLst>
                              <p:par>
                                <p:cTn id="218" presetID="1" presetClass="entr" presetSubtype="0" fill="hold" grpId="0" nodeType="afterEffect">
                                  <p:stCondLst>
                                    <p:cond delay="1000"/>
                                  </p:stCondLst>
                                  <p:childTnLst>
                                    <p:set>
                                      <p:cBhvr>
                                        <p:cTn id="219" dur="1" fill="hold">
                                          <p:stCondLst>
                                            <p:cond delay="0"/>
                                          </p:stCondLst>
                                        </p:cTn>
                                        <p:tgtEl>
                                          <p:spTgt spid="76"/>
                                        </p:tgtEl>
                                        <p:attrNameLst>
                                          <p:attrName>style.visibility</p:attrName>
                                        </p:attrNameLst>
                                      </p:cBhvr>
                                      <p:to>
                                        <p:strVal val="visible"/>
                                      </p:to>
                                    </p:set>
                                  </p:childTnLst>
                                  <p:subTnLst>
                                    <p:audio>
                                      <p:cMediaNode>
                                        <p:cTn display="0" masterRel="sameClick">
                                          <p:stCondLst>
                                            <p:cond evt="begin" delay="0">
                                              <p:tn val="218"/>
                                            </p:cond>
                                          </p:stCondLst>
                                          <p:endCondLst>
                                            <p:cond evt="onStopAudio" delay="0">
                                              <p:tgtEl>
                                                <p:sldTgt/>
                                              </p:tgtEl>
                                            </p:cond>
                                          </p:endCondLst>
                                        </p:cTn>
                                        <p:tgtEl>
                                          <p:sndTgt r:embed="rId2" name="hammer.wav"/>
                                        </p:tgtEl>
                                      </p:cMediaNode>
                                    </p:audio>
                                  </p:subTnLst>
                                </p:cTn>
                              </p:par>
                            </p:childTnLst>
                          </p:cTn>
                        </p:par>
                        <p:par>
                          <p:cTn id="220" fill="hold" nodeType="afterGroup">
                            <p:stCondLst>
                              <p:cond delay="71000"/>
                            </p:stCondLst>
                            <p:childTnLst>
                              <p:par>
                                <p:cTn id="221" presetID="1" presetClass="entr" presetSubtype="0" fill="hold" grpId="0" nodeType="afterEffect">
                                  <p:stCondLst>
                                    <p:cond delay="1000"/>
                                  </p:stCondLst>
                                  <p:childTnLst>
                                    <p:set>
                                      <p:cBhvr>
                                        <p:cTn id="222" dur="1" fill="hold">
                                          <p:stCondLst>
                                            <p:cond delay="0"/>
                                          </p:stCondLst>
                                        </p:cTn>
                                        <p:tgtEl>
                                          <p:spTgt spid="77"/>
                                        </p:tgtEl>
                                        <p:attrNameLst>
                                          <p:attrName>style.visibility</p:attrName>
                                        </p:attrNameLst>
                                      </p:cBhvr>
                                      <p:to>
                                        <p:strVal val="visible"/>
                                      </p:to>
                                    </p:set>
                                  </p:childTnLst>
                                  <p:subTnLst>
                                    <p:audio>
                                      <p:cMediaNode>
                                        <p:cTn display="0" masterRel="sameClick">
                                          <p:stCondLst>
                                            <p:cond evt="begin" delay="0">
                                              <p:tn val="221"/>
                                            </p:cond>
                                          </p:stCondLst>
                                          <p:endCondLst>
                                            <p:cond evt="onStopAudio" delay="0">
                                              <p:tgtEl>
                                                <p:sldTgt/>
                                              </p:tgtEl>
                                            </p:cond>
                                          </p:endCondLst>
                                        </p:cTn>
                                        <p:tgtEl>
                                          <p:sndTgt r:embed="rId2" name="hammer.wav"/>
                                        </p:tgtEl>
                                      </p:cMediaNode>
                                    </p:audio>
                                  </p:subTnLst>
                                </p:cTn>
                              </p:par>
                            </p:childTnLst>
                          </p:cTn>
                        </p:par>
                        <p:par>
                          <p:cTn id="223" fill="hold" nodeType="afterGroup">
                            <p:stCondLst>
                              <p:cond delay="72000"/>
                            </p:stCondLst>
                            <p:childTnLst>
                              <p:par>
                                <p:cTn id="224" presetID="1" presetClass="entr" presetSubtype="0" fill="hold" grpId="0" nodeType="afterEffect">
                                  <p:stCondLst>
                                    <p:cond delay="1000"/>
                                  </p:stCondLst>
                                  <p:childTnLst>
                                    <p:set>
                                      <p:cBhvr>
                                        <p:cTn id="225" dur="1" fill="hold">
                                          <p:stCondLst>
                                            <p:cond delay="0"/>
                                          </p:stCondLst>
                                        </p:cTn>
                                        <p:tgtEl>
                                          <p:spTgt spid="78"/>
                                        </p:tgtEl>
                                        <p:attrNameLst>
                                          <p:attrName>style.visibility</p:attrName>
                                        </p:attrNameLst>
                                      </p:cBhvr>
                                      <p:to>
                                        <p:strVal val="visible"/>
                                      </p:to>
                                    </p:set>
                                  </p:childTnLst>
                                  <p:subTnLst>
                                    <p:audio>
                                      <p:cMediaNode>
                                        <p:cTn display="0" masterRel="sameClick">
                                          <p:stCondLst>
                                            <p:cond evt="begin" delay="0">
                                              <p:tn val="224"/>
                                            </p:cond>
                                          </p:stCondLst>
                                          <p:endCondLst>
                                            <p:cond evt="onStopAudio" delay="0">
                                              <p:tgtEl>
                                                <p:sldTgt/>
                                              </p:tgtEl>
                                            </p:cond>
                                          </p:endCondLst>
                                        </p:cTn>
                                        <p:tgtEl>
                                          <p:sndTgt r:embed="rId2" name="hammer.wav"/>
                                        </p:tgtEl>
                                      </p:cMediaNode>
                                    </p:audio>
                                  </p:subTnLst>
                                </p:cTn>
                              </p:par>
                            </p:childTnLst>
                          </p:cTn>
                        </p:par>
                        <p:par>
                          <p:cTn id="226" fill="hold" nodeType="afterGroup">
                            <p:stCondLst>
                              <p:cond delay="73000"/>
                            </p:stCondLst>
                            <p:childTnLst>
                              <p:par>
                                <p:cTn id="227" presetID="1" presetClass="entr" presetSubtype="0" fill="hold" grpId="0" nodeType="afterEffect">
                                  <p:stCondLst>
                                    <p:cond delay="1000"/>
                                  </p:stCondLst>
                                  <p:childTnLst>
                                    <p:set>
                                      <p:cBhvr>
                                        <p:cTn id="228" dur="1" fill="hold">
                                          <p:stCondLst>
                                            <p:cond delay="0"/>
                                          </p:stCondLst>
                                        </p:cTn>
                                        <p:tgtEl>
                                          <p:spTgt spid="79"/>
                                        </p:tgtEl>
                                        <p:attrNameLst>
                                          <p:attrName>style.visibility</p:attrName>
                                        </p:attrNameLst>
                                      </p:cBhvr>
                                      <p:to>
                                        <p:strVal val="visible"/>
                                      </p:to>
                                    </p:set>
                                  </p:childTnLst>
                                  <p:subTnLst>
                                    <p:audio>
                                      <p:cMediaNode>
                                        <p:cTn display="0" masterRel="sameClick">
                                          <p:stCondLst>
                                            <p:cond evt="begin" delay="0">
                                              <p:tn val="227"/>
                                            </p:cond>
                                          </p:stCondLst>
                                          <p:endCondLst>
                                            <p:cond evt="onStopAudio" delay="0">
                                              <p:tgtEl>
                                                <p:sldTgt/>
                                              </p:tgtEl>
                                            </p:cond>
                                          </p:endCondLst>
                                        </p:cTn>
                                        <p:tgtEl>
                                          <p:sndTgt r:embed="rId2" name="hammer.wav"/>
                                        </p:tgtEl>
                                      </p:cMediaNode>
                                    </p:audio>
                                  </p:subTnLst>
                                </p:cTn>
                              </p:par>
                            </p:childTnLst>
                          </p:cTn>
                        </p:par>
                        <p:par>
                          <p:cTn id="229" fill="hold" nodeType="afterGroup">
                            <p:stCondLst>
                              <p:cond delay="74000"/>
                            </p:stCondLst>
                            <p:childTnLst>
                              <p:par>
                                <p:cTn id="230" presetID="1" presetClass="entr" presetSubtype="0" fill="hold" grpId="0" nodeType="afterEffect">
                                  <p:stCondLst>
                                    <p:cond delay="1000"/>
                                  </p:stCondLst>
                                  <p:childTnLst>
                                    <p:set>
                                      <p:cBhvr>
                                        <p:cTn id="231" dur="1" fill="hold">
                                          <p:stCondLst>
                                            <p:cond delay="0"/>
                                          </p:stCondLst>
                                        </p:cTn>
                                        <p:tgtEl>
                                          <p:spTgt spid="80"/>
                                        </p:tgtEl>
                                        <p:attrNameLst>
                                          <p:attrName>style.visibility</p:attrName>
                                        </p:attrNameLst>
                                      </p:cBhvr>
                                      <p:to>
                                        <p:strVal val="visible"/>
                                      </p:to>
                                    </p:set>
                                  </p:childTnLst>
                                  <p:subTnLst>
                                    <p:audio>
                                      <p:cMediaNode>
                                        <p:cTn display="0" masterRel="sameClick">
                                          <p:stCondLst>
                                            <p:cond evt="begin" delay="0">
                                              <p:tn val="230"/>
                                            </p:cond>
                                          </p:stCondLst>
                                          <p:endCondLst>
                                            <p:cond evt="onStopAudio" delay="0">
                                              <p:tgtEl>
                                                <p:sldTgt/>
                                              </p:tgtEl>
                                            </p:cond>
                                          </p:endCondLst>
                                        </p:cTn>
                                        <p:tgtEl>
                                          <p:sndTgt r:embed="rId2" name="hammer.wav"/>
                                        </p:tgtEl>
                                      </p:cMediaNode>
                                    </p:audio>
                                  </p:subTnLst>
                                </p:cTn>
                              </p:par>
                            </p:childTnLst>
                          </p:cTn>
                        </p:par>
                        <p:par>
                          <p:cTn id="232" fill="hold" nodeType="afterGroup">
                            <p:stCondLst>
                              <p:cond delay="75000"/>
                            </p:stCondLst>
                            <p:childTnLst>
                              <p:par>
                                <p:cTn id="233" presetID="1" presetClass="entr" presetSubtype="0" fill="hold" grpId="0" nodeType="afterEffect">
                                  <p:stCondLst>
                                    <p:cond delay="1000"/>
                                  </p:stCondLst>
                                  <p:childTnLst>
                                    <p:set>
                                      <p:cBhvr>
                                        <p:cTn id="234" dur="1" fill="hold">
                                          <p:stCondLst>
                                            <p:cond delay="0"/>
                                          </p:stCondLst>
                                        </p:cTn>
                                        <p:tgtEl>
                                          <p:spTgt spid="81"/>
                                        </p:tgtEl>
                                        <p:attrNameLst>
                                          <p:attrName>style.visibility</p:attrName>
                                        </p:attrNameLst>
                                      </p:cBhvr>
                                      <p:to>
                                        <p:strVal val="visible"/>
                                      </p:to>
                                    </p:set>
                                  </p:childTnLst>
                                  <p:subTnLst>
                                    <p:audio>
                                      <p:cMediaNode>
                                        <p:cTn display="0" masterRel="sameClick">
                                          <p:stCondLst>
                                            <p:cond evt="begin" delay="0">
                                              <p:tn val="233"/>
                                            </p:cond>
                                          </p:stCondLst>
                                          <p:endCondLst>
                                            <p:cond evt="onStopAudio" delay="0">
                                              <p:tgtEl>
                                                <p:sldTgt/>
                                              </p:tgtEl>
                                            </p:cond>
                                          </p:endCondLst>
                                        </p:cTn>
                                        <p:tgtEl>
                                          <p:sndTgt r:embed="rId2" name="hammer.wav"/>
                                        </p:tgtEl>
                                      </p:cMediaNode>
                                    </p:audio>
                                  </p:subTnLst>
                                </p:cTn>
                              </p:par>
                            </p:childTnLst>
                          </p:cTn>
                        </p:par>
                        <p:par>
                          <p:cTn id="235" fill="hold" nodeType="afterGroup">
                            <p:stCondLst>
                              <p:cond delay="76000"/>
                            </p:stCondLst>
                            <p:childTnLst>
                              <p:par>
                                <p:cTn id="236" presetID="1" presetClass="entr" presetSubtype="0" fill="hold" grpId="0" nodeType="afterEffect">
                                  <p:stCondLst>
                                    <p:cond delay="1000"/>
                                  </p:stCondLst>
                                  <p:childTnLst>
                                    <p:set>
                                      <p:cBhvr>
                                        <p:cTn id="237" dur="1" fill="hold">
                                          <p:stCondLst>
                                            <p:cond delay="0"/>
                                          </p:stCondLst>
                                        </p:cTn>
                                        <p:tgtEl>
                                          <p:spTgt spid="82"/>
                                        </p:tgtEl>
                                        <p:attrNameLst>
                                          <p:attrName>style.visibility</p:attrName>
                                        </p:attrNameLst>
                                      </p:cBhvr>
                                      <p:to>
                                        <p:strVal val="visible"/>
                                      </p:to>
                                    </p:set>
                                  </p:childTnLst>
                                  <p:subTnLst>
                                    <p:audio>
                                      <p:cMediaNode>
                                        <p:cTn display="0" masterRel="sameClick">
                                          <p:stCondLst>
                                            <p:cond evt="begin" delay="0">
                                              <p:tn val="236"/>
                                            </p:cond>
                                          </p:stCondLst>
                                          <p:endCondLst>
                                            <p:cond evt="onStopAudio" delay="0">
                                              <p:tgtEl>
                                                <p:sldTgt/>
                                              </p:tgtEl>
                                            </p:cond>
                                          </p:endCondLst>
                                        </p:cTn>
                                        <p:tgtEl>
                                          <p:sndTgt r:embed="rId2" name="hammer.wav"/>
                                        </p:tgtEl>
                                      </p:cMediaNode>
                                    </p:audio>
                                  </p:subTnLst>
                                </p:cTn>
                              </p:par>
                            </p:childTnLst>
                          </p:cTn>
                        </p:par>
                        <p:par>
                          <p:cTn id="238" fill="hold" nodeType="afterGroup">
                            <p:stCondLst>
                              <p:cond delay="77000"/>
                            </p:stCondLst>
                            <p:childTnLst>
                              <p:par>
                                <p:cTn id="239" presetID="1" presetClass="entr" presetSubtype="0" fill="hold" grpId="0" nodeType="afterEffect">
                                  <p:stCondLst>
                                    <p:cond delay="1000"/>
                                  </p:stCondLst>
                                  <p:childTnLst>
                                    <p:set>
                                      <p:cBhvr>
                                        <p:cTn id="240" dur="1" fill="hold">
                                          <p:stCondLst>
                                            <p:cond delay="0"/>
                                          </p:stCondLst>
                                        </p:cTn>
                                        <p:tgtEl>
                                          <p:spTgt spid="83"/>
                                        </p:tgtEl>
                                        <p:attrNameLst>
                                          <p:attrName>style.visibility</p:attrName>
                                        </p:attrNameLst>
                                      </p:cBhvr>
                                      <p:to>
                                        <p:strVal val="visible"/>
                                      </p:to>
                                    </p:set>
                                  </p:childTnLst>
                                  <p:subTnLst>
                                    <p:audio>
                                      <p:cMediaNode>
                                        <p:cTn display="0" masterRel="sameClick">
                                          <p:stCondLst>
                                            <p:cond evt="begin" delay="0">
                                              <p:tn val="239"/>
                                            </p:cond>
                                          </p:stCondLst>
                                          <p:endCondLst>
                                            <p:cond evt="onStopAudio" delay="0">
                                              <p:tgtEl>
                                                <p:sldTgt/>
                                              </p:tgtEl>
                                            </p:cond>
                                          </p:endCondLst>
                                        </p:cTn>
                                        <p:tgtEl>
                                          <p:sndTgt r:embed="rId2" name="hammer.wav"/>
                                        </p:tgtEl>
                                      </p:cMediaNode>
                                    </p:audio>
                                  </p:subTnLst>
                                </p:cTn>
                              </p:par>
                            </p:childTnLst>
                          </p:cTn>
                        </p:par>
                        <p:par>
                          <p:cTn id="241" fill="hold" nodeType="afterGroup">
                            <p:stCondLst>
                              <p:cond delay="78000"/>
                            </p:stCondLst>
                            <p:childTnLst>
                              <p:par>
                                <p:cTn id="242" presetID="1" presetClass="entr" presetSubtype="0" fill="hold" grpId="0" nodeType="afterEffect">
                                  <p:stCondLst>
                                    <p:cond delay="1000"/>
                                  </p:stCondLst>
                                  <p:childTnLst>
                                    <p:set>
                                      <p:cBhvr>
                                        <p:cTn id="243" dur="1" fill="hold">
                                          <p:stCondLst>
                                            <p:cond delay="0"/>
                                          </p:stCondLst>
                                        </p:cTn>
                                        <p:tgtEl>
                                          <p:spTgt spid="84"/>
                                        </p:tgtEl>
                                        <p:attrNameLst>
                                          <p:attrName>style.visibility</p:attrName>
                                        </p:attrNameLst>
                                      </p:cBhvr>
                                      <p:to>
                                        <p:strVal val="visible"/>
                                      </p:to>
                                    </p:set>
                                  </p:childTnLst>
                                  <p:subTnLst>
                                    <p:audio>
                                      <p:cMediaNode>
                                        <p:cTn display="0" masterRel="sameClick">
                                          <p:stCondLst>
                                            <p:cond evt="begin" delay="0">
                                              <p:tn val="242"/>
                                            </p:cond>
                                          </p:stCondLst>
                                          <p:endCondLst>
                                            <p:cond evt="onStopAudio" delay="0">
                                              <p:tgtEl>
                                                <p:sldTgt/>
                                              </p:tgtEl>
                                            </p:cond>
                                          </p:endCondLst>
                                        </p:cTn>
                                        <p:tgtEl>
                                          <p:sndTgt r:embed="rId2" name="hammer.wav"/>
                                        </p:tgtEl>
                                      </p:cMediaNode>
                                    </p:audio>
                                  </p:subTnLst>
                                </p:cTn>
                              </p:par>
                            </p:childTnLst>
                          </p:cTn>
                        </p:par>
                        <p:par>
                          <p:cTn id="244" fill="hold" nodeType="afterGroup">
                            <p:stCondLst>
                              <p:cond delay="79000"/>
                            </p:stCondLst>
                            <p:childTnLst>
                              <p:par>
                                <p:cTn id="245" presetID="1" presetClass="entr" presetSubtype="0" fill="hold" grpId="0" nodeType="afterEffect">
                                  <p:stCondLst>
                                    <p:cond delay="1000"/>
                                  </p:stCondLst>
                                  <p:childTnLst>
                                    <p:set>
                                      <p:cBhvr>
                                        <p:cTn id="246" dur="1" fill="hold">
                                          <p:stCondLst>
                                            <p:cond delay="0"/>
                                          </p:stCondLst>
                                        </p:cTn>
                                        <p:tgtEl>
                                          <p:spTgt spid="85"/>
                                        </p:tgtEl>
                                        <p:attrNameLst>
                                          <p:attrName>style.visibility</p:attrName>
                                        </p:attrNameLst>
                                      </p:cBhvr>
                                      <p:to>
                                        <p:strVal val="visible"/>
                                      </p:to>
                                    </p:set>
                                  </p:childTnLst>
                                  <p:subTnLst>
                                    <p:audio>
                                      <p:cMediaNode>
                                        <p:cTn display="0" masterRel="sameClick">
                                          <p:stCondLst>
                                            <p:cond evt="begin" delay="0">
                                              <p:tn val="245"/>
                                            </p:cond>
                                          </p:stCondLst>
                                          <p:endCondLst>
                                            <p:cond evt="onStopAudio" delay="0">
                                              <p:tgtEl>
                                                <p:sldTgt/>
                                              </p:tgtEl>
                                            </p:cond>
                                          </p:endCondLst>
                                        </p:cTn>
                                        <p:tgtEl>
                                          <p:sndTgt r:embed="rId2" name="hammer.wav"/>
                                        </p:tgtEl>
                                      </p:cMediaNode>
                                    </p:audio>
                                  </p:subTnLst>
                                </p:cTn>
                              </p:par>
                            </p:childTnLst>
                          </p:cTn>
                        </p:par>
                        <p:par>
                          <p:cTn id="247" fill="hold" nodeType="afterGroup">
                            <p:stCondLst>
                              <p:cond delay="80000"/>
                            </p:stCondLst>
                            <p:childTnLst>
                              <p:par>
                                <p:cTn id="248" presetID="1" presetClass="entr" presetSubtype="0" fill="hold" grpId="0" nodeType="afterEffect">
                                  <p:stCondLst>
                                    <p:cond delay="1000"/>
                                  </p:stCondLst>
                                  <p:childTnLst>
                                    <p:set>
                                      <p:cBhvr>
                                        <p:cTn id="249" dur="1" fill="hold">
                                          <p:stCondLst>
                                            <p:cond delay="0"/>
                                          </p:stCondLst>
                                        </p:cTn>
                                        <p:tgtEl>
                                          <p:spTgt spid="86"/>
                                        </p:tgtEl>
                                        <p:attrNameLst>
                                          <p:attrName>style.visibility</p:attrName>
                                        </p:attrNameLst>
                                      </p:cBhvr>
                                      <p:to>
                                        <p:strVal val="visible"/>
                                      </p:to>
                                    </p:set>
                                  </p:childTnLst>
                                  <p:subTnLst>
                                    <p:audio>
                                      <p:cMediaNode>
                                        <p:cTn display="0" masterRel="sameClick">
                                          <p:stCondLst>
                                            <p:cond evt="begin" delay="0">
                                              <p:tn val="248"/>
                                            </p:cond>
                                          </p:stCondLst>
                                          <p:endCondLst>
                                            <p:cond evt="onStopAudio" delay="0">
                                              <p:tgtEl>
                                                <p:sldTgt/>
                                              </p:tgtEl>
                                            </p:cond>
                                          </p:endCondLst>
                                        </p:cTn>
                                        <p:tgtEl>
                                          <p:sndTgt r:embed="rId2" name="hammer.wav"/>
                                        </p:tgtEl>
                                      </p:cMediaNode>
                                    </p:audio>
                                  </p:subTnLst>
                                </p:cTn>
                              </p:par>
                            </p:childTnLst>
                          </p:cTn>
                        </p:par>
                        <p:par>
                          <p:cTn id="250" fill="hold" nodeType="afterGroup">
                            <p:stCondLst>
                              <p:cond delay="81000"/>
                            </p:stCondLst>
                            <p:childTnLst>
                              <p:par>
                                <p:cTn id="251" presetID="1" presetClass="entr" presetSubtype="0" fill="hold" grpId="0" nodeType="afterEffect">
                                  <p:stCondLst>
                                    <p:cond delay="1000"/>
                                  </p:stCondLst>
                                  <p:childTnLst>
                                    <p:set>
                                      <p:cBhvr>
                                        <p:cTn id="252" dur="1" fill="hold">
                                          <p:stCondLst>
                                            <p:cond delay="0"/>
                                          </p:stCondLst>
                                        </p:cTn>
                                        <p:tgtEl>
                                          <p:spTgt spid="87"/>
                                        </p:tgtEl>
                                        <p:attrNameLst>
                                          <p:attrName>style.visibility</p:attrName>
                                        </p:attrNameLst>
                                      </p:cBhvr>
                                      <p:to>
                                        <p:strVal val="visible"/>
                                      </p:to>
                                    </p:set>
                                  </p:childTnLst>
                                  <p:subTnLst>
                                    <p:audio>
                                      <p:cMediaNode>
                                        <p:cTn display="0" masterRel="sameClick">
                                          <p:stCondLst>
                                            <p:cond evt="begin" delay="0">
                                              <p:tn val="251"/>
                                            </p:cond>
                                          </p:stCondLst>
                                          <p:endCondLst>
                                            <p:cond evt="onStopAudio" delay="0">
                                              <p:tgtEl>
                                                <p:sldTgt/>
                                              </p:tgtEl>
                                            </p:cond>
                                          </p:endCondLst>
                                        </p:cTn>
                                        <p:tgtEl>
                                          <p:sndTgt r:embed="rId2" name="hammer.wav"/>
                                        </p:tgtEl>
                                      </p:cMediaNode>
                                    </p:audio>
                                  </p:subTnLst>
                                </p:cTn>
                              </p:par>
                            </p:childTnLst>
                          </p:cTn>
                        </p:par>
                        <p:par>
                          <p:cTn id="253" fill="hold" nodeType="afterGroup">
                            <p:stCondLst>
                              <p:cond delay="82000"/>
                            </p:stCondLst>
                            <p:childTnLst>
                              <p:par>
                                <p:cTn id="254" presetID="1" presetClass="entr" presetSubtype="0" fill="hold" grpId="0" nodeType="afterEffect">
                                  <p:stCondLst>
                                    <p:cond delay="1000"/>
                                  </p:stCondLst>
                                  <p:childTnLst>
                                    <p:set>
                                      <p:cBhvr>
                                        <p:cTn id="255" dur="1" fill="hold">
                                          <p:stCondLst>
                                            <p:cond delay="0"/>
                                          </p:stCondLst>
                                        </p:cTn>
                                        <p:tgtEl>
                                          <p:spTgt spid="88"/>
                                        </p:tgtEl>
                                        <p:attrNameLst>
                                          <p:attrName>style.visibility</p:attrName>
                                        </p:attrNameLst>
                                      </p:cBhvr>
                                      <p:to>
                                        <p:strVal val="visible"/>
                                      </p:to>
                                    </p:set>
                                  </p:childTnLst>
                                  <p:subTnLst>
                                    <p:audio>
                                      <p:cMediaNode>
                                        <p:cTn display="0" masterRel="sameClick">
                                          <p:stCondLst>
                                            <p:cond evt="begin" delay="0">
                                              <p:tn val="254"/>
                                            </p:cond>
                                          </p:stCondLst>
                                          <p:endCondLst>
                                            <p:cond evt="onStopAudio" delay="0">
                                              <p:tgtEl>
                                                <p:sldTgt/>
                                              </p:tgtEl>
                                            </p:cond>
                                          </p:endCondLst>
                                        </p:cTn>
                                        <p:tgtEl>
                                          <p:sndTgt r:embed="rId2" name="hammer.wav"/>
                                        </p:tgtEl>
                                      </p:cMediaNode>
                                    </p:audio>
                                  </p:subTnLst>
                                </p:cTn>
                              </p:par>
                            </p:childTnLst>
                          </p:cTn>
                        </p:par>
                        <p:par>
                          <p:cTn id="256" fill="hold" nodeType="afterGroup">
                            <p:stCondLst>
                              <p:cond delay="83000"/>
                            </p:stCondLst>
                            <p:childTnLst>
                              <p:par>
                                <p:cTn id="257" presetID="1" presetClass="entr" presetSubtype="0" fill="hold" grpId="0" nodeType="afterEffect">
                                  <p:stCondLst>
                                    <p:cond delay="1000"/>
                                  </p:stCondLst>
                                  <p:childTnLst>
                                    <p:set>
                                      <p:cBhvr>
                                        <p:cTn id="258" dur="1" fill="hold">
                                          <p:stCondLst>
                                            <p:cond delay="0"/>
                                          </p:stCondLst>
                                        </p:cTn>
                                        <p:tgtEl>
                                          <p:spTgt spid="89"/>
                                        </p:tgtEl>
                                        <p:attrNameLst>
                                          <p:attrName>style.visibility</p:attrName>
                                        </p:attrNameLst>
                                      </p:cBhvr>
                                      <p:to>
                                        <p:strVal val="visible"/>
                                      </p:to>
                                    </p:set>
                                  </p:childTnLst>
                                  <p:subTnLst>
                                    <p:audio>
                                      <p:cMediaNode>
                                        <p:cTn display="0" masterRel="sameClick">
                                          <p:stCondLst>
                                            <p:cond evt="begin" delay="0">
                                              <p:tn val="257"/>
                                            </p:cond>
                                          </p:stCondLst>
                                          <p:endCondLst>
                                            <p:cond evt="onStopAudio" delay="0">
                                              <p:tgtEl>
                                                <p:sldTgt/>
                                              </p:tgtEl>
                                            </p:cond>
                                          </p:endCondLst>
                                        </p:cTn>
                                        <p:tgtEl>
                                          <p:sndTgt r:embed="rId2" name="hammer.wav"/>
                                        </p:tgtEl>
                                      </p:cMediaNode>
                                    </p:audio>
                                  </p:subTnLst>
                                </p:cTn>
                              </p:par>
                            </p:childTnLst>
                          </p:cTn>
                        </p:par>
                        <p:par>
                          <p:cTn id="259" fill="hold" nodeType="afterGroup">
                            <p:stCondLst>
                              <p:cond delay="84000"/>
                            </p:stCondLst>
                            <p:childTnLst>
                              <p:par>
                                <p:cTn id="260" presetID="1" presetClass="entr" presetSubtype="0" fill="hold" grpId="0" nodeType="afterEffect">
                                  <p:stCondLst>
                                    <p:cond delay="1000"/>
                                  </p:stCondLst>
                                  <p:childTnLst>
                                    <p:set>
                                      <p:cBhvr>
                                        <p:cTn id="261" dur="1" fill="hold">
                                          <p:stCondLst>
                                            <p:cond delay="0"/>
                                          </p:stCondLst>
                                        </p:cTn>
                                        <p:tgtEl>
                                          <p:spTgt spid="90"/>
                                        </p:tgtEl>
                                        <p:attrNameLst>
                                          <p:attrName>style.visibility</p:attrName>
                                        </p:attrNameLst>
                                      </p:cBhvr>
                                      <p:to>
                                        <p:strVal val="visible"/>
                                      </p:to>
                                    </p:set>
                                  </p:childTnLst>
                                  <p:subTnLst>
                                    <p:audio>
                                      <p:cMediaNode>
                                        <p:cTn display="0" masterRel="sameClick">
                                          <p:stCondLst>
                                            <p:cond evt="begin" delay="0">
                                              <p:tn val="260"/>
                                            </p:cond>
                                          </p:stCondLst>
                                          <p:endCondLst>
                                            <p:cond evt="onStopAudio" delay="0">
                                              <p:tgtEl>
                                                <p:sldTgt/>
                                              </p:tgtEl>
                                            </p:cond>
                                          </p:endCondLst>
                                        </p:cTn>
                                        <p:tgtEl>
                                          <p:sndTgt r:embed="rId2" name="hammer.wav"/>
                                        </p:tgtEl>
                                      </p:cMediaNode>
                                    </p:audio>
                                  </p:subTnLst>
                                </p:cTn>
                              </p:par>
                            </p:childTnLst>
                          </p:cTn>
                        </p:par>
                        <p:par>
                          <p:cTn id="262" fill="hold" nodeType="afterGroup">
                            <p:stCondLst>
                              <p:cond delay="85000"/>
                            </p:stCondLst>
                            <p:childTnLst>
                              <p:par>
                                <p:cTn id="263" presetID="1" presetClass="entr" presetSubtype="0" fill="hold" grpId="0" nodeType="afterEffect">
                                  <p:stCondLst>
                                    <p:cond delay="1000"/>
                                  </p:stCondLst>
                                  <p:childTnLst>
                                    <p:set>
                                      <p:cBhvr>
                                        <p:cTn id="264" dur="1" fill="hold">
                                          <p:stCondLst>
                                            <p:cond delay="0"/>
                                          </p:stCondLst>
                                        </p:cTn>
                                        <p:tgtEl>
                                          <p:spTgt spid="91"/>
                                        </p:tgtEl>
                                        <p:attrNameLst>
                                          <p:attrName>style.visibility</p:attrName>
                                        </p:attrNameLst>
                                      </p:cBhvr>
                                      <p:to>
                                        <p:strVal val="visible"/>
                                      </p:to>
                                    </p:set>
                                  </p:childTnLst>
                                  <p:subTnLst>
                                    <p:audio>
                                      <p:cMediaNode>
                                        <p:cTn display="0" masterRel="sameClick">
                                          <p:stCondLst>
                                            <p:cond evt="begin" delay="0">
                                              <p:tn val="263"/>
                                            </p:cond>
                                          </p:stCondLst>
                                          <p:endCondLst>
                                            <p:cond evt="onStopAudio" delay="0">
                                              <p:tgtEl>
                                                <p:sldTgt/>
                                              </p:tgtEl>
                                            </p:cond>
                                          </p:endCondLst>
                                        </p:cTn>
                                        <p:tgtEl>
                                          <p:sndTgt r:embed="rId2" name="hammer.wav"/>
                                        </p:tgtEl>
                                      </p:cMediaNode>
                                    </p:audio>
                                  </p:subTnLst>
                                </p:cTn>
                              </p:par>
                            </p:childTnLst>
                          </p:cTn>
                        </p:par>
                        <p:par>
                          <p:cTn id="265" fill="hold" nodeType="afterGroup">
                            <p:stCondLst>
                              <p:cond delay="86000"/>
                            </p:stCondLst>
                            <p:childTnLst>
                              <p:par>
                                <p:cTn id="266" presetID="1" presetClass="entr" presetSubtype="0" fill="hold" grpId="0" nodeType="afterEffect">
                                  <p:stCondLst>
                                    <p:cond delay="1000"/>
                                  </p:stCondLst>
                                  <p:childTnLst>
                                    <p:set>
                                      <p:cBhvr>
                                        <p:cTn id="267" dur="1" fill="hold">
                                          <p:stCondLst>
                                            <p:cond delay="0"/>
                                          </p:stCondLst>
                                        </p:cTn>
                                        <p:tgtEl>
                                          <p:spTgt spid="92"/>
                                        </p:tgtEl>
                                        <p:attrNameLst>
                                          <p:attrName>style.visibility</p:attrName>
                                        </p:attrNameLst>
                                      </p:cBhvr>
                                      <p:to>
                                        <p:strVal val="visible"/>
                                      </p:to>
                                    </p:set>
                                  </p:childTnLst>
                                  <p:subTnLst>
                                    <p:audio>
                                      <p:cMediaNode>
                                        <p:cTn display="0" masterRel="sameClick">
                                          <p:stCondLst>
                                            <p:cond evt="begin" delay="0">
                                              <p:tn val="266"/>
                                            </p:cond>
                                          </p:stCondLst>
                                          <p:endCondLst>
                                            <p:cond evt="onStopAudio" delay="0">
                                              <p:tgtEl>
                                                <p:sldTgt/>
                                              </p:tgtEl>
                                            </p:cond>
                                          </p:endCondLst>
                                        </p:cTn>
                                        <p:tgtEl>
                                          <p:sndTgt r:embed="rId2" name="hammer.wav"/>
                                        </p:tgtEl>
                                      </p:cMediaNode>
                                    </p:audio>
                                  </p:subTnLst>
                                </p:cTn>
                              </p:par>
                            </p:childTnLst>
                          </p:cTn>
                        </p:par>
                        <p:par>
                          <p:cTn id="268" fill="hold" nodeType="afterGroup">
                            <p:stCondLst>
                              <p:cond delay="87000"/>
                            </p:stCondLst>
                            <p:childTnLst>
                              <p:par>
                                <p:cTn id="269" presetID="1" presetClass="entr" presetSubtype="0" fill="hold" grpId="0" nodeType="afterEffect">
                                  <p:stCondLst>
                                    <p:cond delay="1000"/>
                                  </p:stCondLst>
                                  <p:childTnLst>
                                    <p:set>
                                      <p:cBhvr>
                                        <p:cTn id="270" dur="1" fill="hold">
                                          <p:stCondLst>
                                            <p:cond delay="0"/>
                                          </p:stCondLst>
                                        </p:cTn>
                                        <p:tgtEl>
                                          <p:spTgt spid="93"/>
                                        </p:tgtEl>
                                        <p:attrNameLst>
                                          <p:attrName>style.visibility</p:attrName>
                                        </p:attrNameLst>
                                      </p:cBhvr>
                                      <p:to>
                                        <p:strVal val="visible"/>
                                      </p:to>
                                    </p:set>
                                  </p:childTnLst>
                                  <p:subTnLst>
                                    <p:audio>
                                      <p:cMediaNode>
                                        <p:cTn display="0" masterRel="sameClick">
                                          <p:stCondLst>
                                            <p:cond evt="begin" delay="0">
                                              <p:tn val="269"/>
                                            </p:cond>
                                          </p:stCondLst>
                                          <p:endCondLst>
                                            <p:cond evt="onStopAudio" delay="0">
                                              <p:tgtEl>
                                                <p:sldTgt/>
                                              </p:tgtEl>
                                            </p:cond>
                                          </p:endCondLst>
                                        </p:cTn>
                                        <p:tgtEl>
                                          <p:sndTgt r:embed="rId2" name="hammer.wav"/>
                                        </p:tgtEl>
                                      </p:cMediaNode>
                                    </p:audio>
                                  </p:subTnLst>
                                </p:cTn>
                              </p:par>
                            </p:childTnLst>
                          </p:cTn>
                        </p:par>
                        <p:par>
                          <p:cTn id="271" fill="hold" nodeType="afterGroup">
                            <p:stCondLst>
                              <p:cond delay="88000"/>
                            </p:stCondLst>
                            <p:childTnLst>
                              <p:par>
                                <p:cTn id="272" presetID="1" presetClass="entr" presetSubtype="0" fill="hold" grpId="0" nodeType="afterEffect">
                                  <p:stCondLst>
                                    <p:cond delay="1000"/>
                                  </p:stCondLst>
                                  <p:childTnLst>
                                    <p:set>
                                      <p:cBhvr>
                                        <p:cTn id="273" dur="1" fill="hold">
                                          <p:stCondLst>
                                            <p:cond delay="0"/>
                                          </p:stCondLst>
                                        </p:cTn>
                                        <p:tgtEl>
                                          <p:spTgt spid="94"/>
                                        </p:tgtEl>
                                        <p:attrNameLst>
                                          <p:attrName>style.visibility</p:attrName>
                                        </p:attrNameLst>
                                      </p:cBhvr>
                                      <p:to>
                                        <p:strVal val="visible"/>
                                      </p:to>
                                    </p:set>
                                  </p:childTnLst>
                                  <p:subTnLst>
                                    <p:audio>
                                      <p:cMediaNode>
                                        <p:cTn display="0" masterRel="sameClick">
                                          <p:stCondLst>
                                            <p:cond evt="begin" delay="0">
                                              <p:tn val="272"/>
                                            </p:cond>
                                          </p:stCondLst>
                                          <p:endCondLst>
                                            <p:cond evt="onStopAudio" delay="0">
                                              <p:tgtEl>
                                                <p:sldTgt/>
                                              </p:tgtEl>
                                            </p:cond>
                                          </p:endCondLst>
                                        </p:cTn>
                                        <p:tgtEl>
                                          <p:sndTgt r:embed="rId2" name="hammer.wav"/>
                                        </p:tgtEl>
                                      </p:cMediaNode>
                                    </p:audio>
                                  </p:subTnLst>
                                </p:cTn>
                              </p:par>
                            </p:childTnLst>
                          </p:cTn>
                        </p:par>
                        <p:par>
                          <p:cTn id="274" fill="hold" nodeType="afterGroup">
                            <p:stCondLst>
                              <p:cond delay="89000"/>
                            </p:stCondLst>
                            <p:childTnLst>
                              <p:par>
                                <p:cTn id="275" presetID="1" presetClass="entr" presetSubtype="0" fill="hold" grpId="0" nodeType="afterEffect">
                                  <p:stCondLst>
                                    <p:cond delay="1000"/>
                                  </p:stCondLst>
                                  <p:childTnLst>
                                    <p:set>
                                      <p:cBhvr>
                                        <p:cTn id="276" dur="1" fill="hold">
                                          <p:stCondLst>
                                            <p:cond delay="0"/>
                                          </p:stCondLst>
                                        </p:cTn>
                                        <p:tgtEl>
                                          <p:spTgt spid="95"/>
                                        </p:tgtEl>
                                        <p:attrNameLst>
                                          <p:attrName>style.visibility</p:attrName>
                                        </p:attrNameLst>
                                      </p:cBhvr>
                                      <p:to>
                                        <p:strVal val="visible"/>
                                      </p:to>
                                    </p:set>
                                  </p:childTnLst>
                                  <p:subTnLst>
                                    <p:audio>
                                      <p:cMediaNode>
                                        <p:cTn display="0" masterRel="sameClick">
                                          <p:stCondLst>
                                            <p:cond evt="begin" delay="0">
                                              <p:tn val="275"/>
                                            </p:cond>
                                          </p:stCondLst>
                                          <p:endCondLst>
                                            <p:cond evt="onStopAudio" delay="0">
                                              <p:tgtEl>
                                                <p:sldTgt/>
                                              </p:tgtEl>
                                            </p:cond>
                                          </p:endCondLst>
                                        </p:cTn>
                                        <p:tgtEl>
                                          <p:sndTgt r:embed="rId2" name="hammer.wav"/>
                                        </p:tgtEl>
                                      </p:cMediaNode>
                                    </p:audio>
                                  </p:subTnLst>
                                </p:cTn>
                              </p:par>
                            </p:childTnLst>
                          </p:cTn>
                        </p:par>
                        <p:par>
                          <p:cTn id="277" fill="hold" nodeType="afterGroup">
                            <p:stCondLst>
                              <p:cond delay="90000"/>
                            </p:stCondLst>
                            <p:childTnLst>
                              <p:par>
                                <p:cTn id="278" presetID="1" presetClass="entr" presetSubtype="0" fill="hold" grpId="0" nodeType="afterEffect">
                                  <p:stCondLst>
                                    <p:cond delay="1000"/>
                                  </p:stCondLst>
                                  <p:childTnLst>
                                    <p:set>
                                      <p:cBhvr>
                                        <p:cTn id="279" dur="1" fill="hold">
                                          <p:stCondLst>
                                            <p:cond delay="0"/>
                                          </p:stCondLst>
                                        </p:cTn>
                                        <p:tgtEl>
                                          <p:spTgt spid="96"/>
                                        </p:tgtEl>
                                        <p:attrNameLst>
                                          <p:attrName>style.visibility</p:attrName>
                                        </p:attrNameLst>
                                      </p:cBhvr>
                                      <p:to>
                                        <p:strVal val="visible"/>
                                      </p:to>
                                    </p:set>
                                  </p:childTnLst>
                                  <p:subTnLst>
                                    <p:audio>
                                      <p:cMediaNode>
                                        <p:cTn display="0" masterRel="sameClick">
                                          <p:stCondLst>
                                            <p:cond evt="begin" delay="0">
                                              <p:tn val="278"/>
                                            </p:cond>
                                          </p:stCondLst>
                                          <p:endCondLst>
                                            <p:cond evt="onStopAudio" delay="0">
                                              <p:tgtEl>
                                                <p:sldTgt/>
                                              </p:tgtEl>
                                            </p:cond>
                                          </p:endCondLst>
                                        </p:cTn>
                                        <p:tgtEl>
                                          <p:sndTgt r:embed="rId2" name="hammer.wav"/>
                                        </p:tgtEl>
                                      </p:cMediaNode>
                                    </p:audio>
                                  </p:subTnLst>
                                </p:cTn>
                              </p:par>
                            </p:childTnLst>
                          </p:cTn>
                        </p:par>
                        <p:par>
                          <p:cTn id="280" fill="hold" nodeType="afterGroup">
                            <p:stCondLst>
                              <p:cond delay="91000"/>
                            </p:stCondLst>
                            <p:childTnLst>
                              <p:par>
                                <p:cTn id="281" presetID="1" presetClass="entr" presetSubtype="0" fill="hold" grpId="0" nodeType="afterEffect">
                                  <p:stCondLst>
                                    <p:cond delay="1000"/>
                                  </p:stCondLst>
                                  <p:childTnLst>
                                    <p:set>
                                      <p:cBhvr>
                                        <p:cTn id="282" dur="1" fill="hold">
                                          <p:stCondLst>
                                            <p:cond delay="0"/>
                                          </p:stCondLst>
                                        </p:cTn>
                                        <p:tgtEl>
                                          <p:spTgt spid="97"/>
                                        </p:tgtEl>
                                        <p:attrNameLst>
                                          <p:attrName>style.visibility</p:attrName>
                                        </p:attrNameLst>
                                      </p:cBhvr>
                                      <p:to>
                                        <p:strVal val="visible"/>
                                      </p:to>
                                    </p:set>
                                  </p:childTnLst>
                                  <p:subTnLst>
                                    <p:audio>
                                      <p:cMediaNode>
                                        <p:cTn display="0" masterRel="sameClick">
                                          <p:stCondLst>
                                            <p:cond evt="begin" delay="0">
                                              <p:tn val="281"/>
                                            </p:cond>
                                          </p:stCondLst>
                                          <p:endCondLst>
                                            <p:cond evt="onStopAudio" delay="0">
                                              <p:tgtEl>
                                                <p:sldTgt/>
                                              </p:tgtEl>
                                            </p:cond>
                                          </p:endCondLst>
                                        </p:cTn>
                                        <p:tgtEl>
                                          <p:sndTgt r:embed="rId2" name="hammer.wav"/>
                                        </p:tgtEl>
                                      </p:cMediaNode>
                                    </p:audio>
                                  </p:subTnLst>
                                </p:cTn>
                              </p:par>
                            </p:childTnLst>
                          </p:cTn>
                        </p:par>
                        <p:par>
                          <p:cTn id="283" fill="hold" nodeType="afterGroup">
                            <p:stCondLst>
                              <p:cond delay="92000"/>
                            </p:stCondLst>
                            <p:childTnLst>
                              <p:par>
                                <p:cTn id="284" presetID="1" presetClass="entr" presetSubtype="0" fill="hold" grpId="0" nodeType="afterEffect">
                                  <p:stCondLst>
                                    <p:cond delay="1000"/>
                                  </p:stCondLst>
                                  <p:childTnLst>
                                    <p:set>
                                      <p:cBhvr>
                                        <p:cTn id="285" dur="1" fill="hold">
                                          <p:stCondLst>
                                            <p:cond delay="0"/>
                                          </p:stCondLst>
                                        </p:cTn>
                                        <p:tgtEl>
                                          <p:spTgt spid="98"/>
                                        </p:tgtEl>
                                        <p:attrNameLst>
                                          <p:attrName>style.visibility</p:attrName>
                                        </p:attrNameLst>
                                      </p:cBhvr>
                                      <p:to>
                                        <p:strVal val="visible"/>
                                      </p:to>
                                    </p:set>
                                  </p:childTnLst>
                                  <p:subTnLst>
                                    <p:audio>
                                      <p:cMediaNode>
                                        <p:cTn display="0" masterRel="sameClick">
                                          <p:stCondLst>
                                            <p:cond evt="begin" delay="0">
                                              <p:tn val="284"/>
                                            </p:cond>
                                          </p:stCondLst>
                                          <p:endCondLst>
                                            <p:cond evt="onStopAudio" delay="0">
                                              <p:tgtEl>
                                                <p:sldTgt/>
                                              </p:tgtEl>
                                            </p:cond>
                                          </p:endCondLst>
                                        </p:cTn>
                                        <p:tgtEl>
                                          <p:sndTgt r:embed="rId2" name="hammer.wav"/>
                                        </p:tgtEl>
                                      </p:cMediaNode>
                                    </p:audio>
                                  </p:subTnLst>
                                </p:cTn>
                              </p:par>
                            </p:childTnLst>
                          </p:cTn>
                        </p:par>
                        <p:par>
                          <p:cTn id="286" fill="hold" nodeType="afterGroup">
                            <p:stCondLst>
                              <p:cond delay="93000"/>
                            </p:stCondLst>
                            <p:childTnLst>
                              <p:par>
                                <p:cTn id="287" presetID="1" presetClass="entr" presetSubtype="0" fill="hold" grpId="0" nodeType="afterEffect">
                                  <p:stCondLst>
                                    <p:cond delay="1000"/>
                                  </p:stCondLst>
                                  <p:childTnLst>
                                    <p:set>
                                      <p:cBhvr>
                                        <p:cTn id="288" dur="1" fill="hold">
                                          <p:stCondLst>
                                            <p:cond delay="0"/>
                                          </p:stCondLst>
                                        </p:cTn>
                                        <p:tgtEl>
                                          <p:spTgt spid="99"/>
                                        </p:tgtEl>
                                        <p:attrNameLst>
                                          <p:attrName>style.visibility</p:attrName>
                                        </p:attrNameLst>
                                      </p:cBhvr>
                                      <p:to>
                                        <p:strVal val="visible"/>
                                      </p:to>
                                    </p:set>
                                  </p:childTnLst>
                                  <p:subTnLst>
                                    <p:audio>
                                      <p:cMediaNode>
                                        <p:cTn display="0" masterRel="sameClick">
                                          <p:stCondLst>
                                            <p:cond evt="begin" delay="0">
                                              <p:tn val="287"/>
                                            </p:cond>
                                          </p:stCondLst>
                                          <p:endCondLst>
                                            <p:cond evt="onStopAudio" delay="0">
                                              <p:tgtEl>
                                                <p:sldTgt/>
                                              </p:tgtEl>
                                            </p:cond>
                                          </p:endCondLst>
                                        </p:cTn>
                                        <p:tgtEl>
                                          <p:sndTgt r:embed="rId2" name="hammer.wav"/>
                                        </p:tgtEl>
                                      </p:cMediaNode>
                                    </p:audio>
                                  </p:subTnLst>
                                </p:cTn>
                              </p:par>
                            </p:childTnLst>
                          </p:cTn>
                        </p:par>
                        <p:par>
                          <p:cTn id="289" fill="hold" nodeType="afterGroup">
                            <p:stCondLst>
                              <p:cond delay="94000"/>
                            </p:stCondLst>
                            <p:childTnLst>
                              <p:par>
                                <p:cTn id="290" presetID="1" presetClass="entr" presetSubtype="0" fill="hold" grpId="0" nodeType="afterEffect">
                                  <p:stCondLst>
                                    <p:cond delay="1000"/>
                                  </p:stCondLst>
                                  <p:childTnLst>
                                    <p:set>
                                      <p:cBhvr>
                                        <p:cTn id="291" dur="1" fill="hold">
                                          <p:stCondLst>
                                            <p:cond delay="0"/>
                                          </p:stCondLst>
                                        </p:cTn>
                                        <p:tgtEl>
                                          <p:spTgt spid="100"/>
                                        </p:tgtEl>
                                        <p:attrNameLst>
                                          <p:attrName>style.visibility</p:attrName>
                                        </p:attrNameLst>
                                      </p:cBhvr>
                                      <p:to>
                                        <p:strVal val="visible"/>
                                      </p:to>
                                    </p:set>
                                  </p:childTnLst>
                                  <p:subTnLst>
                                    <p:audio>
                                      <p:cMediaNode>
                                        <p:cTn display="0" masterRel="sameClick">
                                          <p:stCondLst>
                                            <p:cond evt="begin" delay="0">
                                              <p:tn val="290"/>
                                            </p:cond>
                                          </p:stCondLst>
                                          <p:endCondLst>
                                            <p:cond evt="onStopAudio" delay="0">
                                              <p:tgtEl>
                                                <p:sldTgt/>
                                              </p:tgtEl>
                                            </p:cond>
                                          </p:endCondLst>
                                        </p:cTn>
                                        <p:tgtEl>
                                          <p:sndTgt r:embed="rId2" name="hammer.wav"/>
                                        </p:tgtEl>
                                      </p:cMediaNode>
                                    </p:audio>
                                  </p:subTnLst>
                                </p:cTn>
                              </p:par>
                            </p:childTnLst>
                          </p:cTn>
                        </p:par>
                        <p:par>
                          <p:cTn id="292" fill="hold" nodeType="afterGroup">
                            <p:stCondLst>
                              <p:cond delay="95000"/>
                            </p:stCondLst>
                            <p:childTnLst>
                              <p:par>
                                <p:cTn id="293" presetID="1" presetClass="entr" presetSubtype="0" fill="hold" grpId="0" nodeType="afterEffect">
                                  <p:stCondLst>
                                    <p:cond delay="1000"/>
                                  </p:stCondLst>
                                  <p:childTnLst>
                                    <p:set>
                                      <p:cBhvr>
                                        <p:cTn id="294" dur="1" fill="hold">
                                          <p:stCondLst>
                                            <p:cond delay="0"/>
                                          </p:stCondLst>
                                        </p:cTn>
                                        <p:tgtEl>
                                          <p:spTgt spid="101"/>
                                        </p:tgtEl>
                                        <p:attrNameLst>
                                          <p:attrName>style.visibility</p:attrName>
                                        </p:attrNameLst>
                                      </p:cBhvr>
                                      <p:to>
                                        <p:strVal val="visible"/>
                                      </p:to>
                                    </p:set>
                                  </p:childTnLst>
                                  <p:subTnLst>
                                    <p:audio>
                                      <p:cMediaNode>
                                        <p:cTn display="0" masterRel="sameClick">
                                          <p:stCondLst>
                                            <p:cond evt="begin" delay="0">
                                              <p:tn val="293"/>
                                            </p:cond>
                                          </p:stCondLst>
                                          <p:endCondLst>
                                            <p:cond evt="onStopAudio" delay="0">
                                              <p:tgtEl>
                                                <p:sldTgt/>
                                              </p:tgtEl>
                                            </p:cond>
                                          </p:endCondLst>
                                        </p:cTn>
                                        <p:tgtEl>
                                          <p:sndTgt r:embed="rId2" name="hammer.wav"/>
                                        </p:tgtEl>
                                      </p:cMediaNode>
                                    </p:audio>
                                  </p:subTnLst>
                                </p:cTn>
                              </p:par>
                            </p:childTnLst>
                          </p:cTn>
                        </p:par>
                        <p:par>
                          <p:cTn id="295" fill="hold" nodeType="afterGroup">
                            <p:stCondLst>
                              <p:cond delay="96000"/>
                            </p:stCondLst>
                            <p:childTnLst>
                              <p:par>
                                <p:cTn id="296" presetID="1" presetClass="entr" presetSubtype="0" fill="hold" grpId="0" nodeType="afterEffect">
                                  <p:stCondLst>
                                    <p:cond delay="1000"/>
                                  </p:stCondLst>
                                  <p:childTnLst>
                                    <p:set>
                                      <p:cBhvr>
                                        <p:cTn id="297" dur="1" fill="hold">
                                          <p:stCondLst>
                                            <p:cond delay="0"/>
                                          </p:stCondLst>
                                        </p:cTn>
                                        <p:tgtEl>
                                          <p:spTgt spid="102"/>
                                        </p:tgtEl>
                                        <p:attrNameLst>
                                          <p:attrName>style.visibility</p:attrName>
                                        </p:attrNameLst>
                                      </p:cBhvr>
                                      <p:to>
                                        <p:strVal val="visible"/>
                                      </p:to>
                                    </p:set>
                                  </p:childTnLst>
                                  <p:subTnLst>
                                    <p:audio>
                                      <p:cMediaNode>
                                        <p:cTn display="0" masterRel="sameClick">
                                          <p:stCondLst>
                                            <p:cond evt="begin" delay="0">
                                              <p:tn val="296"/>
                                            </p:cond>
                                          </p:stCondLst>
                                          <p:endCondLst>
                                            <p:cond evt="onStopAudio" delay="0">
                                              <p:tgtEl>
                                                <p:sldTgt/>
                                              </p:tgtEl>
                                            </p:cond>
                                          </p:endCondLst>
                                        </p:cTn>
                                        <p:tgtEl>
                                          <p:sndTgt r:embed="rId2" name="hammer.wav"/>
                                        </p:tgtEl>
                                      </p:cMediaNode>
                                    </p:audio>
                                  </p:subTnLst>
                                </p:cTn>
                              </p:par>
                            </p:childTnLst>
                          </p:cTn>
                        </p:par>
                        <p:par>
                          <p:cTn id="298" fill="hold" nodeType="afterGroup">
                            <p:stCondLst>
                              <p:cond delay="97000"/>
                            </p:stCondLst>
                            <p:childTnLst>
                              <p:par>
                                <p:cTn id="299" presetID="1" presetClass="entr" presetSubtype="0" fill="hold" grpId="0" nodeType="afterEffect">
                                  <p:stCondLst>
                                    <p:cond delay="1000"/>
                                  </p:stCondLst>
                                  <p:childTnLst>
                                    <p:set>
                                      <p:cBhvr>
                                        <p:cTn id="300" dur="1" fill="hold">
                                          <p:stCondLst>
                                            <p:cond delay="0"/>
                                          </p:stCondLst>
                                        </p:cTn>
                                        <p:tgtEl>
                                          <p:spTgt spid="103"/>
                                        </p:tgtEl>
                                        <p:attrNameLst>
                                          <p:attrName>style.visibility</p:attrName>
                                        </p:attrNameLst>
                                      </p:cBhvr>
                                      <p:to>
                                        <p:strVal val="visible"/>
                                      </p:to>
                                    </p:set>
                                  </p:childTnLst>
                                  <p:subTnLst>
                                    <p:audio>
                                      <p:cMediaNode>
                                        <p:cTn display="0" masterRel="sameClick">
                                          <p:stCondLst>
                                            <p:cond evt="begin" delay="0">
                                              <p:tn val="299"/>
                                            </p:cond>
                                          </p:stCondLst>
                                          <p:endCondLst>
                                            <p:cond evt="onStopAudio" delay="0">
                                              <p:tgtEl>
                                                <p:sldTgt/>
                                              </p:tgtEl>
                                            </p:cond>
                                          </p:endCondLst>
                                        </p:cTn>
                                        <p:tgtEl>
                                          <p:sndTgt r:embed="rId2" name="hammer.wav"/>
                                        </p:tgtEl>
                                      </p:cMediaNode>
                                    </p:audio>
                                  </p:subTnLst>
                                </p:cTn>
                              </p:par>
                            </p:childTnLst>
                          </p:cTn>
                        </p:par>
                        <p:par>
                          <p:cTn id="301" fill="hold" nodeType="afterGroup">
                            <p:stCondLst>
                              <p:cond delay="98000"/>
                            </p:stCondLst>
                            <p:childTnLst>
                              <p:par>
                                <p:cTn id="302" presetID="1" presetClass="entr" presetSubtype="0" fill="hold" grpId="0" nodeType="afterEffect">
                                  <p:stCondLst>
                                    <p:cond delay="1000"/>
                                  </p:stCondLst>
                                  <p:childTnLst>
                                    <p:set>
                                      <p:cBhvr>
                                        <p:cTn id="303" dur="1" fill="hold">
                                          <p:stCondLst>
                                            <p:cond delay="0"/>
                                          </p:stCondLst>
                                        </p:cTn>
                                        <p:tgtEl>
                                          <p:spTgt spid="104"/>
                                        </p:tgtEl>
                                        <p:attrNameLst>
                                          <p:attrName>style.visibility</p:attrName>
                                        </p:attrNameLst>
                                      </p:cBhvr>
                                      <p:to>
                                        <p:strVal val="visible"/>
                                      </p:to>
                                    </p:set>
                                  </p:childTnLst>
                                  <p:subTnLst>
                                    <p:audio>
                                      <p:cMediaNode>
                                        <p:cTn display="0" masterRel="sameClick">
                                          <p:stCondLst>
                                            <p:cond evt="begin" delay="0">
                                              <p:tn val="302"/>
                                            </p:cond>
                                          </p:stCondLst>
                                          <p:endCondLst>
                                            <p:cond evt="onStopAudio" delay="0">
                                              <p:tgtEl>
                                                <p:sldTgt/>
                                              </p:tgtEl>
                                            </p:cond>
                                          </p:endCondLst>
                                        </p:cTn>
                                        <p:tgtEl>
                                          <p:sndTgt r:embed="rId2" name="hammer.wav"/>
                                        </p:tgtEl>
                                      </p:cMediaNode>
                                    </p:audio>
                                  </p:subTnLst>
                                </p:cTn>
                              </p:par>
                            </p:childTnLst>
                          </p:cTn>
                        </p:par>
                        <p:par>
                          <p:cTn id="304" fill="hold" nodeType="afterGroup">
                            <p:stCondLst>
                              <p:cond delay="99000"/>
                            </p:stCondLst>
                            <p:childTnLst>
                              <p:par>
                                <p:cTn id="305" presetID="1" presetClass="entr" presetSubtype="0" fill="hold" grpId="0" nodeType="afterEffect">
                                  <p:stCondLst>
                                    <p:cond delay="1000"/>
                                  </p:stCondLst>
                                  <p:childTnLst>
                                    <p:set>
                                      <p:cBhvr>
                                        <p:cTn id="306" dur="1" fill="hold">
                                          <p:stCondLst>
                                            <p:cond delay="0"/>
                                          </p:stCondLst>
                                        </p:cTn>
                                        <p:tgtEl>
                                          <p:spTgt spid="105"/>
                                        </p:tgtEl>
                                        <p:attrNameLst>
                                          <p:attrName>style.visibility</p:attrName>
                                        </p:attrNameLst>
                                      </p:cBhvr>
                                      <p:to>
                                        <p:strVal val="visible"/>
                                      </p:to>
                                    </p:set>
                                  </p:childTnLst>
                                  <p:subTnLst>
                                    <p:audio>
                                      <p:cMediaNode>
                                        <p:cTn display="0" masterRel="sameClick">
                                          <p:stCondLst>
                                            <p:cond evt="begin" delay="0">
                                              <p:tn val="305"/>
                                            </p:cond>
                                          </p:stCondLst>
                                          <p:endCondLst>
                                            <p:cond evt="onStopAudio" delay="0">
                                              <p:tgtEl>
                                                <p:sldTgt/>
                                              </p:tgtEl>
                                            </p:cond>
                                          </p:endCondLst>
                                        </p:cTn>
                                        <p:tgtEl>
                                          <p:sndTgt r:embed="rId2" name="hammer.wav"/>
                                        </p:tgtEl>
                                      </p:cMediaNode>
                                    </p:audio>
                                  </p:subTnLst>
                                </p:cTn>
                              </p:par>
                            </p:childTnLst>
                          </p:cTn>
                        </p:par>
                        <p:par>
                          <p:cTn id="307" fill="hold" nodeType="afterGroup">
                            <p:stCondLst>
                              <p:cond delay="100000"/>
                            </p:stCondLst>
                            <p:childTnLst>
                              <p:par>
                                <p:cTn id="308" presetID="1" presetClass="entr" presetSubtype="0" fill="hold" grpId="0" nodeType="afterEffect">
                                  <p:stCondLst>
                                    <p:cond delay="1000"/>
                                  </p:stCondLst>
                                  <p:childTnLst>
                                    <p:set>
                                      <p:cBhvr>
                                        <p:cTn id="309" dur="1" fill="hold">
                                          <p:stCondLst>
                                            <p:cond delay="0"/>
                                          </p:stCondLst>
                                        </p:cTn>
                                        <p:tgtEl>
                                          <p:spTgt spid="106"/>
                                        </p:tgtEl>
                                        <p:attrNameLst>
                                          <p:attrName>style.visibility</p:attrName>
                                        </p:attrNameLst>
                                      </p:cBhvr>
                                      <p:to>
                                        <p:strVal val="visible"/>
                                      </p:to>
                                    </p:set>
                                  </p:childTnLst>
                                  <p:subTnLst>
                                    <p:audio>
                                      <p:cMediaNode>
                                        <p:cTn display="0" masterRel="sameClick">
                                          <p:stCondLst>
                                            <p:cond evt="begin" delay="0">
                                              <p:tn val="308"/>
                                            </p:cond>
                                          </p:stCondLst>
                                          <p:endCondLst>
                                            <p:cond evt="onStopAudio" delay="0">
                                              <p:tgtEl>
                                                <p:sldTgt/>
                                              </p:tgtEl>
                                            </p:cond>
                                          </p:endCondLst>
                                        </p:cTn>
                                        <p:tgtEl>
                                          <p:sndTgt r:embed="rId2" name="hammer.wav"/>
                                        </p:tgtEl>
                                      </p:cMediaNode>
                                    </p:audio>
                                  </p:subTnLst>
                                </p:cTn>
                              </p:par>
                            </p:childTnLst>
                          </p:cTn>
                        </p:par>
                        <p:par>
                          <p:cTn id="310" fill="hold" nodeType="afterGroup">
                            <p:stCondLst>
                              <p:cond delay="101000"/>
                            </p:stCondLst>
                            <p:childTnLst>
                              <p:par>
                                <p:cTn id="311" presetID="1" presetClass="entr" presetSubtype="0" fill="hold" grpId="0" nodeType="afterEffect">
                                  <p:stCondLst>
                                    <p:cond delay="1000"/>
                                  </p:stCondLst>
                                  <p:childTnLst>
                                    <p:set>
                                      <p:cBhvr>
                                        <p:cTn id="312" dur="1" fill="hold">
                                          <p:stCondLst>
                                            <p:cond delay="0"/>
                                          </p:stCondLst>
                                        </p:cTn>
                                        <p:tgtEl>
                                          <p:spTgt spid="107"/>
                                        </p:tgtEl>
                                        <p:attrNameLst>
                                          <p:attrName>style.visibility</p:attrName>
                                        </p:attrNameLst>
                                      </p:cBhvr>
                                      <p:to>
                                        <p:strVal val="visible"/>
                                      </p:to>
                                    </p:set>
                                  </p:childTnLst>
                                  <p:subTnLst>
                                    <p:audio>
                                      <p:cMediaNode>
                                        <p:cTn display="0" masterRel="sameClick">
                                          <p:stCondLst>
                                            <p:cond evt="begin" delay="0">
                                              <p:tn val="311"/>
                                            </p:cond>
                                          </p:stCondLst>
                                          <p:endCondLst>
                                            <p:cond evt="onStopAudio" delay="0">
                                              <p:tgtEl>
                                                <p:sldTgt/>
                                              </p:tgtEl>
                                            </p:cond>
                                          </p:endCondLst>
                                        </p:cTn>
                                        <p:tgtEl>
                                          <p:sndTgt r:embed="rId2" name="hammer.wav"/>
                                        </p:tgtEl>
                                      </p:cMediaNode>
                                    </p:audio>
                                  </p:subTnLst>
                                </p:cTn>
                              </p:par>
                            </p:childTnLst>
                          </p:cTn>
                        </p:par>
                        <p:par>
                          <p:cTn id="313" fill="hold" nodeType="afterGroup">
                            <p:stCondLst>
                              <p:cond delay="102000"/>
                            </p:stCondLst>
                            <p:childTnLst>
                              <p:par>
                                <p:cTn id="314" presetID="1" presetClass="entr" presetSubtype="0" fill="hold" grpId="0" nodeType="afterEffect">
                                  <p:stCondLst>
                                    <p:cond delay="1000"/>
                                  </p:stCondLst>
                                  <p:childTnLst>
                                    <p:set>
                                      <p:cBhvr>
                                        <p:cTn id="315" dur="1" fill="hold">
                                          <p:stCondLst>
                                            <p:cond delay="0"/>
                                          </p:stCondLst>
                                        </p:cTn>
                                        <p:tgtEl>
                                          <p:spTgt spid="108"/>
                                        </p:tgtEl>
                                        <p:attrNameLst>
                                          <p:attrName>style.visibility</p:attrName>
                                        </p:attrNameLst>
                                      </p:cBhvr>
                                      <p:to>
                                        <p:strVal val="visible"/>
                                      </p:to>
                                    </p:set>
                                  </p:childTnLst>
                                  <p:subTnLst>
                                    <p:audio>
                                      <p:cMediaNode>
                                        <p:cTn display="0" masterRel="sameClick">
                                          <p:stCondLst>
                                            <p:cond evt="begin" delay="0">
                                              <p:tn val="314"/>
                                            </p:cond>
                                          </p:stCondLst>
                                          <p:endCondLst>
                                            <p:cond evt="onStopAudio" delay="0">
                                              <p:tgtEl>
                                                <p:sldTgt/>
                                              </p:tgtEl>
                                            </p:cond>
                                          </p:endCondLst>
                                        </p:cTn>
                                        <p:tgtEl>
                                          <p:sndTgt r:embed="rId2" name="hammer.wav"/>
                                        </p:tgtEl>
                                      </p:cMediaNode>
                                    </p:audio>
                                  </p:subTnLst>
                                </p:cTn>
                              </p:par>
                            </p:childTnLst>
                          </p:cTn>
                        </p:par>
                        <p:par>
                          <p:cTn id="316" fill="hold" nodeType="afterGroup">
                            <p:stCondLst>
                              <p:cond delay="103000"/>
                            </p:stCondLst>
                            <p:childTnLst>
                              <p:par>
                                <p:cTn id="317" presetID="1" presetClass="entr" presetSubtype="0" fill="hold" grpId="0" nodeType="afterEffect">
                                  <p:stCondLst>
                                    <p:cond delay="1000"/>
                                  </p:stCondLst>
                                  <p:childTnLst>
                                    <p:set>
                                      <p:cBhvr>
                                        <p:cTn id="318" dur="1" fill="hold">
                                          <p:stCondLst>
                                            <p:cond delay="0"/>
                                          </p:stCondLst>
                                        </p:cTn>
                                        <p:tgtEl>
                                          <p:spTgt spid="109"/>
                                        </p:tgtEl>
                                        <p:attrNameLst>
                                          <p:attrName>style.visibility</p:attrName>
                                        </p:attrNameLst>
                                      </p:cBhvr>
                                      <p:to>
                                        <p:strVal val="visible"/>
                                      </p:to>
                                    </p:set>
                                  </p:childTnLst>
                                  <p:subTnLst>
                                    <p:audio>
                                      <p:cMediaNode>
                                        <p:cTn display="0" masterRel="sameClick">
                                          <p:stCondLst>
                                            <p:cond evt="begin" delay="0">
                                              <p:tn val="317"/>
                                            </p:cond>
                                          </p:stCondLst>
                                          <p:endCondLst>
                                            <p:cond evt="onStopAudio" delay="0">
                                              <p:tgtEl>
                                                <p:sldTgt/>
                                              </p:tgtEl>
                                            </p:cond>
                                          </p:endCondLst>
                                        </p:cTn>
                                        <p:tgtEl>
                                          <p:sndTgt r:embed="rId2" name="hammer.wav"/>
                                        </p:tgtEl>
                                      </p:cMediaNode>
                                    </p:audio>
                                  </p:subTnLst>
                                </p:cTn>
                              </p:par>
                            </p:childTnLst>
                          </p:cTn>
                        </p:par>
                        <p:par>
                          <p:cTn id="319" fill="hold" nodeType="afterGroup">
                            <p:stCondLst>
                              <p:cond delay="104000"/>
                            </p:stCondLst>
                            <p:childTnLst>
                              <p:par>
                                <p:cTn id="320" presetID="1" presetClass="entr" presetSubtype="0" fill="hold" grpId="0" nodeType="afterEffect">
                                  <p:stCondLst>
                                    <p:cond delay="1000"/>
                                  </p:stCondLst>
                                  <p:childTnLst>
                                    <p:set>
                                      <p:cBhvr>
                                        <p:cTn id="321" dur="1" fill="hold">
                                          <p:stCondLst>
                                            <p:cond delay="0"/>
                                          </p:stCondLst>
                                        </p:cTn>
                                        <p:tgtEl>
                                          <p:spTgt spid="110"/>
                                        </p:tgtEl>
                                        <p:attrNameLst>
                                          <p:attrName>style.visibility</p:attrName>
                                        </p:attrNameLst>
                                      </p:cBhvr>
                                      <p:to>
                                        <p:strVal val="visible"/>
                                      </p:to>
                                    </p:set>
                                  </p:childTnLst>
                                  <p:subTnLst>
                                    <p:audio>
                                      <p:cMediaNode>
                                        <p:cTn display="0" masterRel="sameClick">
                                          <p:stCondLst>
                                            <p:cond evt="begin" delay="0">
                                              <p:tn val="320"/>
                                            </p:cond>
                                          </p:stCondLst>
                                          <p:endCondLst>
                                            <p:cond evt="onStopAudio" delay="0">
                                              <p:tgtEl>
                                                <p:sldTgt/>
                                              </p:tgtEl>
                                            </p:cond>
                                          </p:endCondLst>
                                        </p:cTn>
                                        <p:tgtEl>
                                          <p:sndTgt r:embed="rId2" name="hammer.wav"/>
                                        </p:tgtEl>
                                      </p:cMediaNode>
                                    </p:audio>
                                  </p:subTnLst>
                                </p:cTn>
                              </p:par>
                            </p:childTnLst>
                          </p:cTn>
                        </p:par>
                        <p:par>
                          <p:cTn id="322" fill="hold" nodeType="afterGroup">
                            <p:stCondLst>
                              <p:cond delay="105000"/>
                            </p:stCondLst>
                            <p:childTnLst>
                              <p:par>
                                <p:cTn id="323" presetID="1" presetClass="entr" presetSubtype="0" fill="hold" grpId="0" nodeType="afterEffect">
                                  <p:stCondLst>
                                    <p:cond delay="1000"/>
                                  </p:stCondLst>
                                  <p:childTnLst>
                                    <p:set>
                                      <p:cBhvr>
                                        <p:cTn id="324" dur="1" fill="hold">
                                          <p:stCondLst>
                                            <p:cond delay="0"/>
                                          </p:stCondLst>
                                        </p:cTn>
                                        <p:tgtEl>
                                          <p:spTgt spid="111"/>
                                        </p:tgtEl>
                                        <p:attrNameLst>
                                          <p:attrName>style.visibility</p:attrName>
                                        </p:attrNameLst>
                                      </p:cBhvr>
                                      <p:to>
                                        <p:strVal val="visible"/>
                                      </p:to>
                                    </p:set>
                                  </p:childTnLst>
                                  <p:subTnLst>
                                    <p:audio>
                                      <p:cMediaNode>
                                        <p:cTn display="0" masterRel="sameClick">
                                          <p:stCondLst>
                                            <p:cond evt="begin" delay="0">
                                              <p:tn val="323"/>
                                            </p:cond>
                                          </p:stCondLst>
                                          <p:endCondLst>
                                            <p:cond evt="onStopAudio" delay="0">
                                              <p:tgtEl>
                                                <p:sldTgt/>
                                              </p:tgtEl>
                                            </p:cond>
                                          </p:endCondLst>
                                        </p:cTn>
                                        <p:tgtEl>
                                          <p:sndTgt r:embed="rId2" name="hammer.wav"/>
                                        </p:tgtEl>
                                      </p:cMediaNode>
                                    </p:audio>
                                  </p:subTnLst>
                                </p:cTn>
                              </p:par>
                            </p:childTnLst>
                          </p:cTn>
                        </p:par>
                        <p:par>
                          <p:cTn id="325" fill="hold" nodeType="afterGroup">
                            <p:stCondLst>
                              <p:cond delay="106000"/>
                            </p:stCondLst>
                            <p:childTnLst>
                              <p:par>
                                <p:cTn id="326" presetID="1" presetClass="entr" presetSubtype="0" fill="hold" grpId="0" nodeType="afterEffect">
                                  <p:stCondLst>
                                    <p:cond delay="1000"/>
                                  </p:stCondLst>
                                  <p:childTnLst>
                                    <p:set>
                                      <p:cBhvr>
                                        <p:cTn id="327" dur="1" fill="hold">
                                          <p:stCondLst>
                                            <p:cond delay="0"/>
                                          </p:stCondLst>
                                        </p:cTn>
                                        <p:tgtEl>
                                          <p:spTgt spid="112"/>
                                        </p:tgtEl>
                                        <p:attrNameLst>
                                          <p:attrName>style.visibility</p:attrName>
                                        </p:attrNameLst>
                                      </p:cBhvr>
                                      <p:to>
                                        <p:strVal val="visible"/>
                                      </p:to>
                                    </p:set>
                                  </p:childTnLst>
                                  <p:subTnLst>
                                    <p:audio>
                                      <p:cMediaNode>
                                        <p:cTn display="0" masterRel="sameClick">
                                          <p:stCondLst>
                                            <p:cond evt="begin" delay="0">
                                              <p:tn val="326"/>
                                            </p:cond>
                                          </p:stCondLst>
                                          <p:endCondLst>
                                            <p:cond evt="onStopAudio" delay="0">
                                              <p:tgtEl>
                                                <p:sldTgt/>
                                              </p:tgtEl>
                                            </p:cond>
                                          </p:endCondLst>
                                        </p:cTn>
                                        <p:tgtEl>
                                          <p:sndTgt r:embed="rId2" name="hammer.wav"/>
                                        </p:tgtEl>
                                      </p:cMediaNode>
                                    </p:audio>
                                  </p:subTnLst>
                                </p:cTn>
                              </p:par>
                            </p:childTnLst>
                          </p:cTn>
                        </p:par>
                        <p:par>
                          <p:cTn id="328" fill="hold" nodeType="afterGroup">
                            <p:stCondLst>
                              <p:cond delay="107000"/>
                            </p:stCondLst>
                            <p:childTnLst>
                              <p:par>
                                <p:cTn id="329" presetID="1" presetClass="entr" presetSubtype="0" fill="hold" grpId="0" nodeType="afterEffect">
                                  <p:stCondLst>
                                    <p:cond delay="1000"/>
                                  </p:stCondLst>
                                  <p:childTnLst>
                                    <p:set>
                                      <p:cBhvr>
                                        <p:cTn id="330" dur="1" fill="hold">
                                          <p:stCondLst>
                                            <p:cond delay="0"/>
                                          </p:stCondLst>
                                        </p:cTn>
                                        <p:tgtEl>
                                          <p:spTgt spid="113"/>
                                        </p:tgtEl>
                                        <p:attrNameLst>
                                          <p:attrName>style.visibility</p:attrName>
                                        </p:attrNameLst>
                                      </p:cBhvr>
                                      <p:to>
                                        <p:strVal val="visible"/>
                                      </p:to>
                                    </p:set>
                                  </p:childTnLst>
                                  <p:subTnLst>
                                    <p:audio>
                                      <p:cMediaNode>
                                        <p:cTn display="0" masterRel="sameClick">
                                          <p:stCondLst>
                                            <p:cond evt="begin" delay="0">
                                              <p:tn val="329"/>
                                            </p:cond>
                                          </p:stCondLst>
                                          <p:endCondLst>
                                            <p:cond evt="onStopAudio" delay="0">
                                              <p:tgtEl>
                                                <p:sldTgt/>
                                              </p:tgtEl>
                                            </p:cond>
                                          </p:endCondLst>
                                        </p:cTn>
                                        <p:tgtEl>
                                          <p:sndTgt r:embed="rId2" name="hammer.wav"/>
                                        </p:tgtEl>
                                      </p:cMediaNode>
                                    </p:audio>
                                  </p:subTnLst>
                                </p:cTn>
                              </p:par>
                            </p:childTnLst>
                          </p:cTn>
                        </p:par>
                        <p:par>
                          <p:cTn id="331" fill="hold" nodeType="afterGroup">
                            <p:stCondLst>
                              <p:cond delay="108000"/>
                            </p:stCondLst>
                            <p:childTnLst>
                              <p:par>
                                <p:cTn id="332" presetID="1" presetClass="entr" presetSubtype="0" fill="hold" grpId="0" nodeType="afterEffect">
                                  <p:stCondLst>
                                    <p:cond delay="1000"/>
                                  </p:stCondLst>
                                  <p:childTnLst>
                                    <p:set>
                                      <p:cBhvr>
                                        <p:cTn id="333" dur="1" fill="hold">
                                          <p:stCondLst>
                                            <p:cond delay="0"/>
                                          </p:stCondLst>
                                        </p:cTn>
                                        <p:tgtEl>
                                          <p:spTgt spid="114"/>
                                        </p:tgtEl>
                                        <p:attrNameLst>
                                          <p:attrName>style.visibility</p:attrName>
                                        </p:attrNameLst>
                                      </p:cBhvr>
                                      <p:to>
                                        <p:strVal val="visible"/>
                                      </p:to>
                                    </p:set>
                                  </p:childTnLst>
                                  <p:subTnLst>
                                    <p:audio>
                                      <p:cMediaNode>
                                        <p:cTn display="0" masterRel="sameClick">
                                          <p:stCondLst>
                                            <p:cond evt="begin" delay="0">
                                              <p:tn val="332"/>
                                            </p:cond>
                                          </p:stCondLst>
                                          <p:endCondLst>
                                            <p:cond evt="onStopAudio" delay="0">
                                              <p:tgtEl>
                                                <p:sldTgt/>
                                              </p:tgtEl>
                                            </p:cond>
                                          </p:endCondLst>
                                        </p:cTn>
                                        <p:tgtEl>
                                          <p:sndTgt r:embed="rId2" name="hammer.wav"/>
                                        </p:tgtEl>
                                      </p:cMediaNode>
                                    </p:audio>
                                  </p:subTnLst>
                                </p:cTn>
                              </p:par>
                            </p:childTnLst>
                          </p:cTn>
                        </p:par>
                        <p:par>
                          <p:cTn id="334" fill="hold" nodeType="afterGroup">
                            <p:stCondLst>
                              <p:cond delay="109000"/>
                            </p:stCondLst>
                            <p:childTnLst>
                              <p:par>
                                <p:cTn id="335" presetID="1" presetClass="entr" presetSubtype="0" fill="hold" grpId="0" nodeType="afterEffect">
                                  <p:stCondLst>
                                    <p:cond delay="1000"/>
                                  </p:stCondLst>
                                  <p:childTnLst>
                                    <p:set>
                                      <p:cBhvr>
                                        <p:cTn id="336" dur="1" fill="hold">
                                          <p:stCondLst>
                                            <p:cond delay="0"/>
                                          </p:stCondLst>
                                        </p:cTn>
                                        <p:tgtEl>
                                          <p:spTgt spid="115"/>
                                        </p:tgtEl>
                                        <p:attrNameLst>
                                          <p:attrName>style.visibility</p:attrName>
                                        </p:attrNameLst>
                                      </p:cBhvr>
                                      <p:to>
                                        <p:strVal val="visible"/>
                                      </p:to>
                                    </p:set>
                                  </p:childTnLst>
                                  <p:subTnLst>
                                    <p:audio>
                                      <p:cMediaNode>
                                        <p:cTn display="0" masterRel="sameClick">
                                          <p:stCondLst>
                                            <p:cond evt="begin" delay="0">
                                              <p:tn val="335"/>
                                            </p:cond>
                                          </p:stCondLst>
                                          <p:endCondLst>
                                            <p:cond evt="onStopAudio" delay="0">
                                              <p:tgtEl>
                                                <p:sldTgt/>
                                              </p:tgtEl>
                                            </p:cond>
                                          </p:endCondLst>
                                        </p:cTn>
                                        <p:tgtEl>
                                          <p:sndTgt r:embed="rId2" name="hammer.wav"/>
                                        </p:tgtEl>
                                      </p:cMediaNode>
                                    </p:audio>
                                  </p:subTnLst>
                                </p:cTn>
                              </p:par>
                            </p:childTnLst>
                          </p:cTn>
                        </p:par>
                        <p:par>
                          <p:cTn id="337" fill="hold" nodeType="afterGroup">
                            <p:stCondLst>
                              <p:cond delay="110000"/>
                            </p:stCondLst>
                            <p:childTnLst>
                              <p:par>
                                <p:cTn id="338" presetID="1" presetClass="entr" presetSubtype="0" fill="hold" grpId="0" nodeType="afterEffect">
                                  <p:stCondLst>
                                    <p:cond delay="1000"/>
                                  </p:stCondLst>
                                  <p:childTnLst>
                                    <p:set>
                                      <p:cBhvr>
                                        <p:cTn id="339" dur="1" fill="hold">
                                          <p:stCondLst>
                                            <p:cond delay="0"/>
                                          </p:stCondLst>
                                        </p:cTn>
                                        <p:tgtEl>
                                          <p:spTgt spid="116"/>
                                        </p:tgtEl>
                                        <p:attrNameLst>
                                          <p:attrName>style.visibility</p:attrName>
                                        </p:attrNameLst>
                                      </p:cBhvr>
                                      <p:to>
                                        <p:strVal val="visible"/>
                                      </p:to>
                                    </p:set>
                                  </p:childTnLst>
                                  <p:subTnLst>
                                    <p:audio>
                                      <p:cMediaNode>
                                        <p:cTn display="0" masterRel="sameClick">
                                          <p:stCondLst>
                                            <p:cond evt="begin" delay="0">
                                              <p:tn val="338"/>
                                            </p:cond>
                                          </p:stCondLst>
                                          <p:endCondLst>
                                            <p:cond evt="onStopAudio" delay="0">
                                              <p:tgtEl>
                                                <p:sldTgt/>
                                              </p:tgtEl>
                                            </p:cond>
                                          </p:endCondLst>
                                        </p:cTn>
                                        <p:tgtEl>
                                          <p:sndTgt r:embed="rId2" name="hammer.wav"/>
                                        </p:tgtEl>
                                      </p:cMediaNode>
                                    </p:audio>
                                  </p:subTnLst>
                                </p:cTn>
                              </p:par>
                            </p:childTnLst>
                          </p:cTn>
                        </p:par>
                        <p:par>
                          <p:cTn id="340" fill="hold" nodeType="afterGroup">
                            <p:stCondLst>
                              <p:cond delay="111000"/>
                            </p:stCondLst>
                            <p:childTnLst>
                              <p:par>
                                <p:cTn id="341" presetID="1" presetClass="entr" presetSubtype="0" fill="hold" grpId="0" nodeType="afterEffect">
                                  <p:stCondLst>
                                    <p:cond delay="1000"/>
                                  </p:stCondLst>
                                  <p:childTnLst>
                                    <p:set>
                                      <p:cBhvr>
                                        <p:cTn id="342" dur="1" fill="hold">
                                          <p:stCondLst>
                                            <p:cond delay="0"/>
                                          </p:stCondLst>
                                        </p:cTn>
                                        <p:tgtEl>
                                          <p:spTgt spid="117"/>
                                        </p:tgtEl>
                                        <p:attrNameLst>
                                          <p:attrName>style.visibility</p:attrName>
                                        </p:attrNameLst>
                                      </p:cBhvr>
                                      <p:to>
                                        <p:strVal val="visible"/>
                                      </p:to>
                                    </p:set>
                                  </p:childTnLst>
                                  <p:subTnLst>
                                    <p:audio>
                                      <p:cMediaNode>
                                        <p:cTn display="0" masterRel="sameClick">
                                          <p:stCondLst>
                                            <p:cond evt="begin" delay="0">
                                              <p:tn val="341"/>
                                            </p:cond>
                                          </p:stCondLst>
                                          <p:endCondLst>
                                            <p:cond evt="onStopAudio" delay="0">
                                              <p:tgtEl>
                                                <p:sldTgt/>
                                              </p:tgtEl>
                                            </p:cond>
                                          </p:endCondLst>
                                        </p:cTn>
                                        <p:tgtEl>
                                          <p:sndTgt r:embed="rId2" name="hammer.wav"/>
                                        </p:tgtEl>
                                      </p:cMediaNode>
                                    </p:audio>
                                  </p:subTnLst>
                                </p:cTn>
                              </p:par>
                            </p:childTnLst>
                          </p:cTn>
                        </p:par>
                        <p:par>
                          <p:cTn id="343" fill="hold" nodeType="afterGroup">
                            <p:stCondLst>
                              <p:cond delay="112000"/>
                            </p:stCondLst>
                            <p:childTnLst>
                              <p:par>
                                <p:cTn id="344" presetID="1" presetClass="entr" presetSubtype="0" fill="hold" grpId="0" nodeType="afterEffect">
                                  <p:stCondLst>
                                    <p:cond delay="1000"/>
                                  </p:stCondLst>
                                  <p:childTnLst>
                                    <p:set>
                                      <p:cBhvr>
                                        <p:cTn id="345" dur="1" fill="hold">
                                          <p:stCondLst>
                                            <p:cond delay="0"/>
                                          </p:stCondLst>
                                        </p:cTn>
                                        <p:tgtEl>
                                          <p:spTgt spid="118"/>
                                        </p:tgtEl>
                                        <p:attrNameLst>
                                          <p:attrName>style.visibility</p:attrName>
                                        </p:attrNameLst>
                                      </p:cBhvr>
                                      <p:to>
                                        <p:strVal val="visible"/>
                                      </p:to>
                                    </p:set>
                                  </p:childTnLst>
                                  <p:subTnLst>
                                    <p:audio>
                                      <p:cMediaNode>
                                        <p:cTn display="0" masterRel="sameClick">
                                          <p:stCondLst>
                                            <p:cond evt="begin" delay="0">
                                              <p:tn val="344"/>
                                            </p:cond>
                                          </p:stCondLst>
                                          <p:endCondLst>
                                            <p:cond evt="onStopAudio" delay="0">
                                              <p:tgtEl>
                                                <p:sldTgt/>
                                              </p:tgtEl>
                                            </p:cond>
                                          </p:endCondLst>
                                        </p:cTn>
                                        <p:tgtEl>
                                          <p:sndTgt r:embed="rId2" name="hammer.wav"/>
                                        </p:tgtEl>
                                      </p:cMediaNode>
                                    </p:audio>
                                  </p:subTnLst>
                                </p:cTn>
                              </p:par>
                            </p:childTnLst>
                          </p:cTn>
                        </p:par>
                        <p:par>
                          <p:cTn id="346" fill="hold" nodeType="afterGroup">
                            <p:stCondLst>
                              <p:cond delay="113000"/>
                            </p:stCondLst>
                            <p:childTnLst>
                              <p:par>
                                <p:cTn id="347" presetID="1" presetClass="entr" presetSubtype="0" fill="hold" grpId="0" nodeType="afterEffect">
                                  <p:stCondLst>
                                    <p:cond delay="1000"/>
                                  </p:stCondLst>
                                  <p:childTnLst>
                                    <p:set>
                                      <p:cBhvr>
                                        <p:cTn id="348" dur="1" fill="hold">
                                          <p:stCondLst>
                                            <p:cond delay="0"/>
                                          </p:stCondLst>
                                        </p:cTn>
                                        <p:tgtEl>
                                          <p:spTgt spid="119"/>
                                        </p:tgtEl>
                                        <p:attrNameLst>
                                          <p:attrName>style.visibility</p:attrName>
                                        </p:attrNameLst>
                                      </p:cBhvr>
                                      <p:to>
                                        <p:strVal val="visible"/>
                                      </p:to>
                                    </p:set>
                                  </p:childTnLst>
                                  <p:subTnLst>
                                    <p:audio>
                                      <p:cMediaNode>
                                        <p:cTn display="0" masterRel="sameClick">
                                          <p:stCondLst>
                                            <p:cond evt="begin" delay="0">
                                              <p:tn val="347"/>
                                            </p:cond>
                                          </p:stCondLst>
                                          <p:endCondLst>
                                            <p:cond evt="onStopAudio" delay="0">
                                              <p:tgtEl>
                                                <p:sldTgt/>
                                              </p:tgtEl>
                                            </p:cond>
                                          </p:endCondLst>
                                        </p:cTn>
                                        <p:tgtEl>
                                          <p:sndTgt r:embed="rId2" name="hammer.wav"/>
                                        </p:tgtEl>
                                      </p:cMediaNode>
                                    </p:audio>
                                  </p:subTnLst>
                                </p:cTn>
                              </p:par>
                            </p:childTnLst>
                          </p:cTn>
                        </p:par>
                        <p:par>
                          <p:cTn id="349" fill="hold" nodeType="afterGroup">
                            <p:stCondLst>
                              <p:cond delay="114000"/>
                            </p:stCondLst>
                            <p:childTnLst>
                              <p:par>
                                <p:cTn id="350" presetID="1" presetClass="entr" presetSubtype="0" fill="hold" grpId="0" nodeType="afterEffect">
                                  <p:stCondLst>
                                    <p:cond delay="1000"/>
                                  </p:stCondLst>
                                  <p:childTnLst>
                                    <p:set>
                                      <p:cBhvr>
                                        <p:cTn id="351" dur="1" fill="hold">
                                          <p:stCondLst>
                                            <p:cond delay="0"/>
                                          </p:stCondLst>
                                        </p:cTn>
                                        <p:tgtEl>
                                          <p:spTgt spid="120"/>
                                        </p:tgtEl>
                                        <p:attrNameLst>
                                          <p:attrName>style.visibility</p:attrName>
                                        </p:attrNameLst>
                                      </p:cBhvr>
                                      <p:to>
                                        <p:strVal val="visible"/>
                                      </p:to>
                                    </p:set>
                                  </p:childTnLst>
                                  <p:subTnLst>
                                    <p:audio>
                                      <p:cMediaNode>
                                        <p:cTn display="0" masterRel="sameClick">
                                          <p:stCondLst>
                                            <p:cond evt="begin" delay="0">
                                              <p:tn val="350"/>
                                            </p:cond>
                                          </p:stCondLst>
                                          <p:endCondLst>
                                            <p:cond evt="onStopAudio" delay="0">
                                              <p:tgtEl>
                                                <p:sldTgt/>
                                              </p:tgtEl>
                                            </p:cond>
                                          </p:endCondLst>
                                        </p:cTn>
                                        <p:tgtEl>
                                          <p:sndTgt r:embed="rId2" name="hammer.wav"/>
                                        </p:tgtEl>
                                      </p:cMediaNode>
                                    </p:audio>
                                  </p:subTnLst>
                                </p:cTn>
                              </p:par>
                            </p:childTnLst>
                          </p:cTn>
                        </p:par>
                        <p:par>
                          <p:cTn id="352" fill="hold" nodeType="afterGroup">
                            <p:stCondLst>
                              <p:cond delay="115000"/>
                            </p:stCondLst>
                            <p:childTnLst>
                              <p:par>
                                <p:cTn id="353" presetID="1" presetClass="entr" presetSubtype="0" fill="hold" grpId="0" nodeType="afterEffect">
                                  <p:stCondLst>
                                    <p:cond delay="1000"/>
                                  </p:stCondLst>
                                  <p:childTnLst>
                                    <p:set>
                                      <p:cBhvr>
                                        <p:cTn id="354" dur="1" fill="hold">
                                          <p:stCondLst>
                                            <p:cond delay="0"/>
                                          </p:stCondLst>
                                        </p:cTn>
                                        <p:tgtEl>
                                          <p:spTgt spid="121"/>
                                        </p:tgtEl>
                                        <p:attrNameLst>
                                          <p:attrName>style.visibility</p:attrName>
                                        </p:attrNameLst>
                                      </p:cBhvr>
                                      <p:to>
                                        <p:strVal val="visible"/>
                                      </p:to>
                                    </p:set>
                                  </p:childTnLst>
                                  <p:subTnLst>
                                    <p:audio>
                                      <p:cMediaNode>
                                        <p:cTn display="0" masterRel="sameClick">
                                          <p:stCondLst>
                                            <p:cond evt="begin" delay="0">
                                              <p:tn val="353"/>
                                            </p:cond>
                                          </p:stCondLst>
                                          <p:endCondLst>
                                            <p:cond evt="onStopAudio" delay="0">
                                              <p:tgtEl>
                                                <p:sldTgt/>
                                              </p:tgtEl>
                                            </p:cond>
                                          </p:endCondLst>
                                        </p:cTn>
                                        <p:tgtEl>
                                          <p:sndTgt r:embed="rId2" name="hammer.wav"/>
                                        </p:tgtEl>
                                      </p:cMediaNode>
                                    </p:audio>
                                  </p:subTnLst>
                                </p:cTn>
                              </p:par>
                            </p:childTnLst>
                          </p:cTn>
                        </p:par>
                        <p:par>
                          <p:cTn id="355" fill="hold" nodeType="afterGroup">
                            <p:stCondLst>
                              <p:cond delay="116000"/>
                            </p:stCondLst>
                            <p:childTnLst>
                              <p:par>
                                <p:cTn id="356" presetID="1" presetClass="entr" presetSubtype="0" fill="hold" grpId="0" nodeType="afterEffect">
                                  <p:stCondLst>
                                    <p:cond delay="1000"/>
                                  </p:stCondLst>
                                  <p:childTnLst>
                                    <p:set>
                                      <p:cBhvr>
                                        <p:cTn id="357" dur="1" fill="hold">
                                          <p:stCondLst>
                                            <p:cond delay="0"/>
                                          </p:stCondLst>
                                        </p:cTn>
                                        <p:tgtEl>
                                          <p:spTgt spid="122"/>
                                        </p:tgtEl>
                                        <p:attrNameLst>
                                          <p:attrName>style.visibility</p:attrName>
                                        </p:attrNameLst>
                                      </p:cBhvr>
                                      <p:to>
                                        <p:strVal val="visible"/>
                                      </p:to>
                                    </p:set>
                                  </p:childTnLst>
                                  <p:subTnLst>
                                    <p:audio>
                                      <p:cMediaNode>
                                        <p:cTn display="0" masterRel="sameClick">
                                          <p:stCondLst>
                                            <p:cond evt="begin" delay="0">
                                              <p:tn val="356"/>
                                            </p:cond>
                                          </p:stCondLst>
                                          <p:endCondLst>
                                            <p:cond evt="onStopAudio" delay="0">
                                              <p:tgtEl>
                                                <p:sldTgt/>
                                              </p:tgtEl>
                                            </p:cond>
                                          </p:endCondLst>
                                        </p:cTn>
                                        <p:tgtEl>
                                          <p:sndTgt r:embed="rId2" name="hammer.wav"/>
                                        </p:tgtEl>
                                      </p:cMediaNode>
                                    </p:audio>
                                  </p:subTnLst>
                                </p:cTn>
                              </p:par>
                            </p:childTnLst>
                          </p:cTn>
                        </p:par>
                        <p:par>
                          <p:cTn id="358" fill="hold" nodeType="afterGroup">
                            <p:stCondLst>
                              <p:cond delay="117000"/>
                            </p:stCondLst>
                            <p:childTnLst>
                              <p:par>
                                <p:cTn id="359" presetID="1" presetClass="entr" presetSubtype="0" fill="hold" grpId="0" nodeType="afterEffect">
                                  <p:stCondLst>
                                    <p:cond delay="1000"/>
                                  </p:stCondLst>
                                  <p:childTnLst>
                                    <p:set>
                                      <p:cBhvr>
                                        <p:cTn id="360" dur="1" fill="hold">
                                          <p:stCondLst>
                                            <p:cond delay="0"/>
                                          </p:stCondLst>
                                        </p:cTn>
                                        <p:tgtEl>
                                          <p:spTgt spid="123"/>
                                        </p:tgtEl>
                                        <p:attrNameLst>
                                          <p:attrName>style.visibility</p:attrName>
                                        </p:attrNameLst>
                                      </p:cBhvr>
                                      <p:to>
                                        <p:strVal val="visible"/>
                                      </p:to>
                                    </p:set>
                                  </p:childTnLst>
                                  <p:subTnLst>
                                    <p:audio>
                                      <p:cMediaNode>
                                        <p:cTn display="0" masterRel="sameClick">
                                          <p:stCondLst>
                                            <p:cond evt="begin" delay="0">
                                              <p:tn val="359"/>
                                            </p:cond>
                                          </p:stCondLst>
                                          <p:endCondLst>
                                            <p:cond evt="onStopAudio" delay="0">
                                              <p:tgtEl>
                                                <p:sldTgt/>
                                              </p:tgtEl>
                                            </p:cond>
                                          </p:endCondLst>
                                        </p:cTn>
                                        <p:tgtEl>
                                          <p:sndTgt r:embed="rId2" name="hammer.wav"/>
                                        </p:tgtEl>
                                      </p:cMediaNode>
                                    </p:audio>
                                  </p:subTnLst>
                                </p:cTn>
                              </p:par>
                            </p:childTnLst>
                          </p:cTn>
                        </p:par>
                        <p:par>
                          <p:cTn id="361" fill="hold" nodeType="afterGroup">
                            <p:stCondLst>
                              <p:cond delay="118000"/>
                            </p:stCondLst>
                            <p:childTnLst>
                              <p:par>
                                <p:cTn id="362" presetID="1" presetClass="entr" presetSubtype="0" fill="hold" grpId="0" nodeType="afterEffect">
                                  <p:stCondLst>
                                    <p:cond delay="1000"/>
                                  </p:stCondLst>
                                  <p:childTnLst>
                                    <p:set>
                                      <p:cBhvr>
                                        <p:cTn id="363" dur="1" fill="hold">
                                          <p:stCondLst>
                                            <p:cond delay="0"/>
                                          </p:stCondLst>
                                        </p:cTn>
                                        <p:tgtEl>
                                          <p:spTgt spid="124"/>
                                        </p:tgtEl>
                                        <p:attrNameLst>
                                          <p:attrName>style.visibility</p:attrName>
                                        </p:attrNameLst>
                                      </p:cBhvr>
                                      <p:to>
                                        <p:strVal val="visible"/>
                                      </p:to>
                                    </p:set>
                                  </p:childTnLst>
                                  <p:subTnLst>
                                    <p:audio>
                                      <p:cMediaNode>
                                        <p:cTn display="0" masterRel="sameClick">
                                          <p:stCondLst>
                                            <p:cond evt="begin" delay="0">
                                              <p:tn val="362"/>
                                            </p:cond>
                                          </p:stCondLst>
                                          <p:endCondLst>
                                            <p:cond evt="onStopAudio" delay="0">
                                              <p:tgtEl>
                                                <p:sldTgt/>
                                              </p:tgtEl>
                                            </p:cond>
                                          </p:endCondLst>
                                        </p:cTn>
                                        <p:tgtEl>
                                          <p:sndTgt r:embed="rId2" name="hammer.wav"/>
                                        </p:tgtEl>
                                      </p:cMediaNode>
                                    </p:audio>
                                  </p:subTnLst>
                                </p:cTn>
                              </p:par>
                            </p:childTnLst>
                          </p:cTn>
                        </p:par>
                        <p:par>
                          <p:cTn id="364" fill="hold" nodeType="afterGroup">
                            <p:stCondLst>
                              <p:cond delay="119000"/>
                            </p:stCondLst>
                            <p:childTnLst>
                              <p:par>
                                <p:cTn id="365" presetID="1" presetClass="entr" presetSubtype="0" fill="hold" grpId="0" nodeType="afterEffect">
                                  <p:stCondLst>
                                    <p:cond delay="1000"/>
                                  </p:stCondLst>
                                  <p:childTnLst>
                                    <p:set>
                                      <p:cBhvr>
                                        <p:cTn id="366" dur="1" fill="hold">
                                          <p:stCondLst>
                                            <p:cond delay="0"/>
                                          </p:stCondLst>
                                        </p:cTn>
                                        <p:tgtEl>
                                          <p:spTgt spid="125"/>
                                        </p:tgtEl>
                                        <p:attrNameLst>
                                          <p:attrName>style.visibility</p:attrName>
                                        </p:attrNameLst>
                                      </p:cBhvr>
                                      <p:to>
                                        <p:strVal val="visible"/>
                                      </p:to>
                                    </p:set>
                                  </p:childTnLst>
                                  <p:subTnLst>
                                    <p:audio>
                                      <p:cMediaNode>
                                        <p:cTn display="0" masterRel="sameClick">
                                          <p:stCondLst>
                                            <p:cond evt="begin" delay="0">
                                              <p:tn val="365"/>
                                            </p:cond>
                                          </p:stCondLst>
                                          <p:endCondLst>
                                            <p:cond evt="onStopAudio" delay="0">
                                              <p:tgtEl>
                                                <p:sldTgt/>
                                              </p:tgtEl>
                                            </p:cond>
                                          </p:endCondLst>
                                        </p:cTn>
                                        <p:tgtEl>
                                          <p:sndTgt r:embed="rId2"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xmlns="" id="{94B75F46-8891-2EAC-2222-5FAE0B7B268D}"/>
              </a:ext>
            </a:extLst>
          </p:cNvPr>
          <p:cNvSpPr txBox="1"/>
          <p:nvPr/>
        </p:nvSpPr>
        <p:spPr>
          <a:xfrm>
            <a:off x="1600200" y="952500"/>
            <a:ext cx="15544800" cy="4681603"/>
          </a:xfrm>
          <a:prstGeom prst="rect">
            <a:avLst/>
          </a:prstGeom>
        </p:spPr>
        <p:txBody>
          <a:bodyPr wrap="square" lIns="0" tIns="0" rIns="0" bIns="0" rtlCol="0" anchor="t">
            <a:spAutoFit/>
          </a:bodyPr>
          <a:lstStyle/>
          <a:p>
            <a:pPr marL="457200" indent="-457200" algn="just">
              <a:lnSpc>
                <a:spcPct val="130000"/>
              </a:lnSpc>
              <a:buFont typeface="Arial" panose="020B0604020202020204" pitchFamily="34" charset="0"/>
              <a:buChar char="•"/>
            </a:pP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Video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được</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lấy</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cảm</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hứng</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từ</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câu</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chuyện</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nào</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a:t>
            </a:r>
          </a:p>
          <a:p>
            <a:pPr marL="457200" indent="-457200" algn="just">
              <a:lnSpc>
                <a:spcPct val="130000"/>
              </a:lnSpc>
              <a:buFont typeface="Arial" panose="020B0604020202020204" pitchFamily="34" charset="0"/>
              <a:buChar char="•"/>
            </a:pP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Em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thích</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nhất</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chi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tiết</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nào</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trong</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câu</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chuyện</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đó</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Theo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em</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câu</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chuyện</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đó</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ngày</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nay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còn</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có</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ý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nghĩa</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với</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chúng</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ta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không</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Vì</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 </a:t>
            </a:r>
            <a:r>
              <a:rPr lang="en-US" sz="6000" dirty="0" err="1">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sao</a:t>
            </a:r>
            <a:r>
              <a:rPr lang="en-US" sz="6000" dirty="0">
                <a:solidFill>
                  <a:srgbClr val="FF0000"/>
                </a:solidFill>
                <a:latin typeface="Times New Roman" panose="02020603050405020304" pitchFamily="18" charset="0"/>
                <a:ea typeface="Roboto Condensed" panose="02000000000000000000" pitchFamily="2" charset="0"/>
                <a:cs typeface="Times New Roman" panose="02020603050405020304" pitchFamily="18" charset="0"/>
              </a:rPr>
              <a:t>?</a:t>
            </a:r>
          </a:p>
        </p:txBody>
      </p:sp>
    </p:spTree>
    <p:extLst>
      <p:ext uri="{BB962C8B-B14F-4D97-AF65-F5344CB8AC3E}">
        <p14:creationId xmlns:p14="http://schemas.microsoft.com/office/powerpoint/2010/main" xmlns="" val="95168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2807964" y="5974175"/>
            <a:ext cx="5498582" cy="4200066"/>
          </a:xfrm>
          <a:prstGeom prst="rect">
            <a:avLst/>
          </a:prstGeom>
        </p:spPr>
      </p:pic>
      <p:pic>
        <p:nvPicPr>
          <p:cNvPr id="11" name="Picture 10"/>
          <p:cNvPicPr>
            <a:picLocks noChangeAspect="1"/>
          </p:cNvPicPr>
          <p:nvPr/>
        </p:nvPicPr>
        <p:blipFill>
          <a:blip r:embed="rId2"/>
          <a:stretch>
            <a:fillRect/>
          </a:stretch>
        </p:blipFill>
        <p:spPr>
          <a:xfrm>
            <a:off x="1" y="6353488"/>
            <a:ext cx="4976675" cy="3801410"/>
          </a:xfrm>
          <a:prstGeom prst="rect">
            <a:avLst/>
          </a:prstGeom>
        </p:spPr>
      </p:pic>
      <p:sp>
        <p:nvSpPr>
          <p:cNvPr id="4" name="Rounded Rectangle 3"/>
          <p:cNvSpPr/>
          <p:nvPr/>
        </p:nvSpPr>
        <p:spPr>
          <a:xfrm>
            <a:off x="-81569" y="3740729"/>
            <a:ext cx="3611592" cy="1371600"/>
          </a:xfrm>
          <a:prstGeom prst="roundRect">
            <a:avLst/>
          </a:prstGeom>
          <a:solidFill>
            <a:srgbClr val="FF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latin typeface="Times New Roman" panose="02020603050405020304" pitchFamily="18" charset="0"/>
                <a:cs typeface="Times New Roman" panose="02020603050405020304" pitchFamily="18" charset="0"/>
              </a:rPr>
              <a:t>Công thức mở đầu</a:t>
            </a:r>
          </a:p>
        </p:txBody>
      </p:sp>
      <p:sp>
        <p:nvSpPr>
          <p:cNvPr id="12" name="Rounded Rectangle 11"/>
          <p:cNvSpPr/>
          <p:nvPr/>
        </p:nvSpPr>
        <p:spPr>
          <a:xfrm>
            <a:off x="5373831" y="390279"/>
            <a:ext cx="5635053" cy="13716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200" dirty="0">
                <a:latin typeface="Times New Roman" panose="02020603050405020304" pitchFamily="18" charset="0"/>
                <a:cs typeface="Times New Roman" panose="02020603050405020304" pitchFamily="18" charset="0"/>
              </a:rPr>
              <a:t>Thời gian: ngày xửa ngày xưa</a:t>
            </a:r>
          </a:p>
        </p:txBody>
      </p:sp>
      <p:sp>
        <p:nvSpPr>
          <p:cNvPr id="13" name="Rounded Rectangle 12"/>
          <p:cNvSpPr/>
          <p:nvPr/>
        </p:nvSpPr>
        <p:spPr>
          <a:xfrm>
            <a:off x="5497892" y="6001637"/>
            <a:ext cx="5635053" cy="1371600"/>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200" dirty="0">
                <a:latin typeface="Times New Roman" panose="02020603050405020304" pitchFamily="18" charset="0"/>
                <a:cs typeface="Times New Roman" panose="02020603050405020304" pitchFamily="18" charset="0"/>
              </a:rPr>
              <a:t>Không gian: ở một nhà kia</a:t>
            </a:r>
          </a:p>
        </p:txBody>
      </p:sp>
      <p:sp>
        <p:nvSpPr>
          <p:cNvPr id="14" name="Rounded Rectangle 13"/>
          <p:cNvSpPr/>
          <p:nvPr/>
        </p:nvSpPr>
        <p:spPr>
          <a:xfrm>
            <a:off x="12852692" y="57208"/>
            <a:ext cx="4789025" cy="10097690"/>
          </a:xfrm>
          <a:prstGeom prst="roundRect">
            <a:avLst>
              <a:gd name="adj" fmla="val 5000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50000"/>
              </a:lnSpc>
            </a:pPr>
            <a:r>
              <a:rPr lang="nl-NL" sz="4200" kern="100" dirty="0">
                <a:solidFill>
                  <a:srgbClr val="000000"/>
                </a:solidFill>
                <a:latin typeface="Times New Roman" panose="02020603050405020304" pitchFamily="18" charset="0"/>
                <a:ea typeface="SimSun" panose="02010600030101010101" pitchFamily="2" charset="-122"/>
                <a:sym typeface="Wingdings" panose="05000000000000000000" pitchFamily="2" charset="2"/>
              </a:rPr>
              <a:t></a:t>
            </a:r>
            <a:r>
              <a:rPr lang="nl-NL" sz="4200" kern="100" dirty="0">
                <a:solidFill>
                  <a:srgbClr val="000000"/>
                </a:solidFill>
                <a:latin typeface="Times New Roman" panose="02020603050405020304" pitchFamily="18" charset="0"/>
                <a:ea typeface="SimSun" panose="02010600030101010101" pitchFamily="2" charset="-122"/>
              </a:rPr>
              <a:t>Thời gian và không gian phiếm chỉ, không xác định cụ thể nhằm đưa người đọc vào thế giới hư cấu thuận lợi hơn</a:t>
            </a:r>
            <a:endParaRPr lang="en-US" sz="4200" kern="100" dirty="0">
              <a:solidFill>
                <a:prstClr val="black"/>
              </a:solidFill>
              <a:latin typeface="Times New Roman" panose="02020603050405020304" pitchFamily="18" charset="0"/>
              <a:ea typeface="SimSun" panose="02010600030101010101" pitchFamily="2" charset="-122"/>
            </a:endParaRPr>
          </a:p>
        </p:txBody>
      </p:sp>
      <p:cxnSp>
        <p:nvCxnSpPr>
          <p:cNvPr id="8" name="Straight Arrow Connector 7"/>
          <p:cNvCxnSpPr/>
          <p:nvPr/>
        </p:nvCxnSpPr>
        <p:spPr>
          <a:xfrm flipV="1">
            <a:off x="3530024" y="1328840"/>
            <a:ext cx="1927101" cy="2844930"/>
          </a:xfrm>
          <a:prstGeom prst="straightConnector1">
            <a:avLst/>
          </a:prstGeom>
          <a:ln w="57150">
            <a:prstDash val="sysDash"/>
            <a:tailEnd type="triangle"/>
          </a:ln>
        </p:spPr>
        <p:style>
          <a:lnRef idx="1">
            <a:schemeClr val="accent1"/>
          </a:lnRef>
          <a:fillRef idx="0">
            <a:schemeClr val="accent1"/>
          </a:fillRef>
          <a:effectRef idx="0">
            <a:schemeClr val="accent1"/>
          </a:effectRef>
          <a:fontRef idx="minor">
            <a:schemeClr val="tx1"/>
          </a:fontRef>
        </p:style>
      </p:cxnSp>
      <p:sp>
        <p:nvSpPr>
          <p:cNvPr id="16" name="Right Brace 15"/>
          <p:cNvSpPr/>
          <p:nvPr/>
        </p:nvSpPr>
        <p:spPr>
          <a:xfrm>
            <a:off x="11654162" y="997529"/>
            <a:ext cx="811953" cy="6587835"/>
          </a:xfrm>
          <a:prstGeom prst="rightBrace">
            <a:avLst/>
          </a:prstGeom>
          <a:ln w="57150">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700"/>
          </a:p>
        </p:txBody>
      </p:sp>
      <p:cxnSp>
        <p:nvCxnSpPr>
          <p:cNvPr id="18" name="Straight Arrow Connector 17"/>
          <p:cNvCxnSpPr>
            <a:endCxn id="13" idx="1"/>
          </p:cNvCxnSpPr>
          <p:nvPr/>
        </p:nvCxnSpPr>
        <p:spPr>
          <a:xfrm>
            <a:off x="3555884" y="4240682"/>
            <a:ext cx="1942008" cy="2446755"/>
          </a:xfrm>
          <a:prstGeom prst="straightConnector1">
            <a:avLst/>
          </a:prstGeom>
          <a:ln w="57150">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66911727"/>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4"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29100" y="94226"/>
            <a:ext cx="9715500" cy="736349"/>
          </a:xfrm>
          <a:prstGeom prst="rect">
            <a:avLst/>
          </a:prstGeom>
        </p:spPr>
        <p:txBody>
          <a:bodyPr wrap="square" lIns="137127" tIns="68577" rIns="137127" bIns="68577">
            <a:spAutoFit/>
          </a:bodyPr>
          <a:lstStyle/>
          <a:p>
            <a:pPr algn="ctr" defTabSz="1371225">
              <a:lnSpc>
                <a:spcPct val="115000"/>
              </a:lnSpc>
              <a:tabLst>
                <a:tab pos="135222" algn="l"/>
                <a:tab pos="270441" algn="l"/>
              </a:tabLst>
              <a:defRPr/>
            </a:pPr>
            <a:r>
              <a:rPr lang="en-US" sz="3600" b="1" kern="100" dirty="0" err="1">
                <a:solidFill>
                  <a:srgbClr val="000000"/>
                </a:solidFill>
                <a:latin typeface="Times New Roman"/>
                <a:ea typeface="SimSun"/>
                <a:cs typeface="Times New Roman"/>
              </a:rPr>
              <a:t>TIÊU</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CHÍ</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ĐÁNH</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GIÁ</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PHIẾU</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HỌC</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TẬP</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SỐ</a:t>
            </a:r>
            <a:r>
              <a:rPr lang="en-US" sz="3600" b="1" kern="100" dirty="0">
                <a:solidFill>
                  <a:srgbClr val="000000"/>
                </a:solidFill>
                <a:latin typeface="Times New Roman"/>
                <a:ea typeface="SimSun"/>
                <a:cs typeface="Times New Roman"/>
              </a:rPr>
              <a:t> 2</a:t>
            </a:r>
            <a:endParaRPr lang="en-US" sz="3600" dirty="0">
              <a:solidFill>
                <a:srgbClr val="000000"/>
              </a:solidFill>
              <a:latin typeface="等线"/>
              <a:ea typeface="Times New Roman"/>
              <a:cs typeface="Times New Roman"/>
            </a:endParaRPr>
          </a:p>
        </p:txBody>
      </p:sp>
      <p:graphicFrame>
        <p:nvGraphicFramePr>
          <p:cNvPr id="2" name="Table 1"/>
          <p:cNvGraphicFramePr>
            <a:graphicFrameLocks noGrp="1"/>
          </p:cNvGraphicFramePr>
          <p:nvPr>
            <p:extLst>
              <p:ext uri="{D42A27DB-BD31-4B8C-83A1-F6EECF244321}">
                <p14:modId xmlns:p14="http://schemas.microsoft.com/office/powerpoint/2010/main" xmlns="" val="1697772671"/>
              </p:ext>
            </p:extLst>
          </p:nvPr>
        </p:nvGraphicFramePr>
        <p:xfrm>
          <a:off x="121921" y="763139"/>
          <a:ext cx="18166083" cy="6718562"/>
        </p:xfrm>
        <a:graphic>
          <a:graphicData uri="http://schemas.openxmlformats.org/drawingml/2006/table">
            <a:tbl>
              <a:tblPr firstRow="1" bandRow="1">
                <a:tableStyleId>{5C22544A-7EE6-4342-B048-85BDC9FD1C3A}</a:tableStyleId>
              </a:tblPr>
              <a:tblGrid>
                <a:gridCol w="3893826">
                  <a:extLst>
                    <a:ext uri="{9D8B030D-6E8A-4147-A177-3AD203B41FA5}">
                      <a16:colId xmlns:a16="http://schemas.microsoft.com/office/drawing/2014/main" xmlns="" val="20000"/>
                    </a:ext>
                  </a:extLst>
                </a:gridCol>
                <a:gridCol w="10338905">
                  <a:extLst>
                    <a:ext uri="{9D8B030D-6E8A-4147-A177-3AD203B41FA5}">
                      <a16:colId xmlns:a16="http://schemas.microsoft.com/office/drawing/2014/main" xmlns="" val="20001"/>
                    </a:ext>
                  </a:extLst>
                </a:gridCol>
                <a:gridCol w="2148338">
                  <a:extLst>
                    <a:ext uri="{9D8B030D-6E8A-4147-A177-3AD203B41FA5}">
                      <a16:colId xmlns:a16="http://schemas.microsoft.com/office/drawing/2014/main" xmlns="" val="20002"/>
                    </a:ext>
                  </a:extLst>
                </a:gridCol>
                <a:gridCol w="1785014">
                  <a:extLst>
                    <a:ext uri="{9D8B030D-6E8A-4147-A177-3AD203B41FA5}">
                      <a16:colId xmlns:a16="http://schemas.microsoft.com/office/drawing/2014/main" xmlns="" val="20003"/>
                    </a:ext>
                  </a:extLst>
                </a:gridCol>
              </a:tblGrid>
              <a:tr h="1234440">
                <a:tc>
                  <a:txBody>
                    <a:bodyPr/>
                    <a:lstStyle/>
                    <a:p>
                      <a:pPr algn="ctr">
                        <a:lnSpc>
                          <a:spcPct val="100000"/>
                        </a:lnSpc>
                      </a:pPr>
                      <a:r>
                        <a:rPr lang="en-US" sz="3600" dirty="0" err="1">
                          <a:solidFill>
                            <a:srgbClr val="FF0000"/>
                          </a:solidFill>
                          <a:latin typeface="Times New Roman" pitchFamily="18" charset="0"/>
                          <a:cs typeface="Times New Roman" pitchFamily="18" charset="0"/>
                        </a:rPr>
                        <a:t>NỘI</a:t>
                      </a:r>
                      <a:r>
                        <a:rPr lang="en-US" sz="3600" baseline="0" dirty="0">
                          <a:solidFill>
                            <a:srgbClr val="FF0000"/>
                          </a:solidFill>
                          <a:latin typeface="Times New Roman" pitchFamily="18" charset="0"/>
                          <a:cs typeface="Times New Roman" pitchFamily="18" charset="0"/>
                        </a:rPr>
                        <a:t> DUNG </a:t>
                      </a:r>
                      <a:r>
                        <a:rPr lang="en-US" sz="3600" baseline="0" dirty="0" err="1">
                          <a:solidFill>
                            <a:srgbClr val="FF0000"/>
                          </a:solidFill>
                          <a:latin typeface="Times New Roman" pitchFamily="18" charset="0"/>
                          <a:cs typeface="Times New Roman" pitchFamily="18" charset="0"/>
                        </a:rPr>
                        <a:t>ĐÁNH</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GIÁ</a:t>
                      </a:r>
                      <a:endParaRPr lang="en-US" sz="3600" dirty="0">
                        <a:solidFill>
                          <a:srgbClr val="FF0000"/>
                        </a:solidFill>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00000"/>
                        </a:lnSpc>
                      </a:pPr>
                      <a:endParaRPr lang="en-US" sz="3600" dirty="0">
                        <a:solidFill>
                          <a:srgbClr val="FF0000"/>
                        </a:solidFill>
                        <a:latin typeface="Times New Roman" pitchFamily="18" charset="0"/>
                        <a:cs typeface="Times New Roman" pitchFamily="18" charset="0"/>
                      </a:endParaRPr>
                    </a:p>
                    <a:p>
                      <a:pPr algn="ctr">
                        <a:lnSpc>
                          <a:spcPct val="100000"/>
                        </a:lnSpc>
                      </a:pPr>
                      <a:r>
                        <a:rPr lang="en-US" sz="3600" dirty="0" err="1">
                          <a:solidFill>
                            <a:srgbClr val="FF0000"/>
                          </a:solidFill>
                          <a:latin typeface="Times New Roman" pitchFamily="18" charset="0"/>
                          <a:cs typeface="Times New Roman" pitchFamily="18" charset="0"/>
                        </a:rPr>
                        <a:t>YÊU</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CẦU</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CẦN</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ĐẠT</a:t>
                      </a:r>
                      <a:endParaRPr lang="en-US" sz="3600" dirty="0">
                        <a:solidFill>
                          <a:srgbClr val="FF00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3600" dirty="0" err="1">
                          <a:solidFill>
                            <a:srgbClr val="FF0000"/>
                          </a:solidFill>
                          <a:latin typeface="Times New Roman" pitchFamily="18" charset="0"/>
                          <a:cs typeface="Times New Roman" pitchFamily="18" charset="0"/>
                        </a:rPr>
                        <a:t>ĐIỂM</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TỐI</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ĐA</a:t>
                      </a:r>
                      <a:endParaRPr lang="en-US" sz="3600" dirty="0">
                        <a:solidFill>
                          <a:srgbClr val="FF00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3600" dirty="0" err="1">
                          <a:solidFill>
                            <a:srgbClr val="FF0000"/>
                          </a:solidFill>
                          <a:latin typeface="Times New Roman" pitchFamily="18" charset="0"/>
                          <a:cs typeface="Times New Roman" pitchFamily="18" charset="0"/>
                        </a:rPr>
                        <a:t>ĐIỂM</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CHẤM</a:t>
                      </a:r>
                      <a:endParaRPr lang="en-US" sz="3600" dirty="0">
                        <a:solidFill>
                          <a:srgbClr val="FF00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682881">
                <a:tc>
                  <a:txBody>
                    <a:bodyPr/>
                    <a:lstStyle/>
                    <a:p>
                      <a:pPr>
                        <a:lnSpc>
                          <a:spcPct val="100000"/>
                        </a:lnSpc>
                      </a:pPr>
                      <a:r>
                        <a:rPr kumimoji="0" lang="en-US" sz="4200" b="1" i="0" u="none" strike="noStrike" kern="1200" cap="none" spc="0" normalizeH="0" baseline="0" noProof="0" dirty="0">
                          <a:ln>
                            <a:noFill/>
                          </a:ln>
                          <a:solidFill>
                            <a:srgbClr val="000000"/>
                          </a:solidFill>
                          <a:effectLst/>
                          <a:uLnTx/>
                          <a:uFillTx/>
                          <a:latin typeface="Times New Roman" pitchFamily="18" charset="0"/>
                          <a:cs typeface="Times New Roman" pitchFamily="18" charset="0"/>
                        </a:rPr>
                        <a:t>- </a:t>
                      </a:r>
                      <a:r>
                        <a:rPr kumimoji="0" lang="en-US" sz="4200" b="1" i="0" u="none" strike="noStrike" kern="1200" cap="none" spc="0" normalizeH="0" baseline="0" noProof="0" dirty="0" err="1">
                          <a:ln>
                            <a:noFill/>
                          </a:ln>
                          <a:solidFill>
                            <a:srgbClr val="000000"/>
                          </a:solidFill>
                          <a:effectLst/>
                          <a:uLnTx/>
                          <a:uFillTx/>
                          <a:latin typeface="Times New Roman" pitchFamily="18" charset="0"/>
                          <a:cs typeface="Times New Roman" pitchFamily="18" charset="0"/>
                        </a:rPr>
                        <a:t>Thời</a:t>
                      </a:r>
                      <a:r>
                        <a:rPr kumimoji="0" lang="en-US" sz="4200" b="1" i="0" u="none" strike="noStrike" kern="1200" cap="none" spc="0" normalizeH="0" baseline="0" noProof="0" dirty="0">
                          <a:ln>
                            <a:noFill/>
                          </a:ln>
                          <a:solidFill>
                            <a:srgbClr val="000000"/>
                          </a:solidFill>
                          <a:effectLst/>
                          <a:uLnTx/>
                          <a:uFillTx/>
                          <a:latin typeface="Times New Roman" pitchFamily="18" charset="0"/>
                          <a:cs typeface="Times New Roman" pitchFamily="18" charset="0"/>
                        </a:rPr>
                        <a:t> </a:t>
                      </a:r>
                      <a:r>
                        <a:rPr kumimoji="0" lang="en-US" sz="4200" b="1" i="0" u="none" strike="noStrike" kern="1200" cap="none" spc="0" normalizeH="0" baseline="0" noProof="0" dirty="0" err="1">
                          <a:ln>
                            <a:noFill/>
                          </a:ln>
                          <a:solidFill>
                            <a:srgbClr val="000000"/>
                          </a:solidFill>
                          <a:effectLst/>
                          <a:uLnTx/>
                          <a:uFillTx/>
                          <a:latin typeface="Times New Roman" pitchFamily="18" charset="0"/>
                          <a:cs typeface="Times New Roman" pitchFamily="18" charset="0"/>
                        </a:rPr>
                        <a:t>gian</a:t>
                      </a:r>
                      <a:endParaRPr lang="en-US" sz="4100" b="1" dirty="0">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vi-VN" sz="4200" dirty="0">
                          <a:latin typeface="Times New Roman" panose="02020603050405020304" pitchFamily="18" charset="0"/>
                          <a:cs typeface="Times New Roman" panose="02020603050405020304" pitchFamily="18" charset="0"/>
                        </a:rPr>
                        <a:t> </a:t>
                      </a:r>
                      <a:r>
                        <a:rPr lang="vi-VN" sz="4800" dirty="0">
                          <a:latin typeface="Times New Roman" panose="02020603050405020304" pitchFamily="18" charset="0"/>
                          <a:cs typeface="Times New Roman" panose="02020603050405020304" pitchFamily="18" charset="0"/>
                        </a:rPr>
                        <a:t>ngày xửa ngày xưa</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4200" dirty="0">
                          <a:latin typeface="Times New Roman" pitchFamily="18" charset="0"/>
                          <a:cs typeface="Times New Roman" pitchFamily="18" charset="0"/>
                        </a:rPr>
                        <a:t>3</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lang="en-US" sz="42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743841">
                <a:tc>
                  <a:txBody>
                    <a:bodyPr/>
                    <a:lstStyle/>
                    <a:p>
                      <a:pPr>
                        <a:lnSpc>
                          <a:spcPct val="100000"/>
                        </a:lnSpc>
                      </a:pPr>
                      <a:r>
                        <a:rPr kumimoji="0" lang="en-US" sz="4200" b="1" i="0" u="none" strike="noStrike" kern="1200" cap="none" spc="0" normalizeH="0" baseline="0" noProof="0" dirty="0">
                          <a:ln>
                            <a:noFill/>
                          </a:ln>
                          <a:solidFill>
                            <a:srgbClr val="000000"/>
                          </a:solidFill>
                          <a:effectLst/>
                          <a:uLnTx/>
                          <a:uFillTx/>
                          <a:latin typeface="Times New Roman" pitchFamily="18" charset="0"/>
                          <a:cs typeface="Times New Roman" pitchFamily="18" charset="0"/>
                        </a:rPr>
                        <a:t>- </a:t>
                      </a:r>
                      <a:r>
                        <a:rPr kumimoji="0" lang="en-US" sz="4200" b="1" i="0" u="none" strike="noStrike" kern="1200" cap="none" spc="0" normalizeH="0" baseline="0" noProof="0" dirty="0" err="1">
                          <a:ln>
                            <a:noFill/>
                          </a:ln>
                          <a:solidFill>
                            <a:srgbClr val="000000"/>
                          </a:solidFill>
                          <a:effectLst/>
                          <a:uLnTx/>
                          <a:uFillTx/>
                          <a:latin typeface="Times New Roman" pitchFamily="18" charset="0"/>
                          <a:cs typeface="Times New Roman" pitchFamily="18" charset="0"/>
                        </a:rPr>
                        <a:t>Không</a:t>
                      </a:r>
                      <a:r>
                        <a:rPr kumimoji="0" lang="en-US" sz="4200" b="1" i="0" u="none" strike="noStrike" kern="1200" cap="none" spc="0" normalizeH="0" baseline="0" noProof="0" dirty="0">
                          <a:ln>
                            <a:noFill/>
                          </a:ln>
                          <a:solidFill>
                            <a:srgbClr val="000000"/>
                          </a:solidFill>
                          <a:effectLst/>
                          <a:uLnTx/>
                          <a:uFillTx/>
                          <a:latin typeface="Times New Roman" pitchFamily="18" charset="0"/>
                          <a:cs typeface="Times New Roman" pitchFamily="18" charset="0"/>
                        </a:rPr>
                        <a:t> </a:t>
                      </a:r>
                      <a:r>
                        <a:rPr kumimoji="0" lang="en-US" sz="4200" b="1" i="0" u="none" strike="noStrike" kern="1200" cap="none" spc="0" normalizeH="0" baseline="0" noProof="0" dirty="0" err="1">
                          <a:ln>
                            <a:noFill/>
                          </a:ln>
                          <a:solidFill>
                            <a:srgbClr val="000000"/>
                          </a:solidFill>
                          <a:effectLst/>
                          <a:uLnTx/>
                          <a:uFillTx/>
                          <a:latin typeface="Times New Roman" pitchFamily="18" charset="0"/>
                          <a:cs typeface="Times New Roman" pitchFamily="18" charset="0"/>
                        </a:rPr>
                        <a:t>gian</a:t>
                      </a:r>
                      <a:r>
                        <a:rPr kumimoji="0" lang="en-US" sz="4200" b="1" i="0" u="none" strike="noStrike" kern="1200" cap="none" spc="0" normalizeH="0" baseline="0" noProof="0" dirty="0">
                          <a:ln>
                            <a:noFill/>
                          </a:ln>
                          <a:solidFill>
                            <a:srgbClr val="000000"/>
                          </a:solidFill>
                          <a:effectLst/>
                          <a:uLnTx/>
                          <a:uFillTx/>
                          <a:latin typeface="Times New Roman" pitchFamily="18" charset="0"/>
                          <a:cs typeface="Times New Roman" pitchFamily="18" charset="0"/>
                        </a:rPr>
                        <a:t> </a:t>
                      </a:r>
                      <a:endParaRPr lang="en-US" sz="4100" b="1" dirty="0">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0"/>
                        </a:spcBef>
                        <a:spcAft>
                          <a:spcPts val="1200"/>
                        </a:spcAft>
                        <a:buClrTx/>
                        <a:buSzTx/>
                        <a:buFontTx/>
                        <a:buNone/>
                        <a:tabLst/>
                        <a:defRPr/>
                      </a:pPr>
                      <a:r>
                        <a:rPr lang="vi-VN" sz="4800" dirty="0">
                          <a:latin typeface="Times New Roman" panose="02020603050405020304" pitchFamily="18" charset="0"/>
                          <a:cs typeface="Times New Roman" panose="02020603050405020304" pitchFamily="18" charset="0"/>
                        </a:rPr>
                        <a:t>ở một nhà kia</a:t>
                      </a:r>
                      <a:endParaRPr kumimoji="0" lang="en-US" sz="4800" b="0" i="0" u="none" strike="noStrike" kern="1200" cap="none" spc="0" normalizeH="0" baseline="0" noProof="0" dirty="0">
                        <a:ln>
                          <a:noFill/>
                        </a:ln>
                        <a:solidFill>
                          <a:srgbClr val="000000"/>
                        </a:solidFill>
                        <a:effectLst/>
                        <a:uLnTx/>
                        <a:uFillTx/>
                        <a:latin typeface="Calibri" pitchFamily="34"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4200" dirty="0">
                          <a:latin typeface="Times New Roman" pitchFamily="18" charset="0"/>
                          <a:cs typeface="Times New Roman" pitchFamily="18" charset="0"/>
                        </a:rPr>
                        <a:t>3</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lang="en-US" sz="42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266553"/>
                  </a:ext>
                </a:extLst>
              </a:tr>
              <a:tr h="2057400">
                <a:tc>
                  <a:txBody>
                    <a:bodyPr/>
                    <a:lstStyle/>
                    <a:p>
                      <a:pPr>
                        <a:lnSpc>
                          <a:spcPct val="100000"/>
                        </a:lnSpc>
                      </a:pPr>
                      <a:r>
                        <a:rPr lang="en-US" sz="4100" b="1" dirty="0">
                          <a:latin typeface="Times New Roman" pitchFamily="18" charset="0"/>
                          <a:cs typeface="Times New Roman" pitchFamily="18" charset="0"/>
                        </a:rPr>
                        <a:t>-</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Nhận</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xét</a:t>
                      </a:r>
                      <a:endParaRPr lang="en-US" sz="4100" b="1" dirty="0">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0"/>
                        </a:spcBef>
                        <a:spcAft>
                          <a:spcPts val="1200"/>
                        </a:spcAft>
                        <a:buClrTx/>
                        <a:buSzTx/>
                        <a:buFontTx/>
                        <a:buNone/>
                        <a:tabLst/>
                        <a:defRPr/>
                      </a:pPr>
                      <a:r>
                        <a:rPr kumimoji="0" lang="nl-NL" sz="4200" b="0" i="0" u="none" strike="noStrike" kern="1200" cap="none" spc="0" normalizeH="0" baseline="0" noProof="0" dirty="0">
                          <a:ln>
                            <a:noFill/>
                          </a:ln>
                          <a:solidFill>
                            <a:srgbClr val="000000"/>
                          </a:solidFill>
                          <a:effectLst/>
                          <a:uLnTx/>
                          <a:uFillTx/>
                          <a:latin typeface="Times New Roman" pitchFamily="18" charset="0"/>
                          <a:ea typeface="SimSun" pitchFamily="2" charset="-122"/>
                          <a:cs typeface="Times New Roman" pitchFamily="18" charset="0"/>
                        </a:rPr>
                        <a:t>=&gt;</a:t>
                      </a:r>
                      <a:r>
                        <a:rPr lang="nl-NL" sz="4200" kern="100" dirty="0">
                          <a:solidFill>
                            <a:srgbClr val="000000"/>
                          </a:solidFill>
                          <a:latin typeface="Times New Roman" panose="02020603050405020304" pitchFamily="18" charset="0"/>
                          <a:ea typeface="SimSun" panose="02010600030101010101" pitchFamily="2" charset="-122"/>
                        </a:rPr>
                        <a:t>Thời gian và không gian phiếm chỉ, không xác định cụ thể nhằm đưa người đọc vào thế giới hư cấu thuận lợi hơn.</a:t>
                      </a:r>
                      <a:endParaRPr kumimoji="0" lang="en-US" sz="4200" b="0" i="0" u="none" strike="noStrike" kern="1200" cap="none" spc="0" normalizeH="0" baseline="0" noProof="0" dirty="0">
                        <a:ln>
                          <a:noFill/>
                        </a:ln>
                        <a:solidFill>
                          <a:srgbClr val="000000"/>
                        </a:solidFill>
                        <a:effectLst/>
                        <a:uLnTx/>
                        <a:uFillTx/>
                        <a:latin typeface="Calibri" pitchFamily="34"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4200" dirty="0">
                          <a:latin typeface="Times New Roman" pitchFamily="18" charset="0"/>
                          <a:cs typeface="Times New Roman" pitchFamily="18" charset="0"/>
                        </a:rPr>
                        <a:t>4</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lang="en-US" sz="42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93472682"/>
                  </a:ext>
                </a:extLst>
              </a:tr>
            </a:tbl>
          </a:graphicData>
        </a:graphic>
      </p:graphicFrame>
    </p:spTree>
    <p:extLst>
      <p:ext uri="{BB962C8B-B14F-4D97-AF65-F5344CB8AC3E}">
        <p14:creationId xmlns:p14="http://schemas.microsoft.com/office/powerpoint/2010/main" xmlns="" val="13163592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400" y="1"/>
            <a:ext cx="18135600" cy="3508653"/>
          </a:xfrm>
          <a:prstGeom prst="rect">
            <a:avLst/>
          </a:prstGeom>
        </p:spPr>
        <p:txBody>
          <a:bodyPr wrap="square">
            <a:spAutoFit/>
          </a:bodyPr>
          <a:lstStyle/>
          <a:p>
            <a:pPr lvl="0" algn="ctr">
              <a:defRPr/>
            </a:pPr>
            <a:r>
              <a:rPr lang="en-US" sz="4800" b="1" kern="100" dirty="0" err="1">
                <a:solidFill>
                  <a:srgbClr val="FF0000"/>
                </a:solidFill>
                <a:latin typeface="Times New Roman" panose="02020603050405020304" pitchFamily="18" charset="0"/>
                <a:ea typeface="SimSun" panose="02010600030101010101" pitchFamily="2" charset="-122"/>
              </a:rPr>
              <a:t>BÁO</a:t>
            </a:r>
            <a:r>
              <a:rPr lang="en-US" sz="4800" b="1" kern="100" dirty="0">
                <a:solidFill>
                  <a:srgbClr val="FF0000"/>
                </a:solidFill>
                <a:latin typeface="Times New Roman" panose="02020603050405020304" pitchFamily="18" charset="0"/>
                <a:ea typeface="SimSun" panose="02010600030101010101" pitchFamily="2" charset="-122"/>
              </a:rPr>
              <a:t> </a:t>
            </a:r>
            <a:r>
              <a:rPr lang="en-US" sz="4800" b="1" kern="100" dirty="0" err="1">
                <a:solidFill>
                  <a:srgbClr val="FF0000"/>
                </a:solidFill>
                <a:latin typeface="Times New Roman" panose="02020603050405020304" pitchFamily="18" charset="0"/>
                <a:ea typeface="SimSun" panose="02010600030101010101" pitchFamily="2" charset="-122"/>
              </a:rPr>
              <a:t>CÁO</a:t>
            </a:r>
            <a:r>
              <a:rPr lang="en-US" sz="4800" b="1" kern="100" dirty="0">
                <a:solidFill>
                  <a:srgbClr val="FF0000"/>
                </a:solidFill>
                <a:latin typeface="Times New Roman" panose="02020603050405020304" pitchFamily="18" charset="0"/>
                <a:ea typeface="SimSun" panose="02010600030101010101" pitchFamily="2" charset="-122"/>
              </a:rPr>
              <a:t> </a:t>
            </a:r>
            <a:r>
              <a:rPr lang="en-US" sz="4800" b="1" kern="100" dirty="0" err="1">
                <a:solidFill>
                  <a:srgbClr val="FF0000"/>
                </a:solidFill>
                <a:latin typeface="Times New Roman" panose="02020603050405020304" pitchFamily="18" charset="0"/>
                <a:ea typeface="SimSun" panose="02010600030101010101" pitchFamily="2" charset="-122"/>
              </a:rPr>
              <a:t>SẢN</a:t>
            </a:r>
            <a:r>
              <a:rPr lang="en-US" sz="4800" b="1" kern="100" dirty="0">
                <a:solidFill>
                  <a:srgbClr val="FF0000"/>
                </a:solidFill>
                <a:latin typeface="Times New Roman" panose="02020603050405020304" pitchFamily="18" charset="0"/>
                <a:ea typeface="SimSun" panose="02010600030101010101" pitchFamily="2" charset="-122"/>
              </a:rPr>
              <a:t> </a:t>
            </a:r>
            <a:r>
              <a:rPr lang="en-US" sz="4800" b="1" kern="100" dirty="0" err="1">
                <a:solidFill>
                  <a:srgbClr val="FF0000"/>
                </a:solidFill>
                <a:latin typeface="Times New Roman" panose="02020603050405020304" pitchFamily="18" charset="0"/>
                <a:ea typeface="SimSun" panose="02010600030101010101" pitchFamily="2" charset="-122"/>
              </a:rPr>
              <a:t>PHẨM</a:t>
            </a:r>
            <a:r>
              <a:rPr lang="en-US" sz="4800" b="1" kern="100" dirty="0">
                <a:solidFill>
                  <a:srgbClr val="FF0000"/>
                </a:solidFill>
                <a:latin typeface="Times New Roman" panose="02020603050405020304" pitchFamily="18" charset="0"/>
                <a:ea typeface="SimSun" panose="02010600030101010101" pitchFamily="2" charset="-122"/>
              </a:rPr>
              <a:t> </a:t>
            </a:r>
            <a:r>
              <a:rPr lang="en-US" sz="4800" b="1" kern="100" dirty="0" err="1">
                <a:solidFill>
                  <a:srgbClr val="FF0000"/>
                </a:solidFill>
                <a:latin typeface="Times New Roman" panose="02020603050405020304" pitchFamily="18" charset="0"/>
                <a:ea typeface="SimSun" panose="02010600030101010101" pitchFamily="2" charset="-122"/>
              </a:rPr>
              <a:t>THẢO</a:t>
            </a:r>
            <a:r>
              <a:rPr lang="en-US" sz="4800" b="1" kern="100" dirty="0">
                <a:solidFill>
                  <a:srgbClr val="FF0000"/>
                </a:solidFill>
                <a:latin typeface="Times New Roman" panose="02020603050405020304" pitchFamily="18" charset="0"/>
                <a:ea typeface="SimSun" panose="02010600030101010101" pitchFamily="2" charset="-122"/>
              </a:rPr>
              <a:t> </a:t>
            </a:r>
            <a:r>
              <a:rPr lang="en-US" sz="4800" b="1" kern="100" dirty="0" err="1">
                <a:solidFill>
                  <a:srgbClr val="FF0000"/>
                </a:solidFill>
                <a:latin typeface="Times New Roman" panose="02020603050405020304" pitchFamily="18" charset="0"/>
                <a:ea typeface="SimSun" panose="02010600030101010101" pitchFamily="2" charset="-122"/>
              </a:rPr>
              <a:t>LUẬN</a:t>
            </a:r>
            <a:r>
              <a:rPr lang="en-US" sz="4800" b="1" kern="100" dirty="0">
                <a:solidFill>
                  <a:srgbClr val="FF0000"/>
                </a:solidFill>
                <a:latin typeface="Times New Roman" panose="02020603050405020304" pitchFamily="18" charset="0"/>
                <a:ea typeface="SimSun" panose="02010600030101010101" pitchFamily="2" charset="-122"/>
              </a:rPr>
              <a:t> </a:t>
            </a:r>
            <a:r>
              <a:rPr lang="en-US" sz="4800" b="1" kern="100" dirty="0" err="1">
                <a:solidFill>
                  <a:srgbClr val="FF0000"/>
                </a:solidFill>
                <a:latin typeface="Times New Roman" panose="02020603050405020304" pitchFamily="18" charset="0"/>
                <a:ea typeface="SimSun" panose="02010600030101010101" pitchFamily="2" charset="-122"/>
              </a:rPr>
              <a:t>NHÓM</a:t>
            </a:r>
            <a:r>
              <a:rPr lang="en-US" sz="4800" b="1" kern="100" dirty="0">
                <a:solidFill>
                  <a:srgbClr val="FF0000"/>
                </a:solidFill>
                <a:latin typeface="Times New Roman" panose="02020603050405020304" pitchFamily="18" charset="0"/>
                <a:ea typeface="SimSun" panose="02010600030101010101" pitchFamily="2" charset="-122"/>
              </a:rPr>
              <a:t> </a:t>
            </a:r>
            <a:r>
              <a:rPr lang="en-US" sz="5400" b="1" kern="100" dirty="0">
                <a:solidFill>
                  <a:srgbClr val="FF0000"/>
                </a:solidFill>
                <a:latin typeface="Times New Roman" panose="02020603050405020304" pitchFamily="18" charset="0"/>
                <a:ea typeface="SimSun" panose="02010600030101010101" pitchFamily="2" charset="-122"/>
              </a:rPr>
              <a:t>(</a:t>
            </a:r>
            <a:r>
              <a:rPr lang="en-US" sz="5400" b="1" kern="100" dirty="0" err="1">
                <a:solidFill>
                  <a:srgbClr val="FF0000"/>
                </a:solidFill>
                <a:latin typeface="Times New Roman" panose="02020603050405020304" pitchFamily="18" charset="0"/>
                <a:ea typeface="SimSun" panose="02010600030101010101" pitchFamily="2" charset="-122"/>
              </a:rPr>
              <a:t>Làm</a:t>
            </a:r>
            <a:r>
              <a:rPr lang="en-US" sz="5400" b="1" kern="100" dirty="0">
                <a:solidFill>
                  <a:srgbClr val="FF0000"/>
                </a:solidFill>
                <a:latin typeface="Times New Roman" panose="02020603050405020304" pitchFamily="18" charset="0"/>
                <a:ea typeface="SimSun" panose="02010600030101010101" pitchFamily="2" charset="-122"/>
              </a:rPr>
              <a:t> ở </a:t>
            </a:r>
            <a:r>
              <a:rPr lang="en-US" sz="5400" b="1" kern="100" dirty="0" err="1">
                <a:solidFill>
                  <a:srgbClr val="FF0000"/>
                </a:solidFill>
                <a:latin typeface="Times New Roman" panose="02020603050405020304" pitchFamily="18" charset="0"/>
                <a:ea typeface="SimSun" panose="02010600030101010101" pitchFamily="2" charset="-122"/>
              </a:rPr>
              <a:t>nhà</a:t>
            </a:r>
            <a:r>
              <a:rPr lang="en-US" sz="5400" b="1" kern="100" dirty="0">
                <a:solidFill>
                  <a:srgbClr val="FF0000"/>
                </a:solidFill>
                <a:latin typeface="Times New Roman" panose="02020603050405020304" pitchFamily="18" charset="0"/>
                <a:ea typeface="SimSun" panose="02010600030101010101" pitchFamily="2" charset="-122"/>
              </a:rPr>
              <a:t>)</a:t>
            </a:r>
          </a:p>
          <a:p>
            <a:pPr lvl="0" algn="just">
              <a:defRPr/>
            </a:pP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Nội</a:t>
            </a:r>
            <a:r>
              <a:rPr lang="en-US" sz="4200" b="1" kern="100" dirty="0">
                <a:latin typeface="Times New Roman" panose="02020603050405020304" pitchFamily="18" charset="0"/>
                <a:ea typeface="SimSun" panose="02010600030101010101" pitchFamily="2" charset="-122"/>
              </a:rPr>
              <a:t> dung: </a:t>
            </a:r>
            <a:r>
              <a:rPr lang="en-US" sz="4200" b="1" kern="100" dirty="0" err="1">
                <a:latin typeface="Times New Roman" panose="02020603050405020304" pitchFamily="18" charset="0"/>
                <a:ea typeface="SimSun" panose="02010600030101010101" pitchFamily="2" charset="-122"/>
              </a:rPr>
              <a:t>Hoàn</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thiện</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bảng</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sau</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và</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nêu</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nhận</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xét</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về</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hai</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nhân</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vật</a:t>
            </a:r>
            <a:r>
              <a:rPr lang="en-US" sz="4200" b="1" kern="100" dirty="0">
                <a:latin typeface="Times New Roman" panose="02020603050405020304" pitchFamily="18" charset="0"/>
                <a:ea typeface="SimSun" panose="02010600030101010101" pitchFamily="2" charset="-122"/>
              </a:rPr>
              <a:t> </a:t>
            </a:r>
          </a:p>
          <a:p>
            <a:pPr lvl="0" algn="just">
              <a:defRPr/>
            </a:pPr>
            <a:r>
              <a:rPr lang="en-US" sz="4200" b="1" kern="100" dirty="0" err="1">
                <a:latin typeface="Times New Roman" panose="02020603050405020304" pitchFamily="18" charset="0"/>
                <a:ea typeface="SimSun" panose="02010600030101010101" pitchFamily="2" charset="-122"/>
              </a:rPr>
              <a:t>Người</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anh</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người</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em</a:t>
            </a:r>
            <a:r>
              <a:rPr lang="en-US" sz="4200" b="1" kern="100" dirty="0">
                <a:latin typeface="Times New Roman" panose="02020603050405020304" pitchFamily="18" charset="0"/>
                <a:ea typeface="SimSun" panose="02010600030101010101" pitchFamily="2" charset="-122"/>
              </a:rPr>
              <a:t>.</a:t>
            </a:r>
          </a:p>
          <a:p>
            <a:pPr marL="685800" indent="-685800" algn="just">
              <a:buFontTx/>
              <a:buChar char="-"/>
              <a:defRPr/>
            </a:pPr>
            <a:r>
              <a:rPr lang="en-US" sz="4200" b="1" kern="100" dirty="0" err="1">
                <a:latin typeface="Times New Roman" panose="02020603050405020304" pitchFamily="18" charset="0"/>
                <a:ea typeface="SimSun" panose="02010600030101010101" pitchFamily="2" charset="-122"/>
              </a:rPr>
              <a:t>Hình</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thức</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Tự</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chọn</a:t>
            </a:r>
            <a:endParaRPr lang="en-US" sz="4200" b="1" kern="100" dirty="0">
              <a:latin typeface="Times New Roman" panose="02020603050405020304" pitchFamily="18" charset="0"/>
              <a:ea typeface="SimSun" panose="02010600030101010101" pitchFamily="2" charset="-122"/>
            </a:endParaRPr>
          </a:p>
          <a:p>
            <a:pPr marL="685800" indent="-685800" algn="just">
              <a:buFontTx/>
              <a:buChar char="-"/>
              <a:defRPr/>
            </a:pPr>
            <a:r>
              <a:rPr lang="en-US" sz="4200" b="1" kern="100" dirty="0" err="1">
                <a:latin typeface="Times New Roman" panose="02020603050405020304" pitchFamily="18" charset="0"/>
                <a:ea typeface="SimSun" panose="02010600030101010101" pitchFamily="2" charset="-122"/>
              </a:rPr>
              <a:t>Thời</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gian</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trình</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bày</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không</a:t>
            </a:r>
            <a:r>
              <a:rPr lang="en-US" sz="4200" b="1" kern="100" dirty="0">
                <a:latin typeface="Times New Roman" panose="02020603050405020304" pitchFamily="18" charset="0"/>
                <a:ea typeface="SimSun" panose="02010600030101010101" pitchFamily="2" charset="-122"/>
              </a:rPr>
              <a:t> </a:t>
            </a:r>
            <a:r>
              <a:rPr lang="en-US" sz="4200" b="1" kern="100" dirty="0" err="1">
                <a:latin typeface="Times New Roman" panose="02020603050405020304" pitchFamily="18" charset="0"/>
                <a:ea typeface="SimSun" panose="02010600030101010101" pitchFamily="2" charset="-122"/>
              </a:rPr>
              <a:t>quá</a:t>
            </a:r>
            <a:r>
              <a:rPr lang="en-US" sz="4200" b="1" kern="100" dirty="0">
                <a:latin typeface="Times New Roman" panose="02020603050405020304" pitchFamily="18" charset="0"/>
                <a:ea typeface="SimSun" panose="02010600030101010101" pitchFamily="2" charset="-122"/>
              </a:rPr>
              <a:t> 3 </a:t>
            </a:r>
            <a:r>
              <a:rPr lang="en-US" sz="4200" b="1" kern="100" dirty="0" err="1">
                <a:latin typeface="Times New Roman" panose="02020603050405020304" pitchFamily="18" charset="0"/>
                <a:ea typeface="SimSun" panose="02010600030101010101" pitchFamily="2" charset="-122"/>
              </a:rPr>
              <a:t>phút</a:t>
            </a:r>
            <a:r>
              <a:rPr lang="en-US" sz="4200" b="1" kern="100" dirty="0">
                <a:latin typeface="Times New Roman" panose="02020603050405020304" pitchFamily="18" charset="0"/>
                <a:ea typeface="SimSun" panose="02010600030101010101" pitchFamily="2" charset="-122"/>
              </a:rPr>
              <a:t>.</a:t>
            </a:r>
            <a:endParaRPr lang="en-US" sz="4200" kern="100" dirty="0">
              <a:latin typeface="Times New Roman" panose="02020603050405020304" pitchFamily="18" charset="0"/>
              <a:ea typeface="SimSun" panose="02010600030101010101" pitchFamily="2" charset="-122"/>
            </a:endParaRPr>
          </a:p>
        </p:txBody>
      </p:sp>
      <p:graphicFrame>
        <p:nvGraphicFramePr>
          <p:cNvPr id="2" name="Table 1"/>
          <p:cNvGraphicFramePr>
            <a:graphicFrameLocks noGrp="1"/>
          </p:cNvGraphicFramePr>
          <p:nvPr>
            <p:extLst>
              <p:ext uri="{D42A27DB-BD31-4B8C-83A1-F6EECF244321}">
                <p14:modId xmlns:p14="http://schemas.microsoft.com/office/powerpoint/2010/main" xmlns="" val="132432002"/>
              </p:ext>
            </p:extLst>
          </p:nvPr>
        </p:nvGraphicFramePr>
        <p:xfrm>
          <a:off x="152400" y="3617531"/>
          <a:ext cx="18135600" cy="6144692"/>
        </p:xfrm>
        <a:graphic>
          <a:graphicData uri="http://schemas.openxmlformats.org/drawingml/2006/table">
            <a:tbl>
              <a:tblPr/>
              <a:tblGrid>
                <a:gridCol w="5151595">
                  <a:extLst>
                    <a:ext uri="{9D8B030D-6E8A-4147-A177-3AD203B41FA5}">
                      <a16:colId xmlns:a16="http://schemas.microsoft.com/office/drawing/2014/main" xmlns="" val="75312795"/>
                    </a:ext>
                  </a:extLst>
                </a:gridCol>
                <a:gridCol w="6366683">
                  <a:extLst>
                    <a:ext uri="{9D8B030D-6E8A-4147-A177-3AD203B41FA5}">
                      <a16:colId xmlns:a16="http://schemas.microsoft.com/office/drawing/2014/main" xmlns="" val="50011529"/>
                    </a:ext>
                  </a:extLst>
                </a:gridCol>
                <a:gridCol w="6617322">
                  <a:extLst>
                    <a:ext uri="{9D8B030D-6E8A-4147-A177-3AD203B41FA5}">
                      <a16:colId xmlns:a16="http://schemas.microsoft.com/office/drawing/2014/main" xmlns="" val="2567230701"/>
                    </a:ext>
                  </a:extLst>
                </a:gridCol>
              </a:tblGrid>
              <a:tr h="2206733">
                <a:tc>
                  <a:txBody>
                    <a:bodyPr/>
                    <a:lstStyle/>
                    <a:p>
                      <a:pPr algn="just">
                        <a:spcAft>
                          <a:spcPts val="0"/>
                        </a:spcAft>
                      </a:pPr>
                      <a:r>
                        <a:rPr lang="en-US" sz="3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dirty="0">
                          <a:effectLst/>
                          <a:latin typeface="Times New Roman" panose="02020603050405020304" pitchFamily="18" charset="0"/>
                          <a:ea typeface="Times New Roman" panose="02020603050405020304" pitchFamily="18" charset="0"/>
                          <a:cs typeface="Times New Roman" panose="02020603050405020304" pitchFamily="18" charset="0"/>
                        </a:rPr>
                        <a:t>NHÂN VẬT</a:t>
                      </a:r>
                      <a:endParaRPr lang="en-US" sz="4400" dirty="0">
                        <a:effectLst/>
                        <a:latin typeface=".VnTime" panose="020B7200000000000000" pitchFamily="34" charset="0"/>
                        <a:ea typeface="Times New Roman" panose="02020603050405020304" pitchFamily="18" charset="0"/>
                        <a:cs typeface="Times New Roman" panose="02020603050405020304" pitchFamily="18" charset="0"/>
                      </a:endParaRPr>
                    </a:p>
                    <a:p>
                      <a:pPr algn="just">
                        <a:spcAft>
                          <a:spcPts val="0"/>
                        </a:spcAft>
                      </a:pPr>
                      <a:r>
                        <a:rPr lang="en-US" sz="3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effectLst/>
                        <a:latin typeface=".VnTime" panose="020B7200000000000000" pitchFamily="34" charset="0"/>
                        <a:ea typeface="Times New Roman" panose="02020603050405020304" pitchFamily="18" charset="0"/>
                        <a:cs typeface="Times New Roman" panose="02020603050405020304" pitchFamily="18" charset="0"/>
                      </a:endParaRPr>
                    </a:p>
                    <a:p>
                      <a:pPr algn="just">
                        <a:spcAft>
                          <a:spcPts val="0"/>
                        </a:spcAft>
                      </a:pPr>
                      <a:r>
                        <a:rPr lang="en-US" sz="4400" b="1" dirty="0" err="1">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44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4400" dirty="0">
                        <a:effectLst/>
                        <a:latin typeface=".VnTime" panose="020B7200000000000000" pitchFamily="34" charset="0"/>
                        <a:ea typeface="Times New Roman" panose="02020603050405020304" pitchFamily="18" charset="0"/>
                        <a:cs typeface="Times New Roman" panose="02020603050405020304" pitchFamily="18" charset="0"/>
                      </a:endParaRPr>
                    </a:p>
                    <a:p>
                      <a:pPr algn="just">
                        <a:spcAft>
                          <a:spcPts val="0"/>
                        </a:spcAft>
                      </a:pPr>
                      <a:r>
                        <a:rPr lang="en-US" sz="4400" b="1"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endParaRPr lang="en-US" sz="44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ap="flat" cmpd="sng" algn="ctr">
                      <a:solidFill>
                        <a:srgbClr val="000000"/>
                      </a:solidFill>
                      <a:prstDash val="solid"/>
                      <a:round/>
                      <a:headEnd type="none" w="med" len="med"/>
                      <a:tailEnd type="none" w="med" len="med"/>
                    </a:lnTlToBr>
                    <a:solidFill>
                      <a:srgbClr val="92D050"/>
                    </a:solidFill>
                  </a:tcPr>
                </a:tc>
                <a:tc>
                  <a:txBody>
                    <a:bodyPr/>
                    <a:lstStyle/>
                    <a:p>
                      <a:pPr algn="ctr">
                        <a:spcAft>
                          <a:spcPts val="0"/>
                        </a:spcAft>
                      </a:pPr>
                      <a:r>
                        <a:rPr lang="en-US" sz="3600" b="1" dirty="0">
                          <a:effectLst/>
                          <a:latin typeface="Times New Roman" panose="02020603050405020304" pitchFamily="18" charset="0"/>
                          <a:ea typeface="Times New Roman" panose="02020603050405020304" pitchFamily="18" charset="0"/>
                          <a:cs typeface="Times New Roman" panose="02020603050405020304" pitchFamily="18" charset="0"/>
                        </a:rPr>
                        <a:t>NGƯỜI ANH</a:t>
                      </a:r>
                      <a:endParaRPr lang="en-US" sz="36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US" sz="3600" b="1" dirty="0">
                          <a:effectLst/>
                          <a:latin typeface="Times New Roman" panose="02020603050405020304" pitchFamily="18" charset="0"/>
                          <a:ea typeface="Times New Roman" panose="02020603050405020304" pitchFamily="18" charset="0"/>
                          <a:cs typeface="Times New Roman" panose="02020603050405020304" pitchFamily="18" charset="0"/>
                        </a:rPr>
                        <a:t>NGƯỜI EM</a:t>
                      </a:r>
                      <a:endParaRPr lang="en-US" sz="36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2902233940"/>
                  </a:ext>
                </a:extLst>
              </a:tr>
              <a:tr h="832206">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Hành</a:t>
                      </a:r>
                      <a:r>
                        <a:rPr kumimoji="0" lang="en-US" sz="4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4400" b="0"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động</a:t>
                      </a:r>
                      <a:endParaRPr kumimoji="0" lang="en-US" sz="4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endParaRPr lang="en-US" sz="36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644" marR="87644" marT="121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644" marR="87644" marT="121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66892028"/>
                  </a:ext>
                </a:extLst>
              </a:tr>
              <a:tr h="1109453">
                <a:tc>
                  <a:txBody>
                    <a:bodyPr/>
                    <a:lstStyle/>
                    <a:p>
                      <a:pPr algn="just">
                        <a:spcAft>
                          <a:spcPts val="0"/>
                        </a:spcAft>
                      </a:pPr>
                      <a:endParaRPr lang="en-US" sz="3600" dirty="0">
                        <a:effectLst/>
                        <a:latin typeface=".VnTime" panose="020B7200000000000000" pitchFamily="34" charset="0"/>
                        <a:ea typeface="Times New Roman" panose="02020603050405020304" pitchFamily="18" charset="0"/>
                        <a:cs typeface="Times New Roman" panose="02020603050405020304" pitchFamily="18" charset="0"/>
                      </a:endParaRPr>
                    </a:p>
                    <a:p>
                      <a:pPr algn="just">
                        <a:spcAft>
                          <a:spcPts val="0"/>
                        </a:spcAft>
                      </a:pPr>
                      <a:r>
                        <a:rPr lang="en-US" sz="3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4400" b="0"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Kết</a:t>
                      </a:r>
                      <a:r>
                        <a:rPr kumimoji="0" lang="en-US" sz="4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4400" b="0"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cục</a:t>
                      </a:r>
                      <a:endParaRPr lang="en-US" sz="44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644" marR="87644" marT="121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644" marR="87644" marT="121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923869990"/>
                  </a:ext>
                </a:extLst>
              </a:tr>
              <a:tr h="1109453">
                <a:tc>
                  <a:txBody>
                    <a:bodyPr/>
                    <a:lstStyle/>
                    <a:p>
                      <a:pPr algn="just">
                        <a:spcAft>
                          <a:spcPts val="0"/>
                        </a:spcAft>
                      </a:pPr>
                      <a:r>
                        <a:rPr lang="en-US" sz="3600" dirty="0">
                          <a:effectLst/>
                          <a:latin typeface="Times New Roman" panose="02020603050405020304" pitchFamily="18" charset="0"/>
                          <a:ea typeface="Times New Roman" panose="02020603050405020304" pitchFamily="18" charset="0"/>
                          <a:cs typeface="Times New Roman" panose="02020603050405020304" pitchFamily="18" charset="0"/>
                        </a:rPr>
                        <a:t>NHẬN XÉT</a:t>
                      </a:r>
                      <a:endParaRPr lang="en-US" sz="36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644" marR="87644" marT="121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644" marR="87644" marT="121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787554606"/>
                  </a:ext>
                </a:extLst>
              </a:tr>
            </a:tbl>
          </a:graphicData>
        </a:graphic>
      </p:graphicFrame>
    </p:spTree>
    <p:extLst>
      <p:ext uri="{BB962C8B-B14F-4D97-AF65-F5344CB8AC3E}">
        <p14:creationId xmlns:p14="http://schemas.microsoft.com/office/powerpoint/2010/main" xmlns="" val="286902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3236830288"/>
              </p:ext>
            </p:extLst>
          </p:nvPr>
        </p:nvGraphicFramePr>
        <p:xfrm>
          <a:off x="1" y="1"/>
          <a:ext cx="18287999" cy="10394204"/>
        </p:xfrm>
        <a:graphic>
          <a:graphicData uri="http://schemas.openxmlformats.org/drawingml/2006/table">
            <a:tbl>
              <a:tblPr firstRow="1" firstCol="1" bandRow="1"/>
              <a:tblGrid>
                <a:gridCol w="2438399">
                  <a:extLst>
                    <a:ext uri="{9D8B030D-6E8A-4147-A177-3AD203B41FA5}">
                      <a16:colId xmlns:a16="http://schemas.microsoft.com/office/drawing/2014/main" xmlns="" val="1393289363"/>
                    </a:ext>
                  </a:extLst>
                </a:gridCol>
                <a:gridCol w="6172200">
                  <a:extLst>
                    <a:ext uri="{9D8B030D-6E8A-4147-A177-3AD203B41FA5}">
                      <a16:colId xmlns:a16="http://schemas.microsoft.com/office/drawing/2014/main" xmlns="" val="2474149008"/>
                    </a:ext>
                  </a:extLst>
                </a:gridCol>
                <a:gridCol w="9677400">
                  <a:extLst>
                    <a:ext uri="{9D8B030D-6E8A-4147-A177-3AD203B41FA5}">
                      <a16:colId xmlns:a16="http://schemas.microsoft.com/office/drawing/2014/main" xmlns="" val="504188266"/>
                    </a:ext>
                  </a:extLst>
                </a:gridCol>
              </a:tblGrid>
              <a:tr h="842774">
                <a:tc>
                  <a:txBody>
                    <a:bodyPr/>
                    <a:lstStyle/>
                    <a:p>
                      <a:pPr marL="0" marR="0" algn="just">
                        <a:lnSpc>
                          <a:spcPct val="150000"/>
                        </a:lnSpc>
                        <a:spcBef>
                          <a:spcPts val="0"/>
                        </a:spcBef>
                        <a:spcAft>
                          <a:spcPts val="0"/>
                        </a:spcAft>
                      </a:pPr>
                      <a:r>
                        <a:rPr lang="en-US" sz="3600" b="1" kern="100">
                          <a:effectLst/>
                          <a:latin typeface="Times New Roman" panose="02020603050405020304" pitchFamily="18" charset="0"/>
                          <a:ea typeface="SimSun" panose="02010600030101010101" pitchFamily="2" charset="-122"/>
                          <a:cs typeface="Times New Roman" panose="02020603050405020304" pitchFamily="18" charset="0"/>
                        </a:rPr>
                        <a:t> </a:t>
                      </a:r>
                      <a:endParaRPr lang="en-US" sz="3600" kern="100">
                        <a:effectLst/>
                        <a:latin typeface="Times New Roman" panose="02020603050405020304" pitchFamily="18" charset="0"/>
                        <a:ea typeface="SimSun" panose="02010600030101010101" pitchFamily="2" charset="-122"/>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50000"/>
                        </a:lnSpc>
                        <a:spcBef>
                          <a:spcPts val="0"/>
                        </a:spcBef>
                        <a:spcAft>
                          <a:spcPts val="0"/>
                        </a:spcAft>
                      </a:pPr>
                      <a:r>
                        <a:rPr lang="en-US" sz="3600" b="1" kern="100" dirty="0" err="1">
                          <a:effectLst/>
                          <a:latin typeface="Times New Roman" panose="02020603050405020304" pitchFamily="18" charset="0"/>
                          <a:ea typeface="SimSun" panose="02010600030101010101" pitchFamily="2" charset="-122"/>
                          <a:cs typeface="Times New Roman" panose="02020603050405020304" pitchFamily="18" charset="0"/>
                        </a:rPr>
                        <a:t>Người</a:t>
                      </a:r>
                      <a:r>
                        <a:rPr lang="en-US" sz="3600" b="1" kern="1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3600" b="1" kern="100" dirty="0" err="1">
                          <a:effectLst/>
                          <a:latin typeface="Times New Roman" panose="02020603050405020304" pitchFamily="18" charset="0"/>
                          <a:ea typeface="SimSun" panose="02010600030101010101" pitchFamily="2" charset="-122"/>
                          <a:cs typeface="Times New Roman" panose="02020603050405020304" pitchFamily="18" charset="0"/>
                        </a:rPr>
                        <a:t>em</a:t>
                      </a:r>
                      <a:endParaRPr lang="en-US" sz="36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50000"/>
                        </a:lnSpc>
                        <a:spcBef>
                          <a:spcPts val="0"/>
                        </a:spcBef>
                        <a:spcAft>
                          <a:spcPts val="0"/>
                        </a:spcAft>
                      </a:pPr>
                      <a:r>
                        <a:rPr lang="en-US" sz="3600" b="1" kern="100">
                          <a:effectLst/>
                          <a:latin typeface="Times New Roman" panose="02020603050405020304" pitchFamily="18" charset="0"/>
                          <a:ea typeface="SimSun" panose="02010600030101010101" pitchFamily="2" charset="-122"/>
                          <a:cs typeface="Times New Roman" panose="02020603050405020304" pitchFamily="18" charset="0"/>
                        </a:rPr>
                        <a:t>Người anh</a:t>
                      </a:r>
                      <a:endParaRPr lang="en-US" sz="3600" kern="100">
                        <a:effectLst/>
                        <a:latin typeface="Times New Roman" panose="02020603050405020304" pitchFamily="18" charset="0"/>
                        <a:ea typeface="SimSun" panose="02010600030101010101" pitchFamily="2" charset="-122"/>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xmlns="" val="55309316"/>
                  </a:ext>
                </a:extLst>
              </a:tr>
              <a:tr h="9551430">
                <a:tc>
                  <a:txBody>
                    <a:bodyPr/>
                    <a:lstStyle/>
                    <a:p>
                      <a:pPr marL="0" marR="0" algn="ctr">
                        <a:lnSpc>
                          <a:spcPct val="150000"/>
                        </a:lnSpc>
                        <a:spcBef>
                          <a:spcPts val="0"/>
                        </a:spcBef>
                        <a:spcAft>
                          <a:spcPts val="0"/>
                        </a:spcAft>
                      </a:pPr>
                      <a:endParaRPr lang="en-US" sz="3600" kern="100">
                        <a:effectLst/>
                        <a:latin typeface="Times New Roman" panose="02020603050405020304" pitchFamily="18" charset="0"/>
                        <a:ea typeface="SimSun" panose="02010600030101010101" pitchFamily="2" charset="-122"/>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endParaRPr lang="en-US" sz="3600">
                        <a:latin typeface="Times New Roman" panose="02020603050405020304" pitchFamily="18" charset="0"/>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xmlns="" val="3528926328"/>
                  </a:ext>
                </a:extLst>
              </a:tr>
            </a:tbl>
          </a:graphicData>
        </a:graphic>
      </p:graphicFrame>
      <p:sp>
        <p:nvSpPr>
          <p:cNvPr id="5" name="TextBox 4"/>
          <p:cNvSpPr txBox="1"/>
          <p:nvPr/>
        </p:nvSpPr>
        <p:spPr>
          <a:xfrm>
            <a:off x="2653577" y="845513"/>
            <a:ext cx="5981880" cy="1200329"/>
          </a:xfrm>
          <a:prstGeom prst="rect">
            <a:avLst/>
          </a:prstGeom>
          <a:noFill/>
        </p:spPr>
        <p:txBody>
          <a:bodyPr wrap="square" rtlCol="0">
            <a:spAutoFit/>
          </a:bodyPr>
          <a:lstStyle/>
          <a:p>
            <a:pPr marL="45720" marR="45720" algn="just"/>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khuya</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dậy</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sớm</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gắng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lụng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6" name="TextBox 5"/>
          <p:cNvSpPr txBox="1"/>
          <p:nvPr/>
        </p:nvSpPr>
        <p:spPr>
          <a:xfrm>
            <a:off x="8496645" y="812598"/>
            <a:ext cx="9887448" cy="1200329"/>
          </a:xfrm>
          <a:prstGeom prst="rect">
            <a:avLst/>
          </a:prstGeom>
          <a:noFill/>
        </p:spPr>
        <p:txBody>
          <a:bodyPr wrap="square" rtlCol="0">
            <a:spAutoFit/>
          </a:bodyPr>
          <a:lstStyle/>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Lười biếng, bao nhiêu công việc khó nhọc đều trút cho vợ chồng em. </a:t>
            </a:r>
          </a:p>
        </p:txBody>
      </p:sp>
      <p:sp>
        <p:nvSpPr>
          <p:cNvPr id="7" name="TextBox 6"/>
          <p:cNvSpPr txBox="1"/>
          <p:nvPr/>
        </p:nvSpPr>
        <p:spPr>
          <a:xfrm>
            <a:off x="73777" y="891355"/>
            <a:ext cx="2494097" cy="646331"/>
          </a:xfrm>
          <a:prstGeom prst="rect">
            <a:avLst/>
          </a:prstGeom>
          <a:noFill/>
        </p:spPr>
        <p:txBody>
          <a:bodyPr wrap="square" rtlCol="0">
            <a:spAutoFit/>
          </a:bodyPr>
          <a:lstStyle/>
          <a:p>
            <a:pPr marL="45720" marR="45720" algn="just"/>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a:t>
            </a:r>
            <a:endPar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TextBox 7"/>
          <p:cNvSpPr txBox="1"/>
          <p:nvPr/>
        </p:nvSpPr>
        <p:spPr>
          <a:xfrm>
            <a:off x="2679816" y="2124923"/>
            <a:ext cx="5981880" cy="4524315"/>
          </a:xfrm>
          <a:prstGeom prst="rect">
            <a:avLst/>
          </a:prstGeom>
          <a:noFill/>
        </p:spPr>
        <p:txBody>
          <a:bodyPr wrap="square" rtlCol="0">
            <a:spAutoFit/>
          </a:bodyPr>
          <a:lstStyle/>
          <a:p>
            <a:pPr marL="45720" marR="45720" algn="just"/>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thán</a:t>
            </a:r>
            <a:endPar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marR="45720" algn="just"/>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Chăm</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cây</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khế</a:t>
            </a:r>
            <a:endPar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marR="45720" algn="just"/>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Sẵn</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sàng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chia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sẻ</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anh</a:t>
            </a:r>
            <a:endPar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marR="45720" algn="just"/>
            <a:endPar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marR="45720" algn="just"/>
            <a:endPar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marR="45720" algn="just"/>
            <a:endPar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marR="45720" algn="just"/>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9" name="TextBox 8"/>
          <p:cNvSpPr txBox="1"/>
          <p:nvPr/>
        </p:nvSpPr>
        <p:spPr>
          <a:xfrm>
            <a:off x="8784572" y="2037425"/>
            <a:ext cx="9549048" cy="646331"/>
          </a:xfrm>
          <a:prstGeom prst="rect">
            <a:avLst/>
          </a:prstGeom>
          <a:noFill/>
        </p:spPr>
        <p:txBody>
          <a:bodyPr wrap="square" rtlCol="0">
            <a:spAutoFit/>
          </a:bodyPr>
          <a:lstStyle/>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Chiếm hết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sản</a:t>
            </a:r>
            <a:endPar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TextBox 9"/>
          <p:cNvSpPr txBox="1"/>
          <p:nvPr/>
        </p:nvSpPr>
        <p:spPr>
          <a:xfrm>
            <a:off x="2706098" y="4323565"/>
            <a:ext cx="5981880" cy="1754326"/>
          </a:xfrm>
          <a:prstGeom prst="rect">
            <a:avLst/>
          </a:prstGeom>
          <a:noFill/>
        </p:spPr>
        <p:txBody>
          <a:bodyPr wrap="square" rtlCol="0">
            <a:spAutoFit/>
          </a:bodyPr>
          <a:lstStyle/>
          <a:p>
            <a:pPr marL="45720" marR="45720" algn="just"/>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Đợi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chim</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ăn</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xong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bay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mới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lên</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cây</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hái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marL="45720" marR="45720" algn="just"/>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11" name="TextBox 10"/>
          <p:cNvSpPr txBox="1"/>
          <p:nvPr/>
        </p:nvSpPr>
        <p:spPr>
          <a:xfrm>
            <a:off x="8635457" y="4159907"/>
            <a:ext cx="8357958" cy="1200329"/>
          </a:xfrm>
          <a:prstGeom prst="rect">
            <a:avLst/>
          </a:prstGeom>
          <a:noFill/>
        </p:spPr>
        <p:txBody>
          <a:bodyPr wrap="square" rtlCol="0">
            <a:spAutoFit/>
          </a:bodyPr>
          <a:lstStyle/>
          <a:p>
            <a:pPr marL="45720" marR="45720" algn="just"/>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Thấy</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chim</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đến</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hớt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chạy</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marL="45720" marR="45720" algn="just"/>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12" name="TextBox 11"/>
          <p:cNvSpPr txBox="1"/>
          <p:nvPr/>
        </p:nvSpPr>
        <p:spPr>
          <a:xfrm>
            <a:off x="2642558" y="5620324"/>
            <a:ext cx="5981880" cy="2308324"/>
          </a:xfrm>
          <a:prstGeom prst="rect">
            <a:avLst/>
          </a:prstGeom>
          <a:noFill/>
        </p:spPr>
        <p:txBody>
          <a:bodyPr wrap="square" rtlCol="0">
            <a:spAutoFit/>
          </a:bodyPr>
          <a:lstStyle/>
          <a:p>
            <a:pPr marL="45720" marR="45720" algn="just"/>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Nghe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lời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chim</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may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túi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vải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bề</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dọc</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bề</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ngang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vừa</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đúng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ba</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gang. </a:t>
            </a:r>
          </a:p>
          <a:p>
            <a:pPr marL="45720" marR="45720" algn="just"/>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13" name="TextBox 12"/>
          <p:cNvSpPr txBox="1"/>
          <p:nvPr/>
        </p:nvSpPr>
        <p:spPr>
          <a:xfrm>
            <a:off x="8635457" y="4095081"/>
            <a:ext cx="9734690" cy="1754326"/>
          </a:xfrm>
          <a:prstGeom prst="rect">
            <a:avLst/>
          </a:prstGeom>
          <a:noFill/>
        </p:spPr>
        <p:txBody>
          <a:bodyPr wrap="square" rtlCol="0">
            <a:spAutoFit/>
          </a:bodyPr>
          <a:lstStyle/>
          <a:p>
            <a:pPr marL="45720" marR="45720" algn="just"/>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Tru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tréo</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lên</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Cả</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tôi</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trông</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cây</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khế</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bây</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giờ</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chim</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ăn</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ráo</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ăn</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tiệt</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tôi</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cậy</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đâu</a:t>
            </a:r>
            <a:r>
              <a:rPr lang="en-US" sz="3600"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marL="45720" marR="45720" algn="just"/>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14" name="TextBox 13"/>
          <p:cNvSpPr txBox="1"/>
          <p:nvPr/>
        </p:nvSpPr>
        <p:spPr>
          <a:xfrm>
            <a:off x="2567874" y="7668938"/>
            <a:ext cx="5981880" cy="1200329"/>
          </a:xfrm>
          <a:prstGeom prst="rect">
            <a:avLst/>
          </a:prstGeom>
          <a:noFill/>
        </p:spPr>
        <p:txBody>
          <a:bodyPr wrap="square" rtlCol="0">
            <a:spAutoFit/>
          </a:bodyPr>
          <a:lstStyle/>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Trèo lên lưng chim. </a:t>
            </a:r>
          </a:p>
          <a:p>
            <a:pPr marL="45720" marR="45720" algn="just"/>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15" name="TextBox 14"/>
          <p:cNvSpPr txBox="1"/>
          <p:nvPr/>
        </p:nvSpPr>
        <p:spPr>
          <a:xfrm>
            <a:off x="8705635" y="5280119"/>
            <a:ext cx="9778699" cy="2308324"/>
          </a:xfrm>
          <a:prstGeom prst="rect">
            <a:avLst/>
          </a:prstGeom>
          <a:noFill/>
        </p:spPr>
        <p:txBody>
          <a:bodyPr wrap="square" rtlCol="0">
            <a:spAutoFit/>
          </a:bodyPr>
          <a:lstStyle/>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Cuống quýt bàn cãi may túi. Mới đầu định mang nhiều túi nhưng sợ chim không ưng nên chỉ may 1 túi nhưng to gấp 3 lần túi của người em. </a:t>
            </a:r>
          </a:p>
          <a:p>
            <a:pPr marL="45720" marR="45720" algn="just"/>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16" name="TextBox 15"/>
          <p:cNvSpPr txBox="1"/>
          <p:nvPr/>
        </p:nvSpPr>
        <p:spPr>
          <a:xfrm>
            <a:off x="8732933" y="7616783"/>
            <a:ext cx="9724104" cy="1200329"/>
          </a:xfrm>
          <a:prstGeom prst="rect">
            <a:avLst/>
          </a:prstGeom>
          <a:noFill/>
        </p:spPr>
        <p:txBody>
          <a:bodyPr wrap="square" rtlCol="0">
            <a:spAutoFit/>
          </a:bodyPr>
          <a:lstStyle/>
          <a:p>
            <a:pPr marL="45720" marR="45720" algn="just"/>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t>
            </a:r>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ót ngay lên lưng ch</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im</a:t>
            </a:r>
            <a:endPar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marR="45720" algn="just"/>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17" name="TextBox 16"/>
          <p:cNvSpPr txBox="1"/>
          <p:nvPr/>
        </p:nvSpPr>
        <p:spPr>
          <a:xfrm>
            <a:off x="2514765" y="8575826"/>
            <a:ext cx="6269807" cy="1754326"/>
          </a:xfrm>
          <a:prstGeom prst="rect">
            <a:avLst/>
          </a:prstGeom>
          <a:noFill/>
        </p:spPr>
        <p:txBody>
          <a:bodyPr wrap="square" rtlCol="0">
            <a:spAutoFit/>
          </a:bodyPr>
          <a:lstStyle/>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Nhặt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ít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rồi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hiệu</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chim</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bay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endPar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18" name="TextBox 17"/>
          <p:cNvSpPr txBox="1"/>
          <p:nvPr/>
        </p:nvSpPr>
        <p:spPr>
          <a:xfrm>
            <a:off x="8738952" y="8511773"/>
            <a:ext cx="9549048" cy="1200329"/>
          </a:xfrm>
          <a:prstGeom prst="rect">
            <a:avLst/>
          </a:prstGeom>
          <a:noFill/>
        </p:spPr>
        <p:txBody>
          <a:bodyPr wrap="square" rtlCol="0">
            <a:spAutoFit/>
          </a:bodyPr>
          <a:lstStyle/>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vơ</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vét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hết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đảo</a:t>
            </a:r>
            <a:endPar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marR="45720" algn="just"/>
            <a:endParaRPr lang="en-US" sz="3600" kern="1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TextBox 2">
            <a:extLst>
              <a:ext uri="{FF2B5EF4-FFF2-40B4-BE49-F238E27FC236}">
                <a16:creationId xmlns:a16="http://schemas.microsoft.com/office/drawing/2014/main" xmlns="" id="{6ADC76B7-888B-0BE7-4065-BE087D169969}"/>
              </a:ext>
            </a:extLst>
          </p:cNvPr>
          <p:cNvSpPr txBox="1"/>
          <p:nvPr/>
        </p:nvSpPr>
        <p:spPr>
          <a:xfrm>
            <a:off x="8732933" y="3230315"/>
            <a:ext cx="9549048" cy="646331"/>
          </a:xfrm>
          <a:prstGeom prst="rect">
            <a:avLst/>
          </a:prstGeom>
          <a:noFill/>
        </p:spPr>
        <p:txBody>
          <a:bodyPr wrap="square" rtlCol="0">
            <a:spAutoFit/>
          </a:bodyPr>
          <a:lstStyle/>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Nịnh</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nọt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lấy</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cây</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khế</a:t>
            </a:r>
            <a:endPar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4421688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arn(inVertical)">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Effect transition="in" filter="barn(inVertical)">
                                      <p:cBhvr>
                                        <p:cTn id="37" dur="500"/>
                                        <p:tgtEl>
                                          <p:spTgt spid="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inVertic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inVertic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inVertic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5">
                                            <p:txEl>
                                              <p:pRg st="0" end="0"/>
                                            </p:txEl>
                                          </p:spTgt>
                                        </p:tgtEl>
                                        <p:attrNameLst>
                                          <p:attrName>style.visibility</p:attrName>
                                        </p:attrNameLst>
                                      </p:cBhvr>
                                      <p:to>
                                        <p:strVal val="visible"/>
                                      </p:to>
                                    </p:set>
                                    <p:animEffect transition="in" filter="barn(inVertical)">
                                      <p:cBhvr>
                                        <p:cTn id="67" dur="500"/>
                                        <p:tgtEl>
                                          <p:spTgt spid="15">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barn(inVertical)">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barn(inVertical)">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arn(inVertical)">
                                      <p:cBhvr>
                                        <p:cTn id="8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P spid="11" grpId="1"/>
      <p:bldP spid="12" grpId="0"/>
      <p:bldP spid="13" grpId="0"/>
      <p:bldP spid="14"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 y="-42419"/>
          <a:ext cx="18287999" cy="5760720"/>
        </p:xfrm>
        <a:graphic>
          <a:graphicData uri="http://schemas.openxmlformats.org/drawingml/2006/table">
            <a:tbl>
              <a:tblPr firstRow="1" firstCol="1" bandRow="1"/>
              <a:tblGrid>
                <a:gridCol w="3551766">
                  <a:extLst>
                    <a:ext uri="{9D8B030D-6E8A-4147-A177-3AD203B41FA5}">
                      <a16:colId xmlns:a16="http://schemas.microsoft.com/office/drawing/2014/main" xmlns="" val="348457954"/>
                    </a:ext>
                  </a:extLst>
                </a:gridCol>
                <a:gridCol w="6794018">
                  <a:extLst>
                    <a:ext uri="{9D8B030D-6E8A-4147-A177-3AD203B41FA5}">
                      <a16:colId xmlns:a16="http://schemas.microsoft.com/office/drawing/2014/main" xmlns="" val="3295853952"/>
                    </a:ext>
                  </a:extLst>
                </a:gridCol>
                <a:gridCol w="7942215">
                  <a:extLst>
                    <a:ext uri="{9D8B030D-6E8A-4147-A177-3AD203B41FA5}">
                      <a16:colId xmlns:a16="http://schemas.microsoft.com/office/drawing/2014/main" xmlns="" val="2432623466"/>
                    </a:ext>
                  </a:extLst>
                </a:gridCol>
              </a:tblGrid>
              <a:tr h="724377">
                <a:tc>
                  <a:txBody>
                    <a:bodyPr/>
                    <a:lstStyle/>
                    <a:p>
                      <a:pPr marL="0" marR="0" algn="just">
                        <a:lnSpc>
                          <a:spcPct val="150000"/>
                        </a:lnSpc>
                        <a:spcBef>
                          <a:spcPts val="0"/>
                        </a:spcBef>
                        <a:spcAft>
                          <a:spcPts val="0"/>
                        </a:spcAft>
                      </a:pPr>
                      <a:r>
                        <a:rPr lang="en-US" sz="3600" b="1" kern="100">
                          <a:effectLst/>
                          <a:latin typeface="Times New Roman" panose="02020603050405020304" pitchFamily="18" charset="0"/>
                          <a:ea typeface="SimSun" panose="02010600030101010101" pitchFamily="2" charset="-122"/>
                          <a:cs typeface="Times New Roman" panose="02020603050405020304" pitchFamily="18" charset="0"/>
                        </a:rPr>
                        <a:t> </a:t>
                      </a:r>
                      <a:endParaRPr lang="en-US" sz="3600" kern="100">
                        <a:effectLst/>
                        <a:latin typeface="Times New Roman" panose="02020603050405020304" pitchFamily="18" charset="0"/>
                        <a:ea typeface="SimSun" panose="02010600030101010101" pitchFamily="2" charset="-122"/>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a:lnSpc>
                          <a:spcPct val="150000"/>
                        </a:lnSpc>
                        <a:spcBef>
                          <a:spcPts val="0"/>
                        </a:spcBef>
                        <a:spcAft>
                          <a:spcPts val="0"/>
                        </a:spcAft>
                      </a:pPr>
                      <a:r>
                        <a:rPr lang="en-US" sz="3600" b="1" kern="100">
                          <a:effectLst/>
                          <a:latin typeface="Times New Roman" panose="02020603050405020304" pitchFamily="18" charset="0"/>
                          <a:ea typeface="SimSun" panose="02010600030101010101" pitchFamily="2" charset="-122"/>
                          <a:cs typeface="Times New Roman" panose="02020603050405020304" pitchFamily="18" charset="0"/>
                        </a:rPr>
                        <a:t>Người em</a:t>
                      </a:r>
                      <a:endParaRPr lang="en-US" sz="3600" kern="100">
                        <a:effectLst/>
                        <a:latin typeface="Times New Roman" panose="02020603050405020304" pitchFamily="18" charset="0"/>
                        <a:ea typeface="SimSun" panose="02010600030101010101" pitchFamily="2" charset="-122"/>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a:lnSpc>
                          <a:spcPct val="150000"/>
                        </a:lnSpc>
                        <a:spcBef>
                          <a:spcPts val="0"/>
                        </a:spcBef>
                        <a:spcAft>
                          <a:spcPts val="0"/>
                        </a:spcAft>
                      </a:pPr>
                      <a:r>
                        <a:rPr lang="en-US" sz="3600" b="1" kern="100">
                          <a:effectLst/>
                          <a:latin typeface="Times New Roman" panose="02020603050405020304" pitchFamily="18" charset="0"/>
                          <a:ea typeface="SimSun" panose="02010600030101010101" pitchFamily="2" charset="-122"/>
                          <a:cs typeface="Times New Roman" panose="02020603050405020304" pitchFamily="18" charset="0"/>
                        </a:rPr>
                        <a:t>Người anh</a:t>
                      </a:r>
                      <a:endParaRPr lang="en-US" sz="3600" kern="100">
                        <a:effectLst/>
                        <a:latin typeface="Times New Roman" panose="02020603050405020304" pitchFamily="18" charset="0"/>
                        <a:ea typeface="SimSun" panose="02010600030101010101" pitchFamily="2" charset="-122"/>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2601102028"/>
                  </a:ext>
                </a:extLst>
              </a:tr>
              <a:tr h="2468880">
                <a:tc>
                  <a:txBody>
                    <a:bodyPr/>
                    <a:lstStyle/>
                    <a:p>
                      <a:pPr marL="0" marR="0" algn="just">
                        <a:lnSpc>
                          <a:spcPct val="150000"/>
                        </a:lnSpc>
                        <a:spcBef>
                          <a:spcPts val="0"/>
                        </a:spcBef>
                        <a:spcAft>
                          <a:spcPts val="0"/>
                        </a:spcAft>
                      </a:pPr>
                      <a:endParaRPr lang="en-US" sz="3600" b="1" kern="100">
                        <a:effectLst/>
                        <a:latin typeface="Times New Roman" panose="02020603050405020304" pitchFamily="18" charset="0"/>
                        <a:ea typeface="SimSun" panose="02010600030101010101" pitchFamily="2" charset="-122"/>
                        <a:cs typeface="Times New Roman" panose="02020603050405020304" pitchFamily="18" charset="0"/>
                      </a:endParaRPr>
                    </a:p>
                    <a:p>
                      <a:pPr marL="0" marR="0" algn="just">
                        <a:lnSpc>
                          <a:spcPct val="150000"/>
                        </a:lnSpc>
                        <a:spcBef>
                          <a:spcPts val="0"/>
                        </a:spcBef>
                        <a:spcAft>
                          <a:spcPts val="0"/>
                        </a:spcAft>
                      </a:pPr>
                      <a:endParaRPr lang="en-US" sz="3600" kern="100">
                        <a:effectLst/>
                        <a:latin typeface="Times New Roman" panose="02020603050405020304" pitchFamily="18" charset="0"/>
                        <a:ea typeface="SimSun" panose="02010600030101010101" pitchFamily="2" charset="-122"/>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endParaRPr lang="en-US" sz="2700"/>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endParaRPr lang="en-US" sz="2700"/>
                    </a:p>
                    <a:p>
                      <a:endParaRPr lang="en-US" sz="2700"/>
                    </a:p>
                    <a:p>
                      <a:endParaRPr lang="en-US" sz="2700"/>
                    </a:p>
                    <a:p>
                      <a:endParaRPr lang="en-US" sz="2700"/>
                    </a:p>
                    <a:p>
                      <a:endParaRPr lang="en-US" sz="2700"/>
                    </a:p>
                    <a:p>
                      <a:endParaRPr lang="en-US" sz="2700"/>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631367903"/>
                  </a:ext>
                </a:extLst>
              </a:tr>
              <a:tr h="2468880">
                <a:tc>
                  <a:txBody>
                    <a:bodyPr/>
                    <a:lstStyle/>
                    <a:p>
                      <a:pPr marL="0" marR="0" algn="just">
                        <a:lnSpc>
                          <a:spcPct val="150000"/>
                        </a:lnSpc>
                        <a:spcBef>
                          <a:spcPts val="0"/>
                        </a:spcBef>
                        <a:spcAft>
                          <a:spcPts val="0"/>
                        </a:spcAft>
                      </a:pPr>
                      <a:endParaRPr lang="en-US" sz="3600" kern="100">
                        <a:effectLst/>
                        <a:latin typeface="Times New Roman" panose="02020603050405020304" pitchFamily="18" charset="0"/>
                        <a:ea typeface="SimSun" panose="02010600030101010101" pitchFamily="2" charset="-122"/>
                        <a:cs typeface="Times New Roman" panose="02020603050405020304" pitchFamily="18" charset="0"/>
                      </a:endParaRPr>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endParaRPr lang="en-US" sz="2700"/>
                    </a:p>
                    <a:p>
                      <a:endParaRPr lang="en-US" sz="2700"/>
                    </a:p>
                    <a:p>
                      <a:endParaRPr lang="en-US" sz="2700"/>
                    </a:p>
                    <a:p>
                      <a:endParaRPr lang="en-US" sz="2700"/>
                    </a:p>
                    <a:p>
                      <a:endParaRPr lang="en-US" sz="2700"/>
                    </a:p>
                    <a:p>
                      <a:endParaRPr lang="en-US" sz="2700"/>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endParaRPr lang="en-US" sz="2700"/>
                    </a:p>
                  </a:txBody>
                  <a:tcPr marL="55314" marR="5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1106599384"/>
                  </a:ext>
                </a:extLst>
              </a:tr>
            </a:tbl>
          </a:graphicData>
        </a:graphic>
      </p:graphicFrame>
      <p:sp>
        <p:nvSpPr>
          <p:cNvPr id="3" name="TextBox 2"/>
          <p:cNvSpPr txBox="1"/>
          <p:nvPr/>
        </p:nvSpPr>
        <p:spPr>
          <a:xfrm>
            <a:off x="176350" y="990473"/>
            <a:ext cx="2625635" cy="646331"/>
          </a:xfrm>
          <a:prstGeom prst="rect">
            <a:avLst/>
          </a:prstGeom>
          <a:noFill/>
        </p:spPr>
        <p:txBody>
          <a:bodyPr wrap="square" rtlCol="0">
            <a:spAutoFit/>
          </a:bodyPr>
          <a:lstStyle/>
          <a:p>
            <a:pPr marL="45720" marR="45720" algn="just"/>
            <a:r>
              <a:rPr lang="en-US" sz="3600" b="1" ker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Kết cục </a:t>
            </a:r>
          </a:p>
        </p:txBody>
      </p:sp>
      <p:sp>
        <p:nvSpPr>
          <p:cNvPr id="4" name="TextBox 3"/>
          <p:cNvSpPr txBox="1"/>
          <p:nvPr/>
        </p:nvSpPr>
        <p:spPr>
          <a:xfrm>
            <a:off x="3664134" y="782723"/>
            <a:ext cx="6603273" cy="2308324"/>
          </a:xfrm>
          <a:prstGeom prst="rect">
            <a:avLst/>
          </a:prstGeom>
          <a:noFill/>
        </p:spPr>
        <p:txBody>
          <a:bodyPr wrap="square" rtlCol="0">
            <a:spAutoFit/>
          </a:bodyPr>
          <a:lstStyle/>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Chim đưa người em về đến nhà. Từ đấy, hai vợ chồng người em trở nên giàu có </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Kết</a:t>
            </a:r>
            <a:r>
              <a:rPr lang="en-US"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cục</a:t>
            </a:r>
            <a:r>
              <a:rPr lang="en-US"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tốt</a:t>
            </a:r>
            <a:r>
              <a:rPr lang="en-US"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đẹp</a:t>
            </a:r>
            <a:endParaRPr lang="vi-VN"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TextBox 4"/>
          <p:cNvSpPr txBox="1"/>
          <p:nvPr/>
        </p:nvSpPr>
        <p:spPr>
          <a:xfrm>
            <a:off x="10267407" y="782723"/>
            <a:ext cx="8020593" cy="2308324"/>
          </a:xfrm>
          <a:prstGeom prst="rect">
            <a:avLst/>
          </a:prstGeom>
          <a:noFill/>
        </p:spPr>
        <p:txBody>
          <a:bodyPr wrap="square" rtlCol="0">
            <a:spAutoFit/>
          </a:bodyPr>
          <a:lstStyle/>
          <a:p>
            <a:pPr marL="45720" marR="45720" algn="just"/>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 mang nặng lại gặp cơn gió mạnh nên chim và người anh đều rơi xuống biển. Người anh bị sóng cuốn đi mất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Kết</a:t>
            </a:r>
            <a:r>
              <a:rPr lang="en-US"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cục</a:t>
            </a:r>
            <a:r>
              <a:rPr lang="en-US"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xấu</a:t>
            </a:r>
            <a:r>
              <a:rPr lang="en-US"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phải</a:t>
            </a:r>
            <a:r>
              <a:rPr lang="en-US"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trả</a:t>
            </a:r>
            <a:r>
              <a:rPr lang="en-US"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3600" b="1" kern="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giá</a:t>
            </a:r>
            <a:endParaRPr lang="vi-VN" sz="36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TextBox 5"/>
          <p:cNvSpPr txBox="1"/>
          <p:nvPr/>
        </p:nvSpPr>
        <p:spPr>
          <a:xfrm>
            <a:off x="1" y="3583345"/>
            <a:ext cx="2625635" cy="646331"/>
          </a:xfrm>
          <a:prstGeom prst="rect">
            <a:avLst/>
          </a:prstGeom>
          <a:noFill/>
        </p:spPr>
        <p:txBody>
          <a:bodyPr wrap="square" rtlCol="0">
            <a:spAutoFit/>
          </a:bodyPr>
          <a:lstStyle/>
          <a:p>
            <a:pPr marL="45720" marR="45720" algn="just"/>
            <a:r>
              <a:rPr lang="en-US" sz="36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Nhận</a:t>
            </a:r>
            <a:r>
              <a:rPr lang="en-US" sz="36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xét</a:t>
            </a:r>
            <a:endParaRPr lang="vi-VN" sz="36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TextBox 6"/>
          <p:cNvSpPr txBox="1"/>
          <p:nvPr/>
        </p:nvSpPr>
        <p:spPr>
          <a:xfrm>
            <a:off x="3664134" y="3446496"/>
            <a:ext cx="6603273" cy="1200329"/>
          </a:xfrm>
          <a:prstGeom prst="rect">
            <a:avLst/>
          </a:prstGeom>
          <a:noFill/>
        </p:spPr>
        <p:txBody>
          <a:bodyPr wrap="square" rtlCol="0">
            <a:spAutoFit/>
          </a:bodyPr>
          <a:lstStyle/>
          <a:p>
            <a:pPr marL="45720" marR="45720" algn="just"/>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bụng</a:t>
            </a:r>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hiền lành, thật thà, lương thiện</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giàu</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tình</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nghĩa</a:t>
            </a:r>
            <a:endPar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TextBox 7"/>
          <p:cNvSpPr txBox="1"/>
          <p:nvPr/>
        </p:nvSpPr>
        <p:spPr>
          <a:xfrm>
            <a:off x="10629904" y="3523512"/>
            <a:ext cx="7658096" cy="1200329"/>
          </a:xfrm>
          <a:prstGeom prst="rect">
            <a:avLst/>
          </a:prstGeom>
          <a:noFill/>
        </p:spPr>
        <p:txBody>
          <a:bodyPr wrap="square" rtlCol="0">
            <a:spAutoFit/>
          </a:bodyPr>
          <a:lstStyle/>
          <a:p>
            <a:pPr marL="45720" marR="45720" algn="just"/>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a:t>
            </a:r>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ham lam, ích kỉ,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vô</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ơn</a:t>
            </a:r>
            <a:r>
              <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tình</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6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2"/>
          <a:stretch>
            <a:fillRect/>
          </a:stretch>
        </p:blipFill>
        <p:spPr>
          <a:xfrm>
            <a:off x="1" y="5747445"/>
            <a:ext cx="9757955" cy="4588380"/>
          </a:xfrm>
          <a:prstGeom prst="rect">
            <a:avLst/>
          </a:prstGeom>
        </p:spPr>
      </p:pic>
      <p:pic>
        <p:nvPicPr>
          <p:cNvPr id="10" name="Picture 9"/>
          <p:cNvPicPr>
            <a:picLocks noChangeAspect="1"/>
          </p:cNvPicPr>
          <p:nvPr/>
        </p:nvPicPr>
        <p:blipFill>
          <a:blip r:embed="rId3"/>
          <a:stretch>
            <a:fillRect/>
          </a:stretch>
        </p:blipFill>
        <p:spPr>
          <a:xfrm>
            <a:off x="9757956" y="5718302"/>
            <a:ext cx="8530044" cy="4617524"/>
          </a:xfrm>
          <a:prstGeom prst="rect">
            <a:avLst/>
          </a:prstGeom>
        </p:spPr>
      </p:pic>
    </p:spTree>
    <p:extLst>
      <p:ext uri="{BB962C8B-B14F-4D97-AF65-F5344CB8AC3E}">
        <p14:creationId xmlns:p14="http://schemas.microsoft.com/office/powerpoint/2010/main" xmlns="" val="2154843855"/>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par>
                                <p:cTn id="38" presetID="16" presetClass="entr" presetSubtype="21"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inVertical)">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20849" y="1"/>
            <a:ext cx="11646309" cy="735260"/>
          </a:xfrm>
          <a:prstGeom prst="rect">
            <a:avLst/>
          </a:prstGeom>
        </p:spPr>
        <p:txBody>
          <a:bodyPr wrap="square" lIns="137127" tIns="68577" rIns="137127" bIns="68577">
            <a:spAutoFit/>
          </a:bodyPr>
          <a:lstStyle/>
          <a:p>
            <a:pPr algn="ctr" defTabSz="1371225">
              <a:lnSpc>
                <a:spcPct val="115000"/>
              </a:lnSpc>
              <a:tabLst>
                <a:tab pos="135222" algn="l"/>
                <a:tab pos="270441" algn="l"/>
              </a:tabLst>
            </a:pPr>
            <a:r>
              <a:rPr lang="en-US" sz="3600" b="1" kern="100" dirty="0" err="1">
                <a:solidFill>
                  <a:srgbClr val="FF0000"/>
                </a:solidFill>
                <a:latin typeface="Times New Roman"/>
                <a:ea typeface="SimSun"/>
                <a:cs typeface="Times New Roman"/>
              </a:rPr>
              <a:t>TIÊU</a:t>
            </a:r>
            <a:r>
              <a:rPr lang="en-US" sz="3600" b="1" kern="100" dirty="0">
                <a:solidFill>
                  <a:srgbClr val="FF0000"/>
                </a:solidFill>
                <a:latin typeface="Times New Roman"/>
                <a:ea typeface="SimSun"/>
                <a:cs typeface="Times New Roman"/>
              </a:rPr>
              <a:t> </a:t>
            </a:r>
            <a:r>
              <a:rPr lang="en-US" sz="3600" b="1" kern="100" dirty="0" err="1">
                <a:solidFill>
                  <a:srgbClr val="FF0000"/>
                </a:solidFill>
                <a:latin typeface="Times New Roman"/>
                <a:ea typeface="SimSun"/>
                <a:cs typeface="Times New Roman"/>
              </a:rPr>
              <a:t>CHÍ</a:t>
            </a:r>
            <a:r>
              <a:rPr lang="en-US" sz="3600" b="1" kern="100" dirty="0">
                <a:solidFill>
                  <a:srgbClr val="FF0000"/>
                </a:solidFill>
                <a:latin typeface="Times New Roman"/>
                <a:ea typeface="SimSun"/>
                <a:cs typeface="Times New Roman"/>
              </a:rPr>
              <a:t> </a:t>
            </a:r>
            <a:r>
              <a:rPr lang="en-US" sz="3600" b="1" kern="100" dirty="0" err="1">
                <a:solidFill>
                  <a:srgbClr val="FF0000"/>
                </a:solidFill>
                <a:latin typeface="Times New Roman"/>
                <a:ea typeface="SimSun"/>
                <a:cs typeface="Times New Roman"/>
              </a:rPr>
              <a:t>ĐÁNH</a:t>
            </a:r>
            <a:r>
              <a:rPr lang="en-US" sz="3600" b="1" kern="100" dirty="0">
                <a:solidFill>
                  <a:srgbClr val="FF0000"/>
                </a:solidFill>
                <a:latin typeface="Times New Roman"/>
                <a:ea typeface="SimSun"/>
                <a:cs typeface="Times New Roman"/>
              </a:rPr>
              <a:t> </a:t>
            </a:r>
            <a:r>
              <a:rPr lang="en-US" sz="3600" b="1" kern="100" dirty="0" err="1">
                <a:solidFill>
                  <a:srgbClr val="FF0000"/>
                </a:solidFill>
                <a:latin typeface="Times New Roman"/>
                <a:ea typeface="SimSun"/>
                <a:cs typeface="Times New Roman"/>
              </a:rPr>
              <a:t>GIÁ</a:t>
            </a:r>
            <a:r>
              <a:rPr lang="en-US" sz="3600" b="1" kern="100" dirty="0">
                <a:solidFill>
                  <a:srgbClr val="FF0000"/>
                </a:solidFill>
                <a:latin typeface="Times New Roman"/>
                <a:ea typeface="SimSun"/>
                <a:cs typeface="Times New Roman"/>
              </a:rPr>
              <a:t> </a:t>
            </a:r>
            <a:r>
              <a:rPr lang="en-US" sz="3600" b="1" kern="100" dirty="0" err="1">
                <a:solidFill>
                  <a:srgbClr val="FF0000"/>
                </a:solidFill>
                <a:latin typeface="Times New Roman"/>
                <a:ea typeface="SimSun"/>
                <a:cs typeface="Times New Roman"/>
              </a:rPr>
              <a:t>BÁO</a:t>
            </a:r>
            <a:r>
              <a:rPr lang="en-US" sz="3600" b="1" kern="100" dirty="0">
                <a:solidFill>
                  <a:srgbClr val="FF0000"/>
                </a:solidFill>
                <a:latin typeface="Times New Roman"/>
                <a:ea typeface="SimSun"/>
                <a:cs typeface="Times New Roman"/>
              </a:rPr>
              <a:t> </a:t>
            </a:r>
            <a:r>
              <a:rPr lang="en-US" sz="3600" b="1" kern="100" dirty="0" err="1">
                <a:solidFill>
                  <a:srgbClr val="FF0000"/>
                </a:solidFill>
                <a:latin typeface="Times New Roman"/>
                <a:ea typeface="SimSun"/>
                <a:cs typeface="Times New Roman"/>
              </a:rPr>
              <a:t>CÁO</a:t>
            </a:r>
            <a:r>
              <a:rPr lang="en-US" sz="3600" b="1" kern="100" dirty="0">
                <a:solidFill>
                  <a:srgbClr val="FF0000"/>
                </a:solidFill>
                <a:latin typeface="Times New Roman"/>
                <a:ea typeface="SimSun"/>
                <a:cs typeface="Times New Roman"/>
              </a:rPr>
              <a:t> </a:t>
            </a:r>
            <a:r>
              <a:rPr lang="en-US" sz="3600" b="1" kern="100" dirty="0" err="1">
                <a:solidFill>
                  <a:srgbClr val="FF0000"/>
                </a:solidFill>
                <a:latin typeface="Times New Roman"/>
                <a:ea typeface="SimSun"/>
                <a:cs typeface="Times New Roman"/>
              </a:rPr>
              <a:t>SẢN</a:t>
            </a:r>
            <a:r>
              <a:rPr lang="en-US" sz="3600" b="1" kern="100" dirty="0">
                <a:solidFill>
                  <a:srgbClr val="FF0000"/>
                </a:solidFill>
                <a:latin typeface="Times New Roman"/>
                <a:ea typeface="SimSun"/>
                <a:cs typeface="Times New Roman"/>
              </a:rPr>
              <a:t> </a:t>
            </a:r>
            <a:r>
              <a:rPr lang="en-US" sz="3600" b="1" kern="100" dirty="0" err="1">
                <a:solidFill>
                  <a:srgbClr val="FF0000"/>
                </a:solidFill>
                <a:latin typeface="Times New Roman"/>
                <a:ea typeface="SimSun"/>
                <a:cs typeface="Times New Roman"/>
              </a:rPr>
              <a:t>PHẨM</a:t>
            </a:r>
            <a:r>
              <a:rPr lang="en-US" sz="3600" b="1" kern="100" dirty="0">
                <a:solidFill>
                  <a:srgbClr val="FF0000"/>
                </a:solidFill>
                <a:latin typeface="Times New Roman"/>
                <a:ea typeface="SimSun"/>
                <a:cs typeface="Times New Roman"/>
              </a:rPr>
              <a:t> </a:t>
            </a:r>
            <a:r>
              <a:rPr lang="en-US" sz="3600" b="1" kern="100" dirty="0" err="1">
                <a:solidFill>
                  <a:srgbClr val="FF0000"/>
                </a:solidFill>
                <a:latin typeface="Times New Roman"/>
                <a:ea typeface="SimSun"/>
                <a:cs typeface="Times New Roman"/>
              </a:rPr>
              <a:t>NHÓM</a:t>
            </a:r>
            <a:endParaRPr lang="en-US" sz="3600" dirty="0">
              <a:solidFill>
                <a:srgbClr val="FF0000"/>
              </a:solidFill>
              <a:ea typeface="Times New Roman"/>
              <a:cs typeface="Times New Roman"/>
            </a:endParaRPr>
          </a:p>
        </p:txBody>
      </p:sp>
      <p:graphicFrame>
        <p:nvGraphicFramePr>
          <p:cNvPr id="2" name="Table 1"/>
          <p:cNvGraphicFramePr>
            <a:graphicFrameLocks noGrp="1"/>
          </p:cNvGraphicFramePr>
          <p:nvPr>
            <p:extLst>
              <p:ext uri="{D42A27DB-BD31-4B8C-83A1-F6EECF244321}">
                <p14:modId xmlns:p14="http://schemas.microsoft.com/office/powerpoint/2010/main" xmlns="" val="252549990"/>
              </p:ext>
            </p:extLst>
          </p:nvPr>
        </p:nvGraphicFramePr>
        <p:xfrm>
          <a:off x="2" y="673499"/>
          <a:ext cx="18288005" cy="10094208"/>
        </p:xfrm>
        <a:graphic>
          <a:graphicData uri="http://schemas.openxmlformats.org/drawingml/2006/table">
            <a:tbl>
              <a:tblPr firstRow="1" bandRow="1">
                <a:tableStyleId>{5C22544A-7EE6-4342-B048-85BDC9FD1C3A}</a:tableStyleId>
              </a:tblPr>
              <a:tblGrid>
                <a:gridCol w="2865119">
                  <a:extLst>
                    <a:ext uri="{9D8B030D-6E8A-4147-A177-3AD203B41FA5}">
                      <a16:colId xmlns:a16="http://schemas.microsoft.com/office/drawing/2014/main" xmlns="" val="20000"/>
                    </a:ext>
                  </a:extLst>
                </a:gridCol>
                <a:gridCol w="5897879">
                  <a:extLst>
                    <a:ext uri="{9D8B030D-6E8A-4147-A177-3AD203B41FA5}">
                      <a16:colId xmlns:a16="http://schemas.microsoft.com/office/drawing/2014/main" xmlns="" val="20001"/>
                    </a:ext>
                  </a:extLst>
                </a:gridCol>
                <a:gridCol w="6320719">
                  <a:extLst>
                    <a:ext uri="{9D8B030D-6E8A-4147-A177-3AD203B41FA5}">
                      <a16:colId xmlns:a16="http://schemas.microsoft.com/office/drawing/2014/main" xmlns="" val="873760566"/>
                    </a:ext>
                  </a:extLst>
                </a:gridCol>
                <a:gridCol w="299720">
                  <a:extLst>
                    <a:ext uri="{9D8B030D-6E8A-4147-A177-3AD203B41FA5}">
                      <a16:colId xmlns:a16="http://schemas.microsoft.com/office/drawing/2014/main" xmlns="" val="3566693752"/>
                    </a:ext>
                  </a:extLst>
                </a:gridCol>
                <a:gridCol w="1444598">
                  <a:extLst>
                    <a:ext uri="{9D8B030D-6E8A-4147-A177-3AD203B41FA5}">
                      <a16:colId xmlns:a16="http://schemas.microsoft.com/office/drawing/2014/main" xmlns="" val="20002"/>
                    </a:ext>
                  </a:extLst>
                </a:gridCol>
                <a:gridCol w="1459970">
                  <a:extLst>
                    <a:ext uri="{9D8B030D-6E8A-4147-A177-3AD203B41FA5}">
                      <a16:colId xmlns:a16="http://schemas.microsoft.com/office/drawing/2014/main" xmlns="" val="20003"/>
                    </a:ext>
                  </a:extLst>
                </a:gridCol>
              </a:tblGrid>
              <a:tr h="1508760">
                <a:tc>
                  <a:txBody>
                    <a:bodyPr/>
                    <a:lstStyle/>
                    <a:p>
                      <a:pPr algn="ctr"/>
                      <a:r>
                        <a:rPr lang="en-US" sz="3000" b="1" dirty="0" err="1">
                          <a:solidFill>
                            <a:srgbClr val="FFFF00"/>
                          </a:solidFill>
                          <a:latin typeface="Times New Roman" pitchFamily="18" charset="0"/>
                          <a:cs typeface="Times New Roman" pitchFamily="18" charset="0"/>
                        </a:rPr>
                        <a:t>NỘI</a:t>
                      </a:r>
                      <a:r>
                        <a:rPr lang="en-US" sz="3000" b="1" baseline="0" dirty="0">
                          <a:solidFill>
                            <a:srgbClr val="FFFF00"/>
                          </a:solidFill>
                          <a:latin typeface="Times New Roman" pitchFamily="18" charset="0"/>
                          <a:cs typeface="Times New Roman" pitchFamily="18" charset="0"/>
                        </a:rPr>
                        <a:t> DUNG </a:t>
                      </a:r>
                      <a:r>
                        <a:rPr lang="en-US" sz="3000" b="1" baseline="0" dirty="0" err="1">
                          <a:solidFill>
                            <a:srgbClr val="FFFF00"/>
                          </a:solidFill>
                          <a:latin typeface="Times New Roman" pitchFamily="18" charset="0"/>
                          <a:cs typeface="Times New Roman" pitchFamily="18" charset="0"/>
                        </a:rPr>
                        <a:t>ĐÁNH</a:t>
                      </a:r>
                      <a:r>
                        <a:rPr lang="en-US" sz="3000" b="1" baseline="0" dirty="0">
                          <a:solidFill>
                            <a:srgbClr val="FFFF00"/>
                          </a:solidFill>
                          <a:latin typeface="Times New Roman" pitchFamily="18" charset="0"/>
                          <a:cs typeface="Times New Roman" pitchFamily="18" charset="0"/>
                        </a:rPr>
                        <a:t> </a:t>
                      </a:r>
                      <a:r>
                        <a:rPr lang="en-US" sz="3000" b="1" baseline="0" dirty="0" err="1">
                          <a:solidFill>
                            <a:srgbClr val="FFFF00"/>
                          </a:solidFill>
                          <a:latin typeface="Times New Roman" pitchFamily="18" charset="0"/>
                          <a:cs typeface="Times New Roman" pitchFamily="18" charset="0"/>
                        </a:rPr>
                        <a:t>GIÁ</a:t>
                      </a:r>
                      <a:endParaRPr lang="en-US" sz="3000" b="1" dirty="0">
                        <a:solidFill>
                          <a:srgbClr val="FFFF00"/>
                        </a:solidFill>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3">
                  <a:txBody>
                    <a:bodyPr/>
                    <a:lstStyle/>
                    <a:p>
                      <a:pPr algn="ctr"/>
                      <a:endParaRPr lang="en-US" sz="3000" b="1" dirty="0">
                        <a:solidFill>
                          <a:srgbClr val="FFFF00"/>
                        </a:solidFill>
                        <a:latin typeface="Times New Roman" pitchFamily="18" charset="0"/>
                        <a:cs typeface="Times New Roman" pitchFamily="18" charset="0"/>
                      </a:endParaRPr>
                    </a:p>
                    <a:p>
                      <a:pPr algn="ctr"/>
                      <a:r>
                        <a:rPr lang="en-US" sz="3000" b="1" dirty="0" err="1">
                          <a:solidFill>
                            <a:srgbClr val="FFFF00"/>
                          </a:solidFill>
                          <a:latin typeface="Times New Roman" pitchFamily="18" charset="0"/>
                          <a:cs typeface="Times New Roman" pitchFamily="18" charset="0"/>
                        </a:rPr>
                        <a:t>YÊU</a:t>
                      </a:r>
                      <a:r>
                        <a:rPr lang="en-US" sz="3000" b="1" baseline="0" dirty="0">
                          <a:solidFill>
                            <a:srgbClr val="FFFF00"/>
                          </a:solidFill>
                          <a:latin typeface="Times New Roman" pitchFamily="18" charset="0"/>
                          <a:cs typeface="Times New Roman" pitchFamily="18" charset="0"/>
                        </a:rPr>
                        <a:t> </a:t>
                      </a:r>
                      <a:r>
                        <a:rPr lang="en-US" sz="3000" b="1" baseline="0" dirty="0" err="1">
                          <a:solidFill>
                            <a:srgbClr val="FFFF00"/>
                          </a:solidFill>
                          <a:latin typeface="Times New Roman" pitchFamily="18" charset="0"/>
                          <a:cs typeface="Times New Roman" pitchFamily="18" charset="0"/>
                        </a:rPr>
                        <a:t>CẦU</a:t>
                      </a:r>
                      <a:r>
                        <a:rPr lang="en-US" sz="3000" b="1" baseline="0" dirty="0">
                          <a:solidFill>
                            <a:srgbClr val="FFFF00"/>
                          </a:solidFill>
                          <a:latin typeface="Times New Roman" pitchFamily="18" charset="0"/>
                          <a:cs typeface="Times New Roman" pitchFamily="18" charset="0"/>
                        </a:rPr>
                        <a:t> </a:t>
                      </a:r>
                      <a:r>
                        <a:rPr lang="en-US" sz="3000" b="1" baseline="0" dirty="0" err="1">
                          <a:solidFill>
                            <a:srgbClr val="FFFF00"/>
                          </a:solidFill>
                          <a:latin typeface="Times New Roman" pitchFamily="18" charset="0"/>
                          <a:cs typeface="Times New Roman" pitchFamily="18" charset="0"/>
                        </a:rPr>
                        <a:t>CẦN</a:t>
                      </a:r>
                      <a:r>
                        <a:rPr lang="en-US" sz="3000" b="1" baseline="0" dirty="0">
                          <a:solidFill>
                            <a:srgbClr val="FFFF00"/>
                          </a:solidFill>
                          <a:latin typeface="Times New Roman" pitchFamily="18" charset="0"/>
                          <a:cs typeface="Times New Roman" pitchFamily="18" charset="0"/>
                        </a:rPr>
                        <a:t> </a:t>
                      </a:r>
                      <a:r>
                        <a:rPr lang="en-US" sz="3000" b="1" baseline="0" dirty="0" err="1">
                          <a:solidFill>
                            <a:srgbClr val="FFFF00"/>
                          </a:solidFill>
                          <a:latin typeface="Times New Roman" pitchFamily="18" charset="0"/>
                          <a:cs typeface="Times New Roman" pitchFamily="18" charset="0"/>
                        </a:rPr>
                        <a:t>ĐẠT</a:t>
                      </a:r>
                      <a:endParaRPr lang="en-US" sz="3000" b="1" dirty="0">
                        <a:solidFill>
                          <a:srgbClr val="FFFF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lang="en-US" sz="2400" b="1" dirty="0">
                        <a:solidFill>
                          <a:srgbClr val="FFFF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lang="en-US" sz="2400" b="1" dirty="0">
                        <a:solidFill>
                          <a:srgbClr val="FFFF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3000" b="1" dirty="0" err="1">
                          <a:solidFill>
                            <a:srgbClr val="FFFF00"/>
                          </a:solidFill>
                          <a:latin typeface="Times New Roman" pitchFamily="18" charset="0"/>
                          <a:cs typeface="Times New Roman" pitchFamily="18" charset="0"/>
                        </a:rPr>
                        <a:t>ĐIỂM</a:t>
                      </a:r>
                      <a:r>
                        <a:rPr lang="en-US" sz="3000" b="1" baseline="0" dirty="0">
                          <a:solidFill>
                            <a:srgbClr val="FFFF00"/>
                          </a:solidFill>
                          <a:latin typeface="Times New Roman" pitchFamily="18" charset="0"/>
                          <a:cs typeface="Times New Roman" pitchFamily="18" charset="0"/>
                        </a:rPr>
                        <a:t> </a:t>
                      </a:r>
                      <a:r>
                        <a:rPr lang="en-US" sz="3000" b="1" baseline="0" dirty="0" err="1">
                          <a:solidFill>
                            <a:srgbClr val="FFFF00"/>
                          </a:solidFill>
                          <a:latin typeface="Times New Roman" pitchFamily="18" charset="0"/>
                          <a:cs typeface="Times New Roman" pitchFamily="18" charset="0"/>
                        </a:rPr>
                        <a:t>TỐI</a:t>
                      </a:r>
                      <a:r>
                        <a:rPr lang="en-US" sz="3000" b="1" baseline="0" dirty="0">
                          <a:solidFill>
                            <a:srgbClr val="FFFF00"/>
                          </a:solidFill>
                          <a:latin typeface="Times New Roman" pitchFamily="18" charset="0"/>
                          <a:cs typeface="Times New Roman" pitchFamily="18" charset="0"/>
                        </a:rPr>
                        <a:t> </a:t>
                      </a:r>
                      <a:r>
                        <a:rPr lang="en-US" sz="3000" b="1" baseline="0" dirty="0" err="1">
                          <a:solidFill>
                            <a:srgbClr val="FFFF00"/>
                          </a:solidFill>
                          <a:latin typeface="Times New Roman" pitchFamily="18" charset="0"/>
                          <a:cs typeface="Times New Roman" pitchFamily="18" charset="0"/>
                        </a:rPr>
                        <a:t>ĐA</a:t>
                      </a:r>
                      <a:endParaRPr lang="en-US" sz="3000" b="1" dirty="0">
                        <a:solidFill>
                          <a:srgbClr val="FFFF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3000" b="1" dirty="0" err="1">
                          <a:solidFill>
                            <a:srgbClr val="FFFF00"/>
                          </a:solidFill>
                          <a:latin typeface="Times New Roman" pitchFamily="18" charset="0"/>
                          <a:cs typeface="Times New Roman" pitchFamily="18" charset="0"/>
                        </a:rPr>
                        <a:t>ĐIỂM</a:t>
                      </a:r>
                      <a:r>
                        <a:rPr lang="en-US" sz="3000" b="1" baseline="0" dirty="0">
                          <a:solidFill>
                            <a:srgbClr val="FFFF00"/>
                          </a:solidFill>
                          <a:latin typeface="Times New Roman" pitchFamily="18" charset="0"/>
                          <a:cs typeface="Times New Roman" pitchFamily="18" charset="0"/>
                        </a:rPr>
                        <a:t> </a:t>
                      </a:r>
                      <a:r>
                        <a:rPr lang="en-US" sz="2700" b="1" baseline="0" dirty="0" err="1">
                          <a:solidFill>
                            <a:srgbClr val="FFFF00"/>
                          </a:solidFill>
                          <a:latin typeface="Times New Roman" pitchFamily="18" charset="0"/>
                          <a:cs typeface="Times New Roman" pitchFamily="18" charset="0"/>
                        </a:rPr>
                        <a:t>CHẤM</a:t>
                      </a:r>
                      <a:endParaRPr lang="en-US" sz="2700" b="1" dirty="0">
                        <a:solidFill>
                          <a:srgbClr val="FFFF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662940">
                <a:tc>
                  <a:txBody>
                    <a:bodyPr/>
                    <a:lstStyle/>
                    <a:p>
                      <a:pPr algn="ctr"/>
                      <a:r>
                        <a:rPr lang="en-US" sz="3500" b="1" dirty="0" err="1">
                          <a:solidFill>
                            <a:srgbClr val="FF0000"/>
                          </a:solidFill>
                          <a:latin typeface="Times New Roman" pitchFamily="18" charset="0"/>
                          <a:cs typeface="Times New Roman" pitchFamily="18" charset="0"/>
                        </a:rPr>
                        <a:t>NỘI</a:t>
                      </a:r>
                      <a:r>
                        <a:rPr lang="en-US" sz="3500" b="1" baseline="0" dirty="0">
                          <a:solidFill>
                            <a:srgbClr val="FF0000"/>
                          </a:solidFill>
                          <a:latin typeface="Times New Roman" pitchFamily="18" charset="0"/>
                          <a:cs typeface="Times New Roman" pitchFamily="18" charset="0"/>
                        </a:rPr>
                        <a:t> DUNG</a:t>
                      </a:r>
                      <a:endParaRPr lang="en-US" sz="3500" b="1" dirty="0">
                        <a:solidFill>
                          <a:srgbClr val="FF0000"/>
                        </a:solidFill>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3500" b="1" dirty="0">
                          <a:effectLst/>
                          <a:latin typeface="Times New Roman" panose="02020603050405020304" pitchFamily="18" charset="0"/>
                          <a:ea typeface="Times New Roman" panose="02020603050405020304" pitchFamily="18" charset="0"/>
                          <a:cs typeface="Times New Roman" panose="02020603050405020304" pitchFamily="18" charset="0"/>
                        </a:rPr>
                        <a:t>NGƯỜI EM</a:t>
                      </a:r>
                      <a:endParaRPr lang="en-US" sz="35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3500" b="1" dirty="0">
                          <a:effectLst/>
                          <a:latin typeface="Times New Roman" panose="02020603050405020304" pitchFamily="18" charset="0"/>
                          <a:ea typeface="Times New Roman" panose="02020603050405020304" pitchFamily="18" charset="0"/>
                          <a:cs typeface="Times New Roman" panose="02020603050405020304" pitchFamily="18" charset="0"/>
                        </a:rPr>
                        <a:t>NGƯỜI ANH</a:t>
                      </a:r>
                      <a:endParaRPr lang="en-US" sz="35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en-US" sz="35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b="1" dirty="0">
                          <a:solidFill>
                            <a:schemeClr val="tx1"/>
                          </a:solidFill>
                          <a:latin typeface="Times New Roman" pitchFamily="18" charset="0"/>
                          <a:cs typeface="Times New Roman" pitchFamily="18" charset="0"/>
                        </a:rPr>
                        <a:t>8</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3500" b="1" dirty="0">
                        <a:solidFill>
                          <a:srgbClr val="FFFF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83952608"/>
                  </a:ext>
                </a:extLst>
              </a:tr>
              <a:tr h="1714500">
                <a:tc>
                  <a:txBody>
                    <a:bodyPr/>
                    <a:lstStyle/>
                    <a:p>
                      <a:pPr algn="just">
                        <a:spcAft>
                          <a:spcPts val="0"/>
                        </a:spcAft>
                      </a:pPr>
                      <a:r>
                        <a:rPr lang="en-US" sz="3500" dirty="0" err="1">
                          <a:effectLst/>
                          <a:latin typeface="Times New Roman" panose="02020603050405020304" pitchFamily="18" charset="0"/>
                          <a:ea typeface="Times New Roman" panose="02020603050405020304" pitchFamily="18" charset="0"/>
                          <a:cs typeface="Times New Roman" panose="02020603050405020304" pitchFamily="18" charset="0"/>
                        </a:rPr>
                        <a:t>Hành</a:t>
                      </a:r>
                      <a:r>
                        <a:rPr lang="en-US" sz="35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ea typeface="Times New Roman" panose="02020603050405020304" pitchFamily="18" charset="0"/>
                          <a:cs typeface="Times New Roman" panose="02020603050405020304" pitchFamily="18" charset="0"/>
                        </a:rPr>
                        <a:t>động</a:t>
                      </a:r>
                      <a:endParaRPr lang="en-US" sz="35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3500" kern="100" dirty="0">
                          <a:latin typeface="Times New Roman" panose="02020603050405020304" pitchFamily="18" charset="0"/>
                          <a:ea typeface="SimSun" panose="02010600030101010101" pitchFamily="2" charset="-122"/>
                          <a:cs typeface="Times New Roman" panose="02020603050405020304" pitchFamily="18" charset="0"/>
                        </a:rPr>
                        <a:t>……………………………….</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3500" kern="100" dirty="0">
                          <a:latin typeface="Times New Roman" panose="02020603050405020304" pitchFamily="18" charset="0"/>
                          <a:ea typeface="SimSun" panose="02010600030101010101" pitchFamily="2" charset="-122"/>
                          <a:cs typeface="Times New Roman" panose="02020603050405020304" pitchFamily="18" charset="0"/>
                        </a:rPr>
                        <a:t>…………………………………..</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en-US" sz="3500" kern="100" dirty="0">
                        <a:latin typeface="Times New Roman" panose="02020603050405020304" pitchFamily="18" charset="0"/>
                        <a:ea typeface="SimSun" panose="02010600030101010101" pitchFamily="2" charset="-122"/>
                        <a:cs typeface="Times New Roman" panose="02020603050405020304"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b="1" dirty="0">
                          <a:latin typeface="Times New Roman" pitchFamily="18" charset="0"/>
                          <a:cs typeface="Times New Roman" pitchFamily="18" charset="0"/>
                        </a:rPr>
                        <a:t>2</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35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240280">
                <a:tc>
                  <a:txBody>
                    <a:bodyPr/>
                    <a:lstStyle/>
                    <a:p>
                      <a:pPr algn="just">
                        <a:spcAft>
                          <a:spcPts val="0"/>
                        </a:spcAft>
                      </a:pPr>
                      <a:r>
                        <a:rPr lang="en-US" sz="3500" dirty="0" err="1">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35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500" dirty="0" err="1">
                          <a:effectLst/>
                          <a:latin typeface="Times New Roman" panose="02020603050405020304" pitchFamily="18" charset="0"/>
                          <a:ea typeface="Times New Roman" panose="02020603050405020304" pitchFamily="18" charset="0"/>
                          <a:cs typeface="Times New Roman" panose="02020603050405020304" pitchFamily="18" charset="0"/>
                        </a:rPr>
                        <a:t>cục</a:t>
                      </a:r>
                      <a:endParaRPr lang="en-US" sz="35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150" rtl="0" eaLnBrk="1" fontAlgn="auto" latinLnBrk="0" hangingPunct="1">
                        <a:lnSpc>
                          <a:spcPct val="100000"/>
                        </a:lnSpc>
                        <a:spcBef>
                          <a:spcPts val="0"/>
                        </a:spcBef>
                        <a:spcAft>
                          <a:spcPts val="0"/>
                        </a:spcAft>
                        <a:buClrTx/>
                        <a:buSzTx/>
                        <a:buFontTx/>
                        <a:buNone/>
                        <a:tabLst/>
                        <a:defRPr/>
                      </a:pP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Người</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em</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trở</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nên</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giàu</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có</a:t>
                      </a:r>
                      <a:endParaRPr lang="en-US" sz="3500" kern="100" dirty="0">
                        <a:latin typeface="Times New Roman" panose="02020603050405020304" pitchFamily="18" charset="0"/>
                        <a:ea typeface="SimSun" panose="02010600030101010101" pitchFamily="2" charset="-122"/>
                        <a:cs typeface="Times New Roman" panose="02020603050405020304"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150" rtl="0" eaLnBrk="1" fontAlgn="auto" latinLnBrk="0" hangingPunct="1">
                        <a:lnSpc>
                          <a:spcPct val="100000"/>
                        </a:lnSpc>
                        <a:spcBef>
                          <a:spcPts val="0"/>
                        </a:spcBef>
                        <a:spcAft>
                          <a:spcPts val="0"/>
                        </a:spcAft>
                        <a:buClrTx/>
                        <a:buSzTx/>
                        <a:buFontTx/>
                        <a:buNone/>
                        <a:tabLst/>
                        <a:defRPr/>
                      </a:pP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Người</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anh</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bị</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rơi</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xuống</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biển</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song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cuốn</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đi</a:t>
                      </a:r>
                      <a:endPar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150" rtl="0" eaLnBrk="1" fontAlgn="auto" latinLnBrk="0" hangingPunct="1">
                        <a:lnSpc>
                          <a:spcPct val="100000"/>
                        </a:lnSpc>
                        <a:spcBef>
                          <a:spcPts val="0"/>
                        </a:spcBef>
                        <a:spcAft>
                          <a:spcPts val="0"/>
                        </a:spcAft>
                        <a:buClrTx/>
                        <a:buSzTx/>
                        <a:buFontTx/>
                        <a:buNone/>
                        <a:tabLst/>
                        <a:defRPr/>
                      </a:pPr>
                      <a:endPar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b="1" dirty="0">
                          <a:latin typeface="Times New Roman" pitchFamily="18" charset="0"/>
                          <a:cs typeface="Times New Roman" pitchFamily="18" charset="0"/>
                        </a:rPr>
                        <a:t>3</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35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2240280">
                <a:tc>
                  <a:txBody>
                    <a:bodyPr/>
                    <a:lstStyle/>
                    <a:p>
                      <a:pPr algn="just">
                        <a:spcAft>
                          <a:spcPts val="0"/>
                        </a:spcAft>
                      </a:pPr>
                      <a:r>
                        <a:rPr lang="en-US" sz="3500" dirty="0">
                          <a:effectLst/>
                          <a:latin typeface="Times New Roman" panose="02020603050405020304" pitchFamily="18" charset="0"/>
                          <a:ea typeface="Times New Roman" panose="02020603050405020304" pitchFamily="18" charset="0"/>
                          <a:cs typeface="Times New Roman" panose="02020603050405020304" pitchFamily="18" charset="0"/>
                        </a:rPr>
                        <a:t>NHẬN XÉT</a:t>
                      </a:r>
                      <a:endParaRPr lang="en-US" sz="3500" dirty="0">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150" rtl="0" eaLnBrk="1" fontAlgn="auto" latinLnBrk="0" hangingPunct="1">
                        <a:lnSpc>
                          <a:spcPct val="100000"/>
                        </a:lnSpc>
                        <a:spcBef>
                          <a:spcPts val="0"/>
                        </a:spcBef>
                        <a:spcAft>
                          <a:spcPts val="0"/>
                        </a:spcAft>
                        <a:buClrTx/>
                        <a:buSzTx/>
                        <a:buFontTx/>
                        <a:buNone/>
                        <a:tabLst/>
                        <a:defRPr/>
                      </a:pP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Tốt</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bụng</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hiền</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lành</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thật</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thà</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lương</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thiện</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giàu</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tình</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nghĩa</a:t>
                      </a:r>
                      <a:endPar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150" rtl="0" eaLnBrk="1" fontAlgn="auto" latinLnBrk="0" hangingPunct="1">
                        <a:lnSpc>
                          <a:spcPct val="100000"/>
                        </a:lnSpc>
                        <a:spcBef>
                          <a:spcPts val="0"/>
                        </a:spcBef>
                        <a:spcAft>
                          <a:spcPts val="0"/>
                        </a:spcAft>
                        <a:buClrTx/>
                        <a:buSzTx/>
                        <a:buFontTx/>
                        <a:buNone/>
                        <a:tabLst/>
                        <a:defRPr/>
                      </a:pP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Ích</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kỉ</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keo</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kiệt</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tham</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lam,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vô</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ơn</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không</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có</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tình</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 </a:t>
                      </a:r>
                      <a:r>
                        <a:rPr lang="en-US" sz="3500" kern="100" dirty="0" err="1">
                          <a:latin typeface="Times New Roman" panose="02020603050405020304" pitchFamily="18" charset="0"/>
                          <a:ea typeface="SimSun" panose="02010600030101010101" pitchFamily="2" charset="-122"/>
                          <a:cs typeface="Times New Roman" panose="02020603050405020304" pitchFamily="18" charset="0"/>
                        </a:rPr>
                        <a:t>nghĩa</a:t>
                      </a:r>
                      <a:r>
                        <a:rPr lang="en-US" sz="3500" kern="100" dirty="0">
                          <a:latin typeface="Times New Roman" panose="02020603050405020304" pitchFamily="18" charset="0"/>
                          <a:ea typeface="SimSun" panose="02010600030101010101" pitchFamily="2" charset="-122"/>
                          <a:cs typeface="Times New Roman" panose="02020603050405020304" pitchFamily="18" charset="0"/>
                        </a:rPr>
                        <a:t>.</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150" rtl="0" eaLnBrk="1" fontAlgn="auto" latinLnBrk="0" hangingPunct="1">
                        <a:lnSpc>
                          <a:spcPct val="100000"/>
                        </a:lnSpc>
                        <a:spcBef>
                          <a:spcPts val="0"/>
                        </a:spcBef>
                        <a:spcAft>
                          <a:spcPts val="0"/>
                        </a:spcAft>
                        <a:buClrTx/>
                        <a:buSzTx/>
                        <a:buFontTx/>
                        <a:buNone/>
                        <a:tabLst/>
                        <a:defRPr/>
                      </a:pPr>
                      <a:endParaRPr lang="en-US" sz="3500" kern="100" dirty="0">
                        <a:latin typeface="Times New Roman" panose="02020603050405020304" pitchFamily="18" charset="0"/>
                        <a:ea typeface="SimSun" panose="02010600030101010101" pitchFamily="2" charset="-122"/>
                        <a:cs typeface="Times New Roman" panose="02020603050405020304"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b="1" dirty="0">
                          <a:latin typeface="Times New Roman" pitchFamily="18" charset="0"/>
                          <a:cs typeface="Times New Roman" pitchFamily="18" charset="0"/>
                        </a:rPr>
                        <a:t>3</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35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62940">
                <a:tc>
                  <a:txBody>
                    <a:bodyPr/>
                    <a:lstStyle/>
                    <a:p>
                      <a:pPr algn="just">
                        <a:spcAft>
                          <a:spcPts val="0"/>
                        </a:spcAft>
                      </a:pPr>
                      <a:r>
                        <a:rPr lang="en-US" sz="35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3500" b="1" baseline="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500" b="1" baseline="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endParaRPr lang="en-US" sz="3500" b="1" dirty="0">
                        <a:solidFill>
                          <a:srgbClr val="FF0000"/>
                        </a:solidFill>
                        <a:effectLst/>
                        <a:latin typeface=".VnTime" panose="020B7200000000000000" pitchFamily="34" charset="0"/>
                        <a:ea typeface="Times New Roman" panose="02020603050405020304" pitchFamily="18" charset="0"/>
                        <a:cs typeface="Times New Roman" panose="02020603050405020304" pitchFamily="18" charset="0"/>
                      </a:endParaRPr>
                    </a:p>
                  </a:txBody>
                  <a:tcPr marL="87644" marR="87644" marT="1217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342900" marR="0" lvl="0" indent="-342900" algn="just" defTabSz="914150" rtl="0" eaLnBrk="1" fontAlgn="auto" latinLnBrk="0" hangingPunct="1">
                        <a:lnSpc>
                          <a:spcPct val="100000"/>
                        </a:lnSpc>
                        <a:spcBef>
                          <a:spcPts val="0"/>
                        </a:spcBef>
                        <a:spcAft>
                          <a:spcPts val="0"/>
                        </a:spcAft>
                        <a:buClrTx/>
                        <a:buSzTx/>
                        <a:buFontTx/>
                        <a:buChar char="-"/>
                        <a:tabLst/>
                        <a:defRPr/>
                      </a:pP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Sáng</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tạo</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hấp</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dẫn</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tự</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tin,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thuyết</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trình</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lưu</a:t>
                      </a:r>
                      <a:r>
                        <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en-US" sz="3500" b="0"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loát</a:t>
                      </a:r>
                      <a:endPar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just" defTabSz="91415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just" defTabSz="91415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b="1" dirty="0">
                          <a:latin typeface="Times New Roman" pitchFamily="18" charset="0"/>
                          <a:cs typeface="Times New Roman" pitchFamily="18" charset="0"/>
                        </a:rPr>
                        <a:t>2</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35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1049268">
                <a:tc>
                  <a:txBody>
                    <a:bodyPr/>
                    <a:lstStyle/>
                    <a:p>
                      <a:pPr algn="just">
                        <a:spcAft>
                          <a:spcPts val="0"/>
                        </a:spcAft>
                      </a:pPr>
                      <a:r>
                        <a:rPr lang="en-US" sz="35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TỔNG</a:t>
                      </a:r>
                      <a:endParaRPr lang="en-US" sz="35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644" marR="87644" marT="1217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marR="0" lvl="0" indent="0" algn="just" defTabSz="914150" rtl="0" eaLnBrk="1" fontAlgn="auto" latinLnBrk="0" hangingPunct="1">
                        <a:lnSpc>
                          <a:spcPct val="100000"/>
                        </a:lnSpc>
                        <a:spcBef>
                          <a:spcPts val="0"/>
                        </a:spcBef>
                        <a:spcAft>
                          <a:spcPts val="0"/>
                        </a:spcAft>
                        <a:buClrTx/>
                        <a:buSzTx/>
                        <a:buFontTx/>
                        <a:buNone/>
                        <a:tabLst/>
                        <a:defRPr/>
                      </a:pPr>
                      <a:endParaRPr kumimoji="0" lang="en-US" sz="350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ctr"/>
                      <a:r>
                        <a:rPr lang="en-US" sz="3500" b="1" dirty="0">
                          <a:solidFill>
                            <a:srgbClr val="FF0000"/>
                          </a:solidFill>
                          <a:latin typeface="Times New Roman" pitchFamily="18" charset="0"/>
                          <a:cs typeface="Times New Roman" pitchFamily="18" charset="0"/>
                        </a:rPr>
                        <a:t>10</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3500" dirty="0">
                        <a:latin typeface="Times New Roman" panose="02020603050405020304" pitchFamily="18" charset="0"/>
                        <a:cs typeface="Times New Roman" panose="02020603050405020304" pitchFamily="18" charset="0"/>
                      </a:endParaRPr>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8986016"/>
                  </a:ext>
                </a:extLst>
              </a:tr>
            </a:tbl>
          </a:graphicData>
        </a:graphic>
      </p:graphicFrame>
    </p:spTree>
    <p:extLst>
      <p:ext uri="{BB962C8B-B14F-4D97-AF65-F5344CB8AC3E}">
        <p14:creationId xmlns:p14="http://schemas.microsoft.com/office/powerpoint/2010/main" xmlns="" val="3958245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93471" y="4620297"/>
            <a:ext cx="5212082" cy="3785652"/>
          </a:xfrm>
          <a:prstGeom prst="rect">
            <a:avLst/>
          </a:prstGeom>
          <a:noFill/>
        </p:spPr>
        <p:txBody>
          <a:bodyPr wrap="square" rtlCol="0">
            <a:spAutoFit/>
          </a:bodyPr>
          <a:lstStyle/>
          <a:p>
            <a:pPr algn="ctr"/>
            <a:r>
              <a:rPr lang="en-US" sz="12000" dirty="0">
                <a:solidFill>
                  <a:srgbClr val="FF0000"/>
                </a:solidFill>
                <a:latin typeface="Times New Roman" panose="02020603050405020304" pitchFamily="18" charset="0"/>
                <a:cs typeface="Times New Roman" panose="02020603050405020304" pitchFamily="18" charset="0"/>
              </a:rPr>
              <a:t>TRÒ</a:t>
            </a:r>
          </a:p>
          <a:p>
            <a:pPr algn="ctr"/>
            <a:r>
              <a:rPr lang="en-US" sz="12000" dirty="0">
                <a:solidFill>
                  <a:srgbClr val="FF0000"/>
                </a:solidFill>
                <a:latin typeface="Times New Roman" panose="02020603050405020304" pitchFamily="18" charset="0"/>
                <a:cs typeface="Times New Roman" panose="02020603050405020304" pitchFamily="18" charset="0"/>
              </a:rPr>
              <a:t>CHƠI</a:t>
            </a:r>
          </a:p>
        </p:txBody>
      </p:sp>
      <p:pic>
        <p:nvPicPr>
          <p:cNvPr id="2" name="Picture 1">
            <a:extLst>
              <a:ext uri="{FF2B5EF4-FFF2-40B4-BE49-F238E27FC236}">
                <a16:creationId xmlns:a16="http://schemas.microsoft.com/office/drawing/2014/main" xmlns="" id="{6CC899D7-09B9-E604-A427-3546F89C5A7F}"/>
              </a:ext>
            </a:extLst>
          </p:cNvPr>
          <p:cNvPicPr>
            <a:picLocks noChangeAspect="1"/>
          </p:cNvPicPr>
          <p:nvPr/>
        </p:nvPicPr>
        <p:blipFill>
          <a:blip r:embed="rId2"/>
          <a:stretch>
            <a:fillRect/>
          </a:stretch>
        </p:blipFill>
        <p:spPr>
          <a:xfrm>
            <a:off x="3352800" y="428349"/>
            <a:ext cx="12115800" cy="9515751"/>
          </a:xfrm>
          <a:prstGeom prst="rect">
            <a:avLst/>
          </a:prstGeom>
        </p:spPr>
      </p:pic>
      <p:sp>
        <p:nvSpPr>
          <p:cNvPr id="6" name="TextBox 5">
            <a:extLst>
              <a:ext uri="{FF2B5EF4-FFF2-40B4-BE49-F238E27FC236}">
                <a16:creationId xmlns:a16="http://schemas.microsoft.com/office/drawing/2014/main" xmlns="" id="{69345B3B-B96C-8CEE-FC5F-AEE143DAF83B}"/>
              </a:ext>
            </a:extLst>
          </p:cNvPr>
          <p:cNvSpPr txBox="1"/>
          <p:nvPr/>
        </p:nvSpPr>
        <p:spPr>
          <a:xfrm>
            <a:off x="14821987" y="4590498"/>
            <a:ext cx="3474721" cy="3170099"/>
          </a:xfrm>
          <a:prstGeom prst="rect">
            <a:avLst/>
          </a:prstGeom>
          <a:noFill/>
        </p:spPr>
        <p:txBody>
          <a:bodyPr wrap="square" rtlCol="0">
            <a:spAutoFit/>
          </a:bodyPr>
          <a:lstStyle/>
          <a:p>
            <a:pPr algn="ctr"/>
            <a:r>
              <a:rPr lang="en-US" sz="10000" dirty="0">
                <a:solidFill>
                  <a:srgbClr val="FF0000"/>
                </a:solidFill>
                <a:latin typeface="Times New Roman" panose="02020603050405020304" pitchFamily="18" charset="0"/>
                <a:cs typeface="Times New Roman" panose="02020603050405020304" pitchFamily="18" charset="0"/>
              </a:rPr>
              <a:t>HÁI KHẾ</a:t>
            </a:r>
          </a:p>
        </p:txBody>
      </p:sp>
      <p:pic>
        <p:nvPicPr>
          <p:cNvPr id="7" name="Picture 6">
            <a:extLst>
              <a:ext uri="{FF2B5EF4-FFF2-40B4-BE49-F238E27FC236}">
                <a16:creationId xmlns:a16="http://schemas.microsoft.com/office/drawing/2014/main" xmlns="" id="{837F0BDD-FBF3-7A08-E0C2-61DCD3165059}"/>
              </a:ext>
            </a:extLst>
          </p:cNvPr>
          <p:cNvPicPr>
            <a:picLocks noChangeAspect="1"/>
          </p:cNvPicPr>
          <p:nvPr/>
        </p:nvPicPr>
        <p:blipFill>
          <a:blip r:embed="rId3"/>
          <a:stretch>
            <a:fillRect/>
          </a:stretch>
        </p:blipFill>
        <p:spPr>
          <a:xfrm>
            <a:off x="-718364" y="125948"/>
            <a:ext cx="4976675" cy="3801410"/>
          </a:xfrm>
          <a:prstGeom prst="rect">
            <a:avLst/>
          </a:prstGeom>
        </p:spPr>
      </p:pic>
    </p:spTree>
    <p:extLst>
      <p:ext uri="{BB962C8B-B14F-4D97-AF65-F5344CB8AC3E}">
        <p14:creationId xmlns:p14="http://schemas.microsoft.com/office/powerpoint/2010/main" xmlns="" val="3799215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1.11111E-6 -4.69136E-6 L 1.11111E-6 -0.07222 " pathEditMode="relative" rAng="0" ptsTypes="AA">
                                      <p:cBhvr>
                                        <p:cTn id="6" dur="250" accel="50000" decel="50000" autoRev="1" fill="hold">
                                          <p:stCondLst>
                                            <p:cond delay="0"/>
                                          </p:stCondLst>
                                        </p:cTn>
                                        <p:tgtEl>
                                          <p:spTgt spid="4"/>
                                        </p:tgtEl>
                                        <p:attrNameLst>
                                          <p:attrName>ppt_x</p:attrName>
                                          <p:attrName>ppt_y</p:attrName>
                                        </p:attrNameLst>
                                      </p:cBhvr>
                                      <p:rCtr x="0" y="-3611"/>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1" nodeType="clickEffect">
                                  <p:stCondLst>
                                    <p:cond delay="0"/>
                                  </p:stCondLst>
                                  <p:iterate type="lt">
                                    <p:tmPct val="10000"/>
                                  </p:iterate>
                                  <p:childTnLst>
                                    <p:animMotion origin="layout" path="M 1.11111E-6 -4.69136E-6 L 1.11111E-6 -0.07222 " pathEditMode="relative" rAng="0" ptsTypes="AA">
                                      <p:cBhvr>
                                        <p:cTn id="14" dur="250" accel="50000" decel="50000" autoRev="1" fill="hold">
                                          <p:stCondLst>
                                            <p:cond delay="0"/>
                                          </p:stCondLst>
                                        </p:cTn>
                                        <p:tgtEl>
                                          <p:spTgt spid="4"/>
                                        </p:tgtEl>
                                        <p:attrNameLst>
                                          <p:attrName>ppt_x</p:attrName>
                                          <p:attrName>ppt_y</p:attrName>
                                        </p:attrNameLst>
                                      </p:cBhvr>
                                      <p:rCtr x="0" y="-3611"/>
                                    </p:animMotion>
                                    <p:animRot by="1500000">
                                      <p:cBhvr>
                                        <p:cTn id="15" dur="125" fill="hold">
                                          <p:stCondLst>
                                            <p:cond delay="0"/>
                                          </p:stCondLst>
                                        </p:cTn>
                                        <p:tgtEl>
                                          <p:spTgt spid="4"/>
                                        </p:tgtEl>
                                        <p:attrNameLst>
                                          <p:attrName>r</p:attrName>
                                        </p:attrNameLst>
                                      </p:cBhvr>
                                    </p:animRot>
                                    <p:animRot by="-1500000">
                                      <p:cBhvr>
                                        <p:cTn id="16" dur="125" fill="hold">
                                          <p:stCondLst>
                                            <p:cond delay="125"/>
                                          </p:stCondLst>
                                        </p:cTn>
                                        <p:tgtEl>
                                          <p:spTgt spid="4"/>
                                        </p:tgtEl>
                                        <p:attrNameLst>
                                          <p:attrName>r</p:attrName>
                                        </p:attrNameLst>
                                      </p:cBhvr>
                                    </p:animRot>
                                    <p:animRot by="-1500000">
                                      <p:cBhvr>
                                        <p:cTn id="17" dur="125" fill="hold">
                                          <p:stCondLst>
                                            <p:cond delay="250"/>
                                          </p:stCondLst>
                                        </p:cTn>
                                        <p:tgtEl>
                                          <p:spTgt spid="4"/>
                                        </p:tgtEl>
                                        <p:attrNameLst>
                                          <p:attrName>r</p:attrName>
                                        </p:attrNameLst>
                                      </p:cBhvr>
                                    </p:animRot>
                                    <p:animRot by="1500000">
                                      <p:cBhvr>
                                        <p:cTn id="18" dur="125" fill="hold">
                                          <p:stCondLst>
                                            <p:cond delay="375"/>
                                          </p:stCondLst>
                                        </p:cTn>
                                        <p:tgtEl>
                                          <p:spTgt spid="4"/>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4" presetClass="emph" presetSubtype="0" fill="hold" grpId="2" nodeType="clickEffect">
                                  <p:stCondLst>
                                    <p:cond delay="0"/>
                                  </p:stCondLst>
                                  <p:iterate type="lt">
                                    <p:tmPct val="10000"/>
                                  </p:iterate>
                                  <p:childTnLst>
                                    <p:animMotion origin="layout" path="M 1.11111E-6 -4.69136E-6 L 1.11111E-6 -0.07222 " pathEditMode="relative" rAng="0" ptsTypes="AA">
                                      <p:cBhvr>
                                        <p:cTn id="22" dur="250" accel="50000" decel="50000" autoRev="1" fill="hold">
                                          <p:stCondLst>
                                            <p:cond delay="0"/>
                                          </p:stCondLst>
                                        </p:cTn>
                                        <p:tgtEl>
                                          <p:spTgt spid="4"/>
                                        </p:tgtEl>
                                        <p:attrNameLst>
                                          <p:attrName>ppt_x</p:attrName>
                                          <p:attrName>ppt_y</p:attrName>
                                        </p:attrNameLst>
                                      </p:cBhvr>
                                      <p:rCtr x="0" y="-3611"/>
                                    </p:animMotion>
                                    <p:animRot by="1500000">
                                      <p:cBhvr>
                                        <p:cTn id="23" dur="125" fill="hold">
                                          <p:stCondLst>
                                            <p:cond delay="0"/>
                                          </p:stCondLst>
                                        </p:cTn>
                                        <p:tgtEl>
                                          <p:spTgt spid="4"/>
                                        </p:tgtEl>
                                        <p:attrNameLst>
                                          <p:attrName>r</p:attrName>
                                        </p:attrNameLst>
                                      </p:cBhvr>
                                    </p:animRot>
                                    <p:animRot by="-1500000">
                                      <p:cBhvr>
                                        <p:cTn id="24" dur="125" fill="hold">
                                          <p:stCondLst>
                                            <p:cond delay="125"/>
                                          </p:stCondLst>
                                        </p:cTn>
                                        <p:tgtEl>
                                          <p:spTgt spid="4"/>
                                        </p:tgtEl>
                                        <p:attrNameLst>
                                          <p:attrName>r</p:attrName>
                                        </p:attrNameLst>
                                      </p:cBhvr>
                                    </p:animRot>
                                    <p:animRot by="-1500000">
                                      <p:cBhvr>
                                        <p:cTn id="25" dur="125" fill="hold">
                                          <p:stCondLst>
                                            <p:cond delay="250"/>
                                          </p:stCondLst>
                                        </p:cTn>
                                        <p:tgtEl>
                                          <p:spTgt spid="4"/>
                                        </p:tgtEl>
                                        <p:attrNameLst>
                                          <p:attrName>r</p:attrName>
                                        </p:attrNameLst>
                                      </p:cBhvr>
                                    </p:animRot>
                                    <p:animRot by="1500000">
                                      <p:cBhvr>
                                        <p:cTn id="26" dur="125" fill="hold">
                                          <p:stCondLst>
                                            <p:cond delay="375"/>
                                          </p:stCondLst>
                                        </p:cTn>
                                        <p:tgtEl>
                                          <p:spTgt spid="4"/>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34" presetClass="emph" presetSubtype="0" fill="hold" grpId="0" nodeType="clickEffect">
                                  <p:stCondLst>
                                    <p:cond delay="0"/>
                                  </p:stCondLst>
                                  <p:iterate type="lt">
                                    <p:tmPct val="10000"/>
                                  </p:iterate>
                                  <p:childTnLst>
                                    <p:animMotion origin="layout" path="M -3.33333E-6 -7.40741E-7 L -3.33333E-6 -0.07222 " pathEditMode="relative" rAng="0" ptsTypes="AA">
                                      <p:cBhvr>
                                        <p:cTn id="35" dur="250" accel="50000" decel="50000" autoRev="1" fill="hold">
                                          <p:stCondLst>
                                            <p:cond delay="0"/>
                                          </p:stCondLst>
                                        </p:cTn>
                                        <p:tgtEl>
                                          <p:spTgt spid="6"/>
                                        </p:tgtEl>
                                        <p:attrNameLst>
                                          <p:attrName>ppt_x</p:attrName>
                                          <p:attrName>ppt_y</p:attrName>
                                        </p:attrNameLst>
                                      </p:cBhvr>
                                      <p:rCtr x="0" y="-3611"/>
                                    </p:animMotion>
                                    <p:animRot by="1500000">
                                      <p:cBhvr>
                                        <p:cTn id="36" dur="125" fill="hold">
                                          <p:stCondLst>
                                            <p:cond delay="0"/>
                                          </p:stCondLst>
                                        </p:cTn>
                                        <p:tgtEl>
                                          <p:spTgt spid="6"/>
                                        </p:tgtEl>
                                        <p:attrNameLst>
                                          <p:attrName>r</p:attrName>
                                        </p:attrNameLst>
                                      </p:cBhvr>
                                    </p:animRot>
                                    <p:animRot by="-1500000">
                                      <p:cBhvr>
                                        <p:cTn id="37" dur="125" fill="hold">
                                          <p:stCondLst>
                                            <p:cond delay="125"/>
                                          </p:stCondLst>
                                        </p:cTn>
                                        <p:tgtEl>
                                          <p:spTgt spid="6"/>
                                        </p:tgtEl>
                                        <p:attrNameLst>
                                          <p:attrName>r</p:attrName>
                                        </p:attrNameLst>
                                      </p:cBhvr>
                                    </p:animRot>
                                    <p:animRot by="-1500000">
                                      <p:cBhvr>
                                        <p:cTn id="38" dur="125" fill="hold">
                                          <p:stCondLst>
                                            <p:cond delay="250"/>
                                          </p:stCondLst>
                                        </p:cTn>
                                        <p:tgtEl>
                                          <p:spTgt spid="6"/>
                                        </p:tgtEl>
                                        <p:attrNameLst>
                                          <p:attrName>r</p:attrName>
                                        </p:attrNameLst>
                                      </p:cBhvr>
                                    </p:animRot>
                                    <p:animRot by="1500000">
                                      <p:cBhvr>
                                        <p:cTn id="39" dur="125" fill="hold">
                                          <p:stCondLst>
                                            <p:cond delay="375"/>
                                          </p:stCondLst>
                                        </p:cTn>
                                        <p:tgtEl>
                                          <p:spTgt spid="6"/>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34" presetClass="emph" presetSubtype="0" fill="hold" grpId="1" nodeType="clickEffect">
                                  <p:stCondLst>
                                    <p:cond delay="0"/>
                                  </p:stCondLst>
                                  <p:iterate type="lt">
                                    <p:tmPct val="10000"/>
                                  </p:iterate>
                                  <p:childTnLst>
                                    <p:animMotion origin="layout" path="M -3.33333E-6 -7.40741E-7 L -3.33333E-6 -0.07222 " pathEditMode="relative" rAng="0" ptsTypes="AA">
                                      <p:cBhvr>
                                        <p:cTn id="43" dur="250" accel="50000" decel="50000" autoRev="1" fill="hold">
                                          <p:stCondLst>
                                            <p:cond delay="0"/>
                                          </p:stCondLst>
                                        </p:cTn>
                                        <p:tgtEl>
                                          <p:spTgt spid="6"/>
                                        </p:tgtEl>
                                        <p:attrNameLst>
                                          <p:attrName>ppt_x</p:attrName>
                                          <p:attrName>ppt_y</p:attrName>
                                        </p:attrNameLst>
                                      </p:cBhvr>
                                      <p:rCtr x="0" y="-3611"/>
                                    </p:animMotion>
                                    <p:animRot by="1500000">
                                      <p:cBhvr>
                                        <p:cTn id="44" dur="125" fill="hold">
                                          <p:stCondLst>
                                            <p:cond delay="0"/>
                                          </p:stCondLst>
                                        </p:cTn>
                                        <p:tgtEl>
                                          <p:spTgt spid="6"/>
                                        </p:tgtEl>
                                        <p:attrNameLst>
                                          <p:attrName>r</p:attrName>
                                        </p:attrNameLst>
                                      </p:cBhvr>
                                    </p:animRot>
                                    <p:animRot by="-1500000">
                                      <p:cBhvr>
                                        <p:cTn id="45" dur="125" fill="hold">
                                          <p:stCondLst>
                                            <p:cond delay="125"/>
                                          </p:stCondLst>
                                        </p:cTn>
                                        <p:tgtEl>
                                          <p:spTgt spid="6"/>
                                        </p:tgtEl>
                                        <p:attrNameLst>
                                          <p:attrName>r</p:attrName>
                                        </p:attrNameLst>
                                      </p:cBhvr>
                                    </p:animRot>
                                    <p:animRot by="-1500000">
                                      <p:cBhvr>
                                        <p:cTn id="46" dur="125" fill="hold">
                                          <p:stCondLst>
                                            <p:cond delay="250"/>
                                          </p:stCondLst>
                                        </p:cTn>
                                        <p:tgtEl>
                                          <p:spTgt spid="6"/>
                                        </p:tgtEl>
                                        <p:attrNameLst>
                                          <p:attrName>r</p:attrName>
                                        </p:attrNameLst>
                                      </p:cBhvr>
                                    </p:animRot>
                                    <p:animRot by="1500000">
                                      <p:cBhvr>
                                        <p:cTn id="47" dur="125" fill="hold">
                                          <p:stCondLst>
                                            <p:cond delay="375"/>
                                          </p:stCondLst>
                                        </p:cTn>
                                        <p:tgtEl>
                                          <p:spTgt spid="6"/>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34" presetClass="emph" presetSubtype="0" fill="hold" grpId="2" nodeType="clickEffect">
                                  <p:stCondLst>
                                    <p:cond delay="0"/>
                                  </p:stCondLst>
                                  <p:iterate type="lt">
                                    <p:tmPct val="10000"/>
                                  </p:iterate>
                                  <p:childTnLst>
                                    <p:animMotion origin="layout" path="M -3.33333E-6 -7.40741E-7 L -3.33333E-6 -0.07222 " pathEditMode="relative" rAng="0" ptsTypes="AA">
                                      <p:cBhvr>
                                        <p:cTn id="51" dur="250" accel="50000" decel="50000" autoRev="1" fill="hold">
                                          <p:stCondLst>
                                            <p:cond delay="0"/>
                                          </p:stCondLst>
                                        </p:cTn>
                                        <p:tgtEl>
                                          <p:spTgt spid="6"/>
                                        </p:tgtEl>
                                        <p:attrNameLst>
                                          <p:attrName>ppt_x</p:attrName>
                                          <p:attrName>ppt_y</p:attrName>
                                        </p:attrNameLst>
                                      </p:cBhvr>
                                      <p:rCtr x="0" y="-3611"/>
                                    </p:animMotion>
                                    <p:animRot by="1500000">
                                      <p:cBhvr>
                                        <p:cTn id="52" dur="125" fill="hold">
                                          <p:stCondLst>
                                            <p:cond delay="0"/>
                                          </p:stCondLst>
                                        </p:cTn>
                                        <p:tgtEl>
                                          <p:spTgt spid="6"/>
                                        </p:tgtEl>
                                        <p:attrNameLst>
                                          <p:attrName>r</p:attrName>
                                        </p:attrNameLst>
                                      </p:cBhvr>
                                    </p:animRot>
                                    <p:animRot by="-1500000">
                                      <p:cBhvr>
                                        <p:cTn id="53" dur="125" fill="hold">
                                          <p:stCondLst>
                                            <p:cond delay="125"/>
                                          </p:stCondLst>
                                        </p:cTn>
                                        <p:tgtEl>
                                          <p:spTgt spid="6"/>
                                        </p:tgtEl>
                                        <p:attrNameLst>
                                          <p:attrName>r</p:attrName>
                                        </p:attrNameLst>
                                      </p:cBhvr>
                                    </p:animRot>
                                    <p:animRot by="-1500000">
                                      <p:cBhvr>
                                        <p:cTn id="54" dur="125" fill="hold">
                                          <p:stCondLst>
                                            <p:cond delay="250"/>
                                          </p:stCondLst>
                                        </p:cTn>
                                        <p:tgtEl>
                                          <p:spTgt spid="6"/>
                                        </p:tgtEl>
                                        <p:attrNameLst>
                                          <p:attrName>r</p:attrName>
                                        </p:attrNameLst>
                                      </p:cBhvr>
                                    </p:animRot>
                                    <p:animRot by="1500000">
                                      <p:cBhvr>
                                        <p:cTn id="55" dur="125" fill="hold">
                                          <p:stCondLst>
                                            <p:cond delay="375"/>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6" grpId="0"/>
      <p:bldP spid="6" grpId="1"/>
      <p:bldP spid="6"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xmlns="">
                  <a14:imgLayer r:embed="rId4">
                    <a14:imgEffect>
                      <a14:backgroundRemoval t="0" b="98649" l="0" r="99119"/>
                    </a14:imgEffect>
                  </a14:imgLayer>
                </a14:imgProps>
              </a:ext>
            </a:extLst>
          </a:blip>
          <a:stretch>
            <a:fillRect/>
          </a:stretch>
        </p:blipFill>
        <p:spPr>
          <a:xfrm>
            <a:off x="9070928" y="4432997"/>
            <a:ext cx="6198473" cy="6061943"/>
          </a:xfrm>
          <a:prstGeom prst="rect">
            <a:avLst/>
          </a:prstGeom>
        </p:spPr>
      </p:pic>
      <p:pic>
        <p:nvPicPr>
          <p:cNvPr id="7"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1117419" y="5346526"/>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1968633" y="5346524"/>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1249755" y="5538820"/>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0540934" y="5401591"/>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9838943" y="5307901"/>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1390808" y="5854277"/>
            <a:ext cx="2523834" cy="2523834"/>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0647148" y="5526220"/>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0086161" y="5513002"/>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1205014" y="5623190"/>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2589770" y="6008785"/>
            <a:ext cx="2055699"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3867559" y="6907810"/>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6558839" y="6518068"/>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4208227" y="6828878"/>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icture 42"/>
          <p:cNvPicPr>
            <a:picLocks noChangeAspect="1"/>
          </p:cNvPicPr>
          <p:nvPr/>
        </p:nvPicPr>
        <p:blipFill>
          <a:blip r:embed="rId7">
            <a:extLst>
              <a:ext uri="{BEBA8EAE-BF5A-486C-A8C5-ECC9F3942E4B}">
                <a14:imgProps xmlns:a14="http://schemas.microsoft.com/office/drawing/2010/main" xmlns="">
                  <a14:imgLayer r:embed="rId8">
                    <a14:imgEffect>
                      <a14:backgroundRemoval t="922" b="95392" l="9914" r="89224"/>
                    </a14:imgEffect>
                  </a14:imgLayer>
                </a14:imgProps>
              </a:ext>
            </a:extLst>
          </a:blip>
          <a:stretch>
            <a:fillRect/>
          </a:stretch>
        </p:blipFill>
        <p:spPr>
          <a:xfrm>
            <a:off x="1295400" y="-607842"/>
            <a:ext cx="11235822" cy="11500844"/>
          </a:xfrm>
          <a:prstGeom prst="rect">
            <a:avLst/>
          </a:prstGeom>
        </p:spPr>
      </p:pic>
      <p:pic>
        <p:nvPicPr>
          <p:cNvPr id="44"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5366597" y="7337347"/>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6249680" y="7184233"/>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4854130" y="6766313"/>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5902216" y="7546037"/>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48"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4400684" y="7294840"/>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5793623" y="6993580"/>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5170213" y="7118710"/>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3861269" y="7294841"/>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5619346" y="7276567"/>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6302935" y="7359337"/>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54" name="Picture 4" descr="Từ vựng tiếng Anh thực vật-Học qua game"/>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7524536" y="7391953"/>
            <a:ext cx="3214688" cy="3214688"/>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4" descr="Từ vựng tiếng Anh thực vật-Học qua game">
            <a:hlinkClick r:id="rId9" action="ppaction://hlinksldjump"/>
          </p:cNvPr>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9994862" y="438681"/>
            <a:ext cx="2018616" cy="2018616"/>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TextBox 54"/>
          <p:cNvSpPr txBox="1"/>
          <p:nvPr/>
        </p:nvSpPr>
        <p:spPr>
          <a:xfrm>
            <a:off x="10590206" y="1245201"/>
            <a:ext cx="453970" cy="738664"/>
          </a:xfrm>
          <a:prstGeom prst="rect">
            <a:avLst/>
          </a:prstGeom>
          <a:noFill/>
        </p:spPr>
        <p:txBody>
          <a:bodyPr wrap="none" rtlCol="0">
            <a:spAutoFit/>
          </a:bodyPr>
          <a:lstStyle/>
          <a:p>
            <a:r>
              <a:rPr lang="en-US" sz="4200" b="1" dirty="0">
                <a:latin typeface="Times New Roman" panose="02020603050405020304" pitchFamily="18" charset="0"/>
                <a:cs typeface="Times New Roman" panose="02020603050405020304" pitchFamily="18" charset="0"/>
              </a:rPr>
              <a:t>1</a:t>
            </a:r>
          </a:p>
        </p:txBody>
      </p:sp>
      <p:pic>
        <p:nvPicPr>
          <p:cNvPr id="60" name="Picture 4" descr="Từ vựng tiếng Anh thực vật-Học qua game">
            <a:hlinkClick r:id="" action="ppaction://noaction"/>
          </p:cNvPr>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1418698" y="507659"/>
            <a:ext cx="2018616" cy="2018616"/>
          </a:xfrm>
          <a:prstGeom prst="rect">
            <a:avLst/>
          </a:prstGeom>
          <a:noFill/>
          <a:extLst>
            <a:ext uri="{909E8E84-426E-40DD-AFC4-6F175D3DCCD1}">
              <a14:hiddenFill xmlns:a14="http://schemas.microsoft.com/office/drawing/2010/main" xmlns="">
                <a:solidFill>
                  <a:srgbClr val="FFFFFF"/>
                </a:solidFill>
              </a14:hiddenFill>
            </a:ext>
          </a:extLst>
        </p:spPr>
      </p:pic>
      <p:sp>
        <p:nvSpPr>
          <p:cNvPr id="61" name="TextBox 60"/>
          <p:cNvSpPr txBox="1"/>
          <p:nvPr/>
        </p:nvSpPr>
        <p:spPr>
          <a:xfrm>
            <a:off x="12014042" y="1314179"/>
            <a:ext cx="453970" cy="738664"/>
          </a:xfrm>
          <a:prstGeom prst="rect">
            <a:avLst/>
          </a:prstGeom>
          <a:noFill/>
        </p:spPr>
        <p:txBody>
          <a:bodyPr wrap="none" rtlCol="0">
            <a:spAutoFit/>
          </a:bodyPr>
          <a:lstStyle/>
          <a:p>
            <a:r>
              <a:rPr lang="en-US" sz="4200" b="1" dirty="0">
                <a:latin typeface="Times New Roman" panose="02020603050405020304" pitchFamily="18" charset="0"/>
                <a:cs typeface="Times New Roman" panose="02020603050405020304" pitchFamily="18" charset="0"/>
              </a:rPr>
              <a:t>2</a:t>
            </a:r>
          </a:p>
        </p:txBody>
      </p:sp>
      <p:pic>
        <p:nvPicPr>
          <p:cNvPr id="62" name="Picture 4" descr="Từ vựng tiếng Anh thực vật-Học qua game">
            <a:hlinkClick r:id="" action="ppaction://noaction"/>
          </p:cNvPr>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2866946" y="438681"/>
            <a:ext cx="2018616" cy="2018616"/>
          </a:xfrm>
          <a:prstGeom prst="rect">
            <a:avLst/>
          </a:prstGeom>
          <a:noFill/>
          <a:extLst>
            <a:ext uri="{909E8E84-426E-40DD-AFC4-6F175D3DCCD1}">
              <a14:hiddenFill xmlns:a14="http://schemas.microsoft.com/office/drawing/2010/main" xmlns="">
                <a:solidFill>
                  <a:srgbClr val="FFFFFF"/>
                </a:solidFill>
              </a14:hiddenFill>
            </a:ext>
          </a:extLst>
        </p:spPr>
      </p:pic>
      <p:sp>
        <p:nvSpPr>
          <p:cNvPr id="63" name="TextBox 62"/>
          <p:cNvSpPr txBox="1"/>
          <p:nvPr/>
        </p:nvSpPr>
        <p:spPr>
          <a:xfrm>
            <a:off x="13462290" y="1245201"/>
            <a:ext cx="453970" cy="738664"/>
          </a:xfrm>
          <a:prstGeom prst="rect">
            <a:avLst/>
          </a:prstGeom>
          <a:noFill/>
        </p:spPr>
        <p:txBody>
          <a:bodyPr wrap="none" rtlCol="0">
            <a:spAutoFit/>
          </a:bodyPr>
          <a:lstStyle/>
          <a:p>
            <a:r>
              <a:rPr lang="en-US" sz="4200" b="1">
                <a:latin typeface="Times New Roman" panose="02020603050405020304" pitchFamily="18" charset="0"/>
                <a:cs typeface="Times New Roman" panose="02020603050405020304" pitchFamily="18" charset="0"/>
              </a:rPr>
              <a:t>3</a:t>
            </a:r>
          </a:p>
        </p:txBody>
      </p:sp>
      <p:pic>
        <p:nvPicPr>
          <p:cNvPr id="64" name="Picture 4" descr="Từ vựng tiếng Anh thực vật-Học qua game">
            <a:hlinkClick r:id="" action="ppaction://noaction"/>
          </p:cNvPr>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4329361" y="438680"/>
            <a:ext cx="2018616" cy="2018616"/>
          </a:xfrm>
          <a:prstGeom prst="rect">
            <a:avLst/>
          </a:prstGeom>
          <a:noFill/>
          <a:extLst>
            <a:ext uri="{909E8E84-426E-40DD-AFC4-6F175D3DCCD1}">
              <a14:hiddenFill xmlns:a14="http://schemas.microsoft.com/office/drawing/2010/main" xmlns="">
                <a:solidFill>
                  <a:srgbClr val="FFFFFF"/>
                </a:solidFill>
              </a14:hiddenFill>
            </a:ext>
          </a:extLst>
        </p:spPr>
      </p:pic>
      <p:sp>
        <p:nvSpPr>
          <p:cNvPr id="65" name="TextBox 64"/>
          <p:cNvSpPr txBox="1"/>
          <p:nvPr/>
        </p:nvSpPr>
        <p:spPr>
          <a:xfrm>
            <a:off x="14924705" y="1245200"/>
            <a:ext cx="453970" cy="738664"/>
          </a:xfrm>
          <a:prstGeom prst="rect">
            <a:avLst/>
          </a:prstGeom>
          <a:noFill/>
        </p:spPr>
        <p:txBody>
          <a:bodyPr wrap="none" rtlCol="0">
            <a:spAutoFit/>
          </a:bodyPr>
          <a:lstStyle/>
          <a:p>
            <a:r>
              <a:rPr lang="en-US" sz="4200" b="1">
                <a:latin typeface="Times New Roman" panose="02020603050405020304" pitchFamily="18" charset="0"/>
                <a:cs typeface="Times New Roman" panose="02020603050405020304" pitchFamily="18" charset="0"/>
              </a:rPr>
              <a:t>4</a:t>
            </a:r>
          </a:p>
        </p:txBody>
      </p:sp>
      <p:pic>
        <p:nvPicPr>
          <p:cNvPr id="66" name="Picture 4" descr="Từ vựng tiếng Anh thực vật-Học qua game">
            <a:hlinkClick r:id="rId10" action="ppaction://hlinksldjump"/>
          </p:cNvPr>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5731529" y="519752"/>
            <a:ext cx="2018616" cy="2018616"/>
          </a:xfrm>
          <a:prstGeom prst="rect">
            <a:avLst/>
          </a:prstGeom>
          <a:noFill/>
          <a:extLst>
            <a:ext uri="{909E8E84-426E-40DD-AFC4-6F175D3DCCD1}">
              <a14:hiddenFill xmlns:a14="http://schemas.microsoft.com/office/drawing/2010/main" xmlns="">
                <a:solidFill>
                  <a:srgbClr val="FFFFFF"/>
                </a:solidFill>
              </a14:hiddenFill>
            </a:ext>
          </a:extLst>
        </p:spPr>
      </p:pic>
      <p:sp>
        <p:nvSpPr>
          <p:cNvPr id="67" name="TextBox 66"/>
          <p:cNvSpPr txBox="1"/>
          <p:nvPr/>
        </p:nvSpPr>
        <p:spPr>
          <a:xfrm>
            <a:off x="16326873" y="1326272"/>
            <a:ext cx="453970" cy="738664"/>
          </a:xfrm>
          <a:prstGeom prst="rect">
            <a:avLst/>
          </a:prstGeom>
          <a:noFill/>
        </p:spPr>
        <p:txBody>
          <a:bodyPr wrap="none" rtlCol="0">
            <a:spAutoFit/>
          </a:bodyPr>
          <a:lstStyle/>
          <a:p>
            <a:r>
              <a:rPr lang="en-US" sz="4200" b="1">
                <a:latin typeface="Times New Roman" panose="02020603050405020304" pitchFamily="18" charset="0"/>
                <a:cs typeface="Times New Roman" panose="02020603050405020304" pitchFamily="18" charset="0"/>
              </a:rPr>
              <a:t>5</a:t>
            </a:r>
          </a:p>
        </p:txBody>
      </p:sp>
      <p:pic>
        <p:nvPicPr>
          <p:cNvPr id="79" name="Picture 78"/>
          <p:cNvPicPr>
            <a:picLocks noChangeAspect="1"/>
          </p:cNvPicPr>
          <p:nvPr/>
        </p:nvPicPr>
        <p:blipFill>
          <a:blip r:embed="rId11">
            <a:extLst>
              <a:ext uri="{BEBA8EAE-BF5A-486C-A8C5-ECC9F3942E4B}">
                <a14:imgProps xmlns:a14="http://schemas.microsoft.com/office/drawing/2010/main" xmlns="">
                  <a14:imgLayer r:embed="rId12">
                    <a14:imgEffect>
                      <a14:backgroundRemoval t="9662" b="100000" l="1449" r="59420">
                        <a14:backgroundMark x1="50242" y1="54106" x2="50242" y2="54106"/>
                        <a14:backgroundMark x1="50242" y1="54106" x2="49275" y2="56039"/>
                        <a14:backgroundMark x1="48309" y1="57005" x2="48309" y2="57005"/>
                        <a14:backgroundMark x1="48309" y1="57488" x2="48309" y2="57488"/>
                        <a14:backgroundMark x1="47343" y1="58454" x2="47343" y2="58454"/>
                        <a14:backgroundMark x1="45411" y1="60386" x2="45411" y2="60386"/>
                        <a14:backgroundMark x1="45411" y1="61353" x2="45411" y2="61353"/>
                        <a14:backgroundMark x1="42512" y1="63285" x2="42512" y2="63285"/>
                        <a14:backgroundMark x1="41063" y1="60386" x2="41063" y2="60386"/>
                        <a14:backgroundMark x1="41063" y1="60386" x2="41063" y2="60386"/>
                        <a14:backgroundMark x1="42995" y1="57005" x2="42995" y2="57005"/>
                        <a14:backgroundMark x1="45894" y1="54589" x2="45894" y2="54589"/>
                        <a14:backgroundMark x1="41063" y1="91304" x2="41063" y2="91304"/>
                        <a14:backgroundMark x1="41063" y1="92271" x2="41063" y2="92271"/>
                      </a14:backgroundRemoval>
                    </a14:imgEffect>
                  </a14:imgLayer>
                </a14:imgProps>
              </a:ext>
            </a:extLst>
          </a:blip>
          <a:stretch>
            <a:fillRect/>
          </a:stretch>
        </p:blipFill>
        <p:spPr>
          <a:xfrm>
            <a:off x="637556" y="2781300"/>
            <a:ext cx="10953758" cy="7818005"/>
          </a:xfrm>
          <a:prstGeom prst="rect">
            <a:avLst/>
          </a:prstGeom>
        </p:spPr>
      </p:pic>
      <p:pic>
        <p:nvPicPr>
          <p:cNvPr id="78" name="Picture 4" descr="Từ vựng tiếng Anh thực vật-Học qua game">
            <a:hlinkClick r:id="" action="ppaction://noaction"/>
          </p:cNvPr>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5699683" y="7290497"/>
            <a:ext cx="3214688" cy="3214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41591521"/>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barn(inVertical)">
                                      <p:cBhvr>
                                        <p:cTn id="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79"/>
                    </p:tgtEl>
                  </p:cond>
                </p:stCondLst>
                <p:endSync evt="end" delay="0">
                  <p:rtn val="all"/>
                </p:endSync>
                <p:childTnLst>
                  <p:par>
                    <p:cTn id="9" fill="hold">
                      <p:stCondLst>
                        <p:cond delay="0"/>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80">
                                          <p:stCondLst>
                                            <p:cond delay="0"/>
                                          </p:stCondLst>
                                        </p:cTn>
                                        <p:tgtEl>
                                          <p:spTgt spid="7"/>
                                        </p:tgtEl>
                                      </p:cBhvr>
                                    </p:animEffect>
                                    <p:anim calcmode="lin" valueType="num">
                                      <p:cBhvr>
                                        <p:cTn id="1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9" dur="26">
                                          <p:stCondLst>
                                            <p:cond delay="650"/>
                                          </p:stCondLst>
                                        </p:cTn>
                                        <p:tgtEl>
                                          <p:spTgt spid="7"/>
                                        </p:tgtEl>
                                      </p:cBhvr>
                                      <p:to x="100000" y="60000"/>
                                    </p:animScale>
                                    <p:animScale>
                                      <p:cBhvr>
                                        <p:cTn id="20" dur="166" decel="50000">
                                          <p:stCondLst>
                                            <p:cond delay="676"/>
                                          </p:stCondLst>
                                        </p:cTn>
                                        <p:tgtEl>
                                          <p:spTgt spid="7"/>
                                        </p:tgtEl>
                                      </p:cBhvr>
                                      <p:to x="100000" y="100000"/>
                                    </p:animScale>
                                    <p:animScale>
                                      <p:cBhvr>
                                        <p:cTn id="21" dur="26">
                                          <p:stCondLst>
                                            <p:cond delay="1312"/>
                                          </p:stCondLst>
                                        </p:cTn>
                                        <p:tgtEl>
                                          <p:spTgt spid="7"/>
                                        </p:tgtEl>
                                      </p:cBhvr>
                                      <p:to x="100000" y="80000"/>
                                    </p:animScale>
                                    <p:animScale>
                                      <p:cBhvr>
                                        <p:cTn id="22" dur="166" decel="50000">
                                          <p:stCondLst>
                                            <p:cond delay="1338"/>
                                          </p:stCondLst>
                                        </p:cTn>
                                        <p:tgtEl>
                                          <p:spTgt spid="7"/>
                                        </p:tgtEl>
                                      </p:cBhvr>
                                      <p:to x="100000" y="100000"/>
                                    </p:animScale>
                                    <p:animScale>
                                      <p:cBhvr>
                                        <p:cTn id="23" dur="26">
                                          <p:stCondLst>
                                            <p:cond delay="1642"/>
                                          </p:stCondLst>
                                        </p:cTn>
                                        <p:tgtEl>
                                          <p:spTgt spid="7"/>
                                        </p:tgtEl>
                                      </p:cBhvr>
                                      <p:to x="100000" y="90000"/>
                                    </p:animScale>
                                    <p:animScale>
                                      <p:cBhvr>
                                        <p:cTn id="24" dur="166" decel="50000">
                                          <p:stCondLst>
                                            <p:cond delay="1668"/>
                                          </p:stCondLst>
                                        </p:cTn>
                                        <p:tgtEl>
                                          <p:spTgt spid="7"/>
                                        </p:tgtEl>
                                      </p:cBhvr>
                                      <p:to x="100000" y="100000"/>
                                    </p:animScale>
                                    <p:animScale>
                                      <p:cBhvr>
                                        <p:cTn id="25" dur="26">
                                          <p:stCondLst>
                                            <p:cond delay="1808"/>
                                          </p:stCondLst>
                                        </p:cTn>
                                        <p:tgtEl>
                                          <p:spTgt spid="7"/>
                                        </p:tgtEl>
                                      </p:cBhvr>
                                      <p:to x="100000" y="95000"/>
                                    </p:animScale>
                                    <p:animScale>
                                      <p:cBhvr>
                                        <p:cTn id="26" dur="166" decel="50000">
                                          <p:stCondLst>
                                            <p:cond delay="1834"/>
                                          </p:stCondLst>
                                        </p:cTn>
                                        <p:tgtEl>
                                          <p:spTgt spid="7"/>
                                        </p:tgtEl>
                                      </p:cBhvr>
                                      <p:to x="100000" y="100000"/>
                                    </p:animScale>
                                  </p:childTnLst>
                                  <p:subTnLst>
                                    <p:audio>
                                      <p:cMediaNode>
                                        <p:cTn display="0" masterRel="sameClick">
                                          <p:stCondLst>
                                            <p:cond evt="begin" delay="0">
                                              <p:tn val="11"/>
                                            </p:cond>
                                          </p:stCondLst>
                                          <p:endCondLst>
                                            <p:cond evt="onStopAudio" delay="0">
                                              <p:tgtEl>
                                                <p:sldTgt/>
                                              </p:tgtEl>
                                            </p:cond>
                                          </p:endCondLst>
                                        </p:cTn>
                                        <p:tgtEl>
                                          <p:sndTgt r:embed="rId2" name="applause.wav"/>
                                        </p:tgtEl>
                                      </p:cMediaNode>
                                    </p:audio>
                                  </p:sub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80">
                                          <p:stCondLst>
                                            <p:cond delay="0"/>
                                          </p:stCondLst>
                                        </p:cTn>
                                        <p:tgtEl>
                                          <p:spTgt spid="8"/>
                                        </p:tgtEl>
                                      </p:cBhvr>
                                    </p:animEffect>
                                    <p:anim calcmode="lin" valueType="num">
                                      <p:cBhvr>
                                        <p:cTn id="3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7" dur="26">
                                          <p:stCondLst>
                                            <p:cond delay="650"/>
                                          </p:stCondLst>
                                        </p:cTn>
                                        <p:tgtEl>
                                          <p:spTgt spid="8"/>
                                        </p:tgtEl>
                                      </p:cBhvr>
                                      <p:to x="100000" y="60000"/>
                                    </p:animScale>
                                    <p:animScale>
                                      <p:cBhvr>
                                        <p:cTn id="38" dur="166" decel="50000">
                                          <p:stCondLst>
                                            <p:cond delay="676"/>
                                          </p:stCondLst>
                                        </p:cTn>
                                        <p:tgtEl>
                                          <p:spTgt spid="8"/>
                                        </p:tgtEl>
                                      </p:cBhvr>
                                      <p:to x="100000" y="100000"/>
                                    </p:animScale>
                                    <p:animScale>
                                      <p:cBhvr>
                                        <p:cTn id="39" dur="26">
                                          <p:stCondLst>
                                            <p:cond delay="1312"/>
                                          </p:stCondLst>
                                        </p:cTn>
                                        <p:tgtEl>
                                          <p:spTgt spid="8"/>
                                        </p:tgtEl>
                                      </p:cBhvr>
                                      <p:to x="100000" y="80000"/>
                                    </p:animScale>
                                    <p:animScale>
                                      <p:cBhvr>
                                        <p:cTn id="40" dur="166" decel="50000">
                                          <p:stCondLst>
                                            <p:cond delay="1338"/>
                                          </p:stCondLst>
                                        </p:cTn>
                                        <p:tgtEl>
                                          <p:spTgt spid="8"/>
                                        </p:tgtEl>
                                      </p:cBhvr>
                                      <p:to x="100000" y="100000"/>
                                    </p:animScale>
                                    <p:animScale>
                                      <p:cBhvr>
                                        <p:cTn id="41" dur="26">
                                          <p:stCondLst>
                                            <p:cond delay="1642"/>
                                          </p:stCondLst>
                                        </p:cTn>
                                        <p:tgtEl>
                                          <p:spTgt spid="8"/>
                                        </p:tgtEl>
                                      </p:cBhvr>
                                      <p:to x="100000" y="90000"/>
                                    </p:animScale>
                                    <p:animScale>
                                      <p:cBhvr>
                                        <p:cTn id="42" dur="166" decel="50000">
                                          <p:stCondLst>
                                            <p:cond delay="1668"/>
                                          </p:stCondLst>
                                        </p:cTn>
                                        <p:tgtEl>
                                          <p:spTgt spid="8"/>
                                        </p:tgtEl>
                                      </p:cBhvr>
                                      <p:to x="100000" y="100000"/>
                                    </p:animScale>
                                    <p:animScale>
                                      <p:cBhvr>
                                        <p:cTn id="43" dur="26">
                                          <p:stCondLst>
                                            <p:cond delay="1808"/>
                                          </p:stCondLst>
                                        </p:cTn>
                                        <p:tgtEl>
                                          <p:spTgt spid="8"/>
                                        </p:tgtEl>
                                      </p:cBhvr>
                                      <p:to x="100000" y="95000"/>
                                    </p:animScale>
                                    <p:animScale>
                                      <p:cBhvr>
                                        <p:cTn id="44" dur="166" decel="50000">
                                          <p:stCondLst>
                                            <p:cond delay="1834"/>
                                          </p:stCondLst>
                                        </p:cTn>
                                        <p:tgtEl>
                                          <p:spTgt spid="8"/>
                                        </p:tgtEl>
                                      </p:cBhvr>
                                      <p:to x="100000" y="100000"/>
                                    </p:animScale>
                                  </p:childTnLst>
                                  <p:subTnLst>
                                    <p:audio>
                                      <p:cMediaNode>
                                        <p:cTn display="0" masterRel="sameClick">
                                          <p:stCondLst>
                                            <p:cond evt="begin" delay="0">
                                              <p:tn val="29"/>
                                            </p:cond>
                                          </p:stCondLst>
                                          <p:endCondLst>
                                            <p:cond evt="onStopAudio" delay="0">
                                              <p:tgtEl>
                                                <p:sldTgt/>
                                              </p:tgtEl>
                                            </p:cond>
                                          </p:endCondLst>
                                        </p:cTn>
                                        <p:tgtEl>
                                          <p:sndTgt r:embed="rId2" name="applause.wav"/>
                                        </p:tgtEl>
                                      </p:cMediaNode>
                                    </p:audio>
                                  </p:sub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80">
                                          <p:stCondLst>
                                            <p:cond delay="0"/>
                                          </p:stCondLst>
                                        </p:cTn>
                                        <p:tgtEl>
                                          <p:spTgt spid="9"/>
                                        </p:tgtEl>
                                      </p:cBhvr>
                                    </p:animEffect>
                                    <p:anim calcmode="lin" valueType="num">
                                      <p:cBhvr>
                                        <p:cTn id="5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5" dur="26">
                                          <p:stCondLst>
                                            <p:cond delay="650"/>
                                          </p:stCondLst>
                                        </p:cTn>
                                        <p:tgtEl>
                                          <p:spTgt spid="9"/>
                                        </p:tgtEl>
                                      </p:cBhvr>
                                      <p:to x="100000" y="60000"/>
                                    </p:animScale>
                                    <p:animScale>
                                      <p:cBhvr>
                                        <p:cTn id="56" dur="166" decel="50000">
                                          <p:stCondLst>
                                            <p:cond delay="676"/>
                                          </p:stCondLst>
                                        </p:cTn>
                                        <p:tgtEl>
                                          <p:spTgt spid="9"/>
                                        </p:tgtEl>
                                      </p:cBhvr>
                                      <p:to x="100000" y="100000"/>
                                    </p:animScale>
                                    <p:animScale>
                                      <p:cBhvr>
                                        <p:cTn id="57" dur="26">
                                          <p:stCondLst>
                                            <p:cond delay="1312"/>
                                          </p:stCondLst>
                                        </p:cTn>
                                        <p:tgtEl>
                                          <p:spTgt spid="9"/>
                                        </p:tgtEl>
                                      </p:cBhvr>
                                      <p:to x="100000" y="80000"/>
                                    </p:animScale>
                                    <p:animScale>
                                      <p:cBhvr>
                                        <p:cTn id="58" dur="166" decel="50000">
                                          <p:stCondLst>
                                            <p:cond delay="1338"/>
                                          </p:stCondLst>
                                        </p:cTn>
                                        <p:tgtEl>
                                          <p:spTgt spid="9"/>
                                        </p:tgtEl>
                                      </p:cBhvr>
                                      <p:to x="100000" y="100000"/>
                                    </p:animScale>
                                    <p:animScale>
                                      <p:cBhvr>
                                        <p:cTn id="59" dur="26">
                                          <p:stCondLst>
                                            <p:cond delay="1642"/>
                                          </p:stCondLst>
                                        </p:cTn>
                                        <p:tgtEl>
                                          <p:spTgt spid="9"/>
                                        </p:tgtEl>
                                      </p:cBhvr>
                                      <p:to x="100000" y="90000"/>
                                    </p:animScale>
                                    <p:animScale>
                                      <p:cBhvr>
                                        <p:cTn id="60" dur="166" decel="50000">
                                          <p:stCondLst>
                                            <p:cond delay="1668"/>
                                          </p:stCondLst>
                                        </p:cTn>
                                        <p:tgtEl>
                                          <p:spTgt spid="9"/>
                                        </p:tgtEl>
                                      </p:cBhvr>
                                      <p:to x="100000" y="100000"/>
                                    </p:animScale>
                                    <p:animScale>
                                      <p:cBhvr>
                                        <p:cTn id="61" dur="26">
                                          <p:stCondLst>
                                            <p:cond delay="1808"/>
                                          </p:stCondLst>
                                        </p:cTn>
                                        <p:tgtEl>
                                          <p:spTgt spid="9"/>
                                        </p:tgtEl>
                                      </p:cBhvr>
                                      <p:to x="100000" y="95000"/>
                                    </p:animScale>
                                    <p:animScale>
                                      <p:cBhvr>
                                        <p:cTn id="62" dur="166" decel="50000">
                                          <p:stCondLst>
                                            <p:cond delay="1834"/>
                                          </p:stCondLst>
                                        </p:cTn>
                                        <p:tgtEl>
                                          <p:spTgt spid="9"/>
                                        </p:tgtEl>
                                      </p:cBhvr>
                                      <p:to x="100000" y="100000"/>
                                    </p:animScale>
                                  </p:childTnLst>
                                  <p:subTnLst>
                                    <p:audio>
                                      <p:cMediaNode>
                                        <p:cTn display="0" masterRel="sameClick">
                                          <p:stCondLst>
                                            <p:cond evt="begin" delay="0">
                                              <p:tn val="47"/>
                                            </p:cond>
                                          </p:stCondLst>
                                          <p:endCondLst>
                                            <p:cond evt="onStopAudio" delay="0">
                                              <p:tgtEl>
                                                <p:sldTgt/>
                                              </p:tgtEl>
                                            </p:cond>
                                          </p:endCondLst>
                                        </p:cTn>
                                        <p:tgtEl>
                                          <p:sndTgt r:embed="rId2" name="applause.wav"/>
                                        </p:tgtEl>
                                      </p:cMediaNode>
                                    </p:audio>
                                  </p:subTnLst>
                                </p:cTn>
                              </p:par>
                            </p:childTnLst>
                          </p:cTn>
                        </p:par>
                      </p:childTnLst>
                    </p:cTn>
                  </p:par>
                  <p:par>
                    <p:cTn id="63" fill="hold">
                      <p:stCondLst>
                        <p:cond delay="indefinite"/>
                      </p:stCondLst>
                      <p:childTnLst>
                        <p:par>
                          <p:cTn id="64" fill="hold">
                            <p:stCondLst>
                              <p:cond delay="0"/>
                            </p:stCondLst>
                            <p:childTnLst>
                              <p:par>
                                <p:cTn id="65" presetID="26" presetClass="entr" presetSubtype="0"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80">
                                          <p:stCondLst>
                                            <p:cond delay="0"/>
                                          </p:stCondLst>
                                        </p:cTn>
                                        <p:tgtEl>
                                          <p:spTgt spid="10"/>
                                        </p:tgtEl>
                                      </p:cBhvr>
                                    </p:animEffect>
                                    <p:anim calcmode="lin" valueType="num">
                                      <p:cBhvr>
                                        <p:cTn id="6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73" dur="26">
                                          <p:stCondLst>
                                            <p:cond delay="650"/>
                                          </p:stCondLst>
                                        </p:cTn>
                                        <p:tgtEl>
                                          <p:spTgt spid="10"/>
                                        </p:tgtEl>
                                      </p:cBhvr>
                                      <p:to x="100000" y="60000"/>
                                    </p:animScale>
                                    <p:animScale>
                                      <p:cBhvr>
                                        <p:cTn id="74" dur="166" decel="50000">
                                          <p:stCondLst>
                                            <p:cond delay="676"/>
                                          </p:stCondLst>
                                        </p:cTn>
                                        <p:tgtEl>
                                          <p:spTgt spid="10"/>
                                        </p:tgtEl>
                                      </p:cBhvr>
                                      <p:to x="100000" y="100000"/>
                                    </p:animScale>
                                    <p:animScale>
                                      <p:cBhvr>
                                        <p:cTn id="75" dur="26">
                                          <p:stCondLst>
                                            <p:cond delay="1312"/>
                                          </p:stCondLst>
                                        </p:cTn>
                                        <p:tgtEl>
                                          <p:spTgt spid="10"/>
                                        </p:tgtEl>
                                      </p:cBhvr>
                                      <p:to x="100000" y="80000"/>
                                    </p:animScale>
                                    <p:animScale>
                                      <p:cBhvr>
                                        <p:cTn id="76" dur="166" decel="50000">
                                          <p:stCondLst>
                                            <p:cond delay="1338"/>
                                          </p:stCondLst>
                                        </p:cTn>
                                        <p:tgtEl>
                                          <p:spTgt spid="10"/>
                                        </p:tgtEl>
                                      </p:cBhvr>
                                      <p:to x="100000" y="100000"/>
                                    </p:animScale>
                                    <p:animScale>
                                      <p:cBhvr>
                                        <p:cTn id="77" dur="26">
                                          <p:stCondLst>
                                            <p:cond delay="1642"/>
                                          </p:stCondLst>
                                        </p:cTn>
                                        <p:tgtEl>
                                          <p:spTgt spid="10"/>
                                        </p:tgtEl>
                                      </p:cBhvr>
                                      <p:to x="100000" y="90000"/>
                                    </p:animScale>
                                    <p:animScale>
                                      <p:cBhvr>
                                        <p:cTn id="78" dur="166" decel="50000">
                                          <p:stCondLst>
                                            <p:cond delay="1668"/>
                                          </p:stCondLst>
                                        </p:cTn>
                                        <p:tgtEl>
                                          <p:spTgt spid="10"/>
                                        </p:tgtEl>
                                      </p:cBhvr>
                                      <p:to x="100000" y="100000"/>
                                    </p:animScale>
                                    <p:animScale>
                                      <p:cBhvr>
                                        <p:cTn id="79" dur="26">
                                          <p:stCondLst>
                                            <p:cond delay="1808"/>
                                          </p:stCondLst>
                                        </p:cTn>
                                        <p:tgtEl>
                                          <p:spTgt spid="10"/>
                                        </p:tgtEl>
                                      </p:cBhvr>
                                      <p:to x="100000" y="95000"/>
                                    </p:animScale>
                                    <p:animScale>
                                      <p:cBhvr>
                                        <p:cTn id="80" dur="166" decel="50000">
                                          <p:stCondLst>
                                            <p:cond delay="1834"/>
                                          </p:stCondLst>
                                        </p:cTn>
                                        <p:tgtEl>
                                          <p:spTgt spid="10"/>
                                        </p:tgtEl>
                                      </p:cBhvr>
                                      <p:to x="100000" y="100000"/>
                                    </p:animScale>
                                  </p:childTnLst>
                                  <p:subTnLst>
                                    <p:audio>
                                      <p:cMediaNode>
                                        <p:cTn display="0" masterRel="sameClick">
                                          <p:stCondLst>
                                            <p:cond evt="begin" delay="0">
                                              <p:tn val="65"/>
                                            </p:cond>
                                          </p:stCondLst>
                                          <p:endCondLst>
                                            <p:cond evt="onStopAudio" delay="0">
                                              <p:tgtEl>
                                                <p:sldTgt/>
                                              </p:tgtEl>
                                            </p:cond>
                                          </p:endCondLst>
                                        </p:cTn>
                                        <p:tgtEl>
                                          <p:sndTgt r:embed="rId2" name="applause.wav"/>
                                        </p:tgtEl>
                                      </p:cMediaNode>
                                    </p:audio>
                                  </p:subTnLst>
                                </p:cTn>
                              </p:par>
                            </p:childTnLst>
                          </p:cTn>
                        </p:par>
                      </p:childTnLst>
                    </p:cTn>
                  </p:par>
                  <p:par>
                    <p:cTn id="81" fill="hold">
                      <p:stCondLst>
                        <p:cond delay="indefinite"/>
                      </p:stCondLst>
                      <p:childTnLst>
                        <p:par>
                          <p:cTn id="82" fill="hold">
                            <p:stCondLst>
                              <p:cond delay="0"/>
                            </p:stCondLst>
                            <p:childTnLst>
                              <p:par>
                                <p:cTn id="83" presetID="26" presetClass="entr" presetSubtype="0" fill="hold" nodeType="click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down)">
                                      <p:cBhvr>
                                        <p:cTn id="85" dur="580">
                                          <p:stCondLst>
                                            <p:cond delay="0"/>
                                          </p:stCondLst>
                                        </p:cTn>
                                        <p:tgtEl>
                                          <p:spTgt spid="11"/>
                                        </p:tgtEl>
                                      </p:cBhvr>
                                    </p:animEffect>
                                    <p:anim calcmode="lin" valueType="num">
                                      <p:cBhvr>
                                        <p:cTn id="8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91" dur="26">
                                          <p:stCondLst>
                                            <p:cond delay="650"/>
                                          </p:stCondLst>
                                        </p:cTn>
                                        <p:tgtEl>
                                          <p:spTgt spid="11"/>
                                        </p:tgtEl>
                                      </p:cBhvr>
                                      <p:to x="100000" y="60000"/>
                                    </p:animScale>
                                    <p:animScale>
                                      <p:cBhvr>
                                        <p:cTn id="92" dur="166" decel="50000">
                                          <p:stCondLst>
                                            <p:cond delay="676"/>
                                          </p:stCondLst>
                                        </p:cTn>
                                        <p:tgtEl>
                                          <p:spTgt spid="11"/>
                                        </p:tgtEl>
                                      </p:cBhvr>
                                      <p:to x="100000" y="100000"/>
                                    </p:animScale>
                                    <p:animScale>
                                      <p:cBhvr>
                                        <p:cTn id="93" dur="26">
                                          <p:stCondLst>
                                            <p:cond delay="1312"/>
                                          </p:stCondLst>
                                        </p:cTn>
                                        <p:tgtEl>
                                          <p:spTgt spid="11"/>
                                        </p:tgtEl>
                                      </p:cBhvr>
                                      <p:to x="100000" y="80000"/>
                                    </p:animScale>
                                    <p:animScale>
                                      <p:cBhvr>
                                        <p:cTn id="94" dur="166" decel="50000">
                                          <p:stCondLst>
                                            <p:cond delay="1338"/>
                                          </p:stCondLst>
                                        </p:cTn>
                                        <p:tgtEl>
                                          <p:spTgt spid="11"/>
                                        </p:tgtEl>
                                      </p:cBhvr>
                                      <p:to x="100000" y="100000"/>
                                    </p:animScale>
                                    <p:animScale>
                                      <p:cBhvr>
                                        <p:cTn id="95" dur="26">
                                          <p:stCondLst>
                                            <p:cond delay="1642"/>
                                          </p:stCondLst>
                                        </p:cTn>
                                        <p:tgtEl>
                                          <p:spTgt spid="11"/>
                                        </p:tgtEl>
                                      </p:cBhvr>
                                      <p:to x="100000" y="90000"/>
                                    </p:animScale>
                                    <p:animScale>
                                      <p:cBhvr>
                                        <p:cTn id="96" dur="166" decel="50000">
                                          <p:stCondLst>
                                            <p:cond delay="1668"/>
                                          </p:stCondLst>
                                        </p:cTn>
                                        <p:tgtEl>
                                          <p:spTgt spid="11"/>
                                        </p:tgtEl>
                                      </p:cBhvr>
                                      <p:to x="100000" y="100000"/>
                                    </p:animScale>
                                    <p:animScale>
                                      <p:cBhvr>
                                        <p:cTn id="97" dur="26">
                                          <p:stCondLst>
                                            <p:cond delay="1808"/>
                                          </p:stCondLst>
                                        </p:cTn>
                                        <p:tgtEl>
                                          <p:spTgt spid="11"/>
                                        </p:tgtEl>
                                      </p:cBhvr>
                                      <p:to x="100000" y="95000"/>
                                    </p:animScale>
                                    <p:animScale>
                                      <p:cBhvr>
                                        <p:cTn id="98" dur="166" decel="50000">
                                          <p:stCondLst>
                                            <p:cond delay="1834"/>
                                          </p:stCondLst>
                                        </p:cTn>
                                        <p:tgtEl>
                                          <p:spTgt spid="11"/>
                                        </p:tgtEl>
                                      </p:cBhvr>
                                      <p:to x="100000" y="100000"/>
                                    </p:animScale>
                                  </p:childTnLst>
                                  <p:subTnLst>
                                    <p:audio>
                                      <p:cMediaNode>
                                        <p:cTn display="0" masterRel="sameClick">
                                          <p:stCondLst>
                                            <p:cond evt="begin" delay="0">
                                              <p:tn val="83"/>
                                            </p:cond>
                                          </p:stCondLst>
                                          <p:endCondLst>
                                            <p:cond evt="onStopAudio" delay="0">
                                              <p:tgtEl>
                                                <p:sldTgt/>
                                              </p:tgtEl>
                                            </p:cond>
                                          </p:endCondLst>
                                        </p:cTn>
                                        <p:tgtEl>
                                          <p:sndTgt r:embed="rId2" name="applause.wav"/>
                                        </p:tgtEl>
                                      </p:cMediaNode>
                                    </p:audio>
                                  </p:subTnLst>
                                </p:cTn>
                              </p:par>
                            </p:childTnLst>
                          </p:cTn>
                        </p:par>
                      </p:childTnLst>
                    </p:cTn>
                  </p:par>
                  <p:par>
                    <p:cTn id="99" fill="hold">
                      <p:stCondLst>
                        <p:cond delay="indefinite"/>
                      </p:stCondLst>
                      <p:childTnLst>
                        <p:par>
                          <p:cTn id="100" fill="hold">
                            <p:stCondLst>
                              <p:cond delay="0"/>
                            </p:stCondLst>
                            <p:childTnLst>
                              <p:par>
                                <p:cTn id="101" presetID="26" presetClass="entr" presetSubtype="0" fill="hold" nodeType="click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down)">
                                      <p:cBhvr>
                                        <p:cTn id="103" dur="580">
                                          <p:stCondLst>
                                            <p:cond delay="0"/>
                                          </p:stCondLst>
                                        </p:cTn>
                                        <p:tgtEl>
                                          <p:spTgt spid="12"/>
                                        </p:tgtEl>
                                      </p:cBhvr>
                                    </p:animEffect>
                                    <p:anim calcmode="lin" valueType="num">
                                      <p:cBhvr>
                                        <p:cTn id="10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09" dur="26">
                                          <p:stCondLst>
                                            <p:cond delay="650"/>
                                          </p:stCondLst>
                                        </p:cTn>
                                        <p:tgtEl>
                                          <p:spTgt spid="12"/>
                                        </p:tgtEl>
                                      </p:cBhvr>
                                      <p:to x="100000" y="60000"/>
                                    </p:animScale>
                                    <p:animScale>
                                      <p:cBhvr>
                                        <p:cTn id="110" dur="166" decel="50000">
                                          <p:stCondLst>
                                            <p:cond delay="676"/>
                                          </p:stCondLst>
                                        </p:cTn>
                                        <p:tgtEl>
                                          <p:spTgt spid="12"/>
                                        </p:tgtEl>
                                      </p:cBhvr>
                                      <p:to x="100000" y="100000"/>
                                    </p:animScale>
                                    <p:animScale>
                                      <p:cBhvr>
                                        <p:cTn id="111" dur="26">
                                          <p:stCondLst>
                                            <p:cond delay="1312"/>
                                          </p:stCondLst>
                                        </p:cTn>
                                        <p:tgtEl>
                                          <p:spTgt spid="12"/>
                                        </p:tgtEl>
                                      </p:cBhvr>
                                      <p:to x="100000" y="80000"/>
                                    </p:animScale>
                                    <p:animScale>
                                      <p:cBhvr>
                                        <p:cTn id="112" dur="166" decel="50000">
                                          <p:stCondLst>
                                            <p:cond delay="1338"/>
                                          </p:stCondLst>
                                        </p:cTn>
                                        <p:tgtEl>
                                          <p:spTgt spid="12"/>
                                        </p:tgtEl>
                                      </p:cBhvr>
                                      <p:to x="100000" y="100000"/>
                                    </p:animScale>
                                    <p:animScale>
                                      <p:cBhvr>
                                        <p:cTn id="113" dur="26">
                                          <p:stCondLst>
                                            <p:cond delay="1642"/>
                                          </p:stCondLst>
                                        </p:cTn>
                                        <p:tgtEl>
                                          <p:spTgt spid="12"/>
                                        </p:tgtEl>
                                      </p:cBhvr>
                                      <p:to x="100000" y="90000"/>
                                    </p:animScale>
                                    <p:animScale>
                                      <p:cBhvr>
                                        <p:cTn id="114" dur="166" decel="50000">
                                          <p:stCondLst>
                                            <p:cond delay="1668"/>
                                          </p:stCondLst>
                                        </p:cTn>
                                        <p:tgtEl>
                                          <p:spTgt spid="12"/>
                                        </p:tgtEl>
                                      </p:cBhvr>
                                      <p:to x="100000" y="100000"/>
                                    </p:animScale>
                                    <p:animScale>
                                      <p:cBhvr>
                                        <p:cTn id="115" dur="26">
                                          <p:stCondLst>
                                            <p:cond delay="1808"/>
                                          </p:stCondLst>
                                        </p:cTn>
                                        <p:tgtEl>
                                          <p:spTgt spid="12"/>
                                        </p:tgtEl>
                                      </p:cBhvr>
                                      <p:to x="100000" y="95000"/>
                                    </p:animScale>
                                    <p:animScale>
                                      <p:cBhvr>
                                        <p:cTn id="116" dur="166" decel="50000">
                                          <p:stCondLst>
                                            <p:cond delay="1834"/>
                                          </p:stCondLst>
                                        </p:cTn>
                                        <p:tgtEl>
                                          <p:spTgt spid="12"/>
                                        </p:tgtEl>
                                      </p:cBhvr>
                                      <p:to x="100000" y="100000"/>
                                    </p:animScale>
                                  </p:childTnLst>
                                  <p:subTnLst>
                                    <p:audio>
                                      <p:cMediaNode>
                                        <p:cTn display="0" masterRel="sameClick">
                                          <p:stCondLst>
                                            <p:cond evt="begin" delay="0">
                                              <p:tn val="101"/>
                                            </p:cond>
                                          </p:stCondLst>
                                          <p:endCondLst>
                                            <p:cond evt="onStopAudio" delay="0">
                                              <p:tgtEl>
                                                <p:sldTgt/>
                                              </p:tgtEl>
                                            </p:cond>
                                          </p:endCondLst>
                                        </p:cTn>
                                        <p:tgtEl>
                                          <p:sndTgt r:embed="rId2" name="applause.wav"/>
                                        </p:tgtEl>
                                      </p:cMediaNode>
                                    </p:audio>
                                  </p:subTnLst>
                                </p:cTn>
                              </p:par>
                            </p:childTnLst>
                          </p:cTn>
                        </p:par>
                      </p:childTnLst>
                    </p:cTn>
                  </p:par>
                  <p:par>
                    <p:cTn id="117" fill="hold">
                      <p:stCondLst>
                        <p:cond delay="indefinite"/>
                      </p:stCondLst>
                      <p:childTnLst>
                        <p:par>
                          <p:cTn id="118" fill="hold">
                            <p:stCondLst>
                              <p:cond delay="0"/>
                            </p:stCondLst>
                            <p:childTnLst>
                              <p:par>
                                <p:cTn id="119" presetID="26" presetClass="entr" presetSubtype="0" fill="hold" nodeType="clickEffect">
                                  <p:stCondLst>
                                    <p:cond delay="0"/>
                                  </p:stCondLst>
                                  <p:childTnLst>
                                    <p:set>
                                      <p:cBhvr>
                                        <p:cTn id="120" dur="1" fill="hold">
                                          <p:stCondLst>
                                            <p:cond delay="0"/>
                                          </p:stCondLst>
                                        </p:cTn>
                                        <p:tgtEl>
                                          <p:spTgt spid="13"/>
                                        </p:tgtEl>
                                        <p:attrNameLst>
                                          <p:attrName>style.visibility</p:attrName>
                                        </p:attrNameLst>
                                      </p:cBhvr>
                                      <p:to>
                                        <p:strVal val="visible"/>
                                      </p:to>
                                    </p:set>
                                    <p:animEffect transition="in" filter="wipe(down)">
                                      <p:cBhvr>
                                        <p:cTn id="121" dur="580">
                                          <p:stCondLst>
                                            <p:cond delay="0"/>
                                          </p:stCondLst>
                                        </p:cTn>
                                        <p:tgtEl>
                                          <p:spTgt spid="13"/>
                                        </p:tgtEl>
                                      </p:cBhvr>
                                    </p:animEffect>
                                    <p:anim calcmode="lin" valueType="num">
                                      <p:cBhvr>
                                        <p:cTn id="12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27" dur="26">
                                          <p:stCondLst>
                                            <p:cond delay="650"/>
                                          </p:stCondLst>
                                        </p:cTn>
                                        <p:tgtEl>
                                          <p:spTgt spid="13"/>
                                        </p:tgtEl>
                                      </p:cBhvr>
                                      <p:to x="100000" y="60000"/>
                                    </p:animScale>
                                    <p:animScale>
                                      <p:cBhvr>
                                        <p:cTn id="128" dur="166" decel="50000">
                                          <p:stCondLst>
                                            <p:cond delay="676"/>
                                          </p:stCondLst>
                                        </p:cTn>
                                        <p:tgtEl>
                                          <p:spTgt spid="13"/>
                                        </p:tgtEl>
                                      </p:cBhvr>
                                      <p:to x="100000" y="100000"/>
                                    </p:animScale>
                                    <p:animScale>
                                      <p:cBhvr>
                                        <p:cTn id="129" dur="26">
                                          <p:stCondLst>
                                            <p:cond delay="1312"/>
                                          </p:stCondLst>
                                        </p:cTn>
                                        <p:tgtEl>
                                          <p:spTgt spid="13"/>
                                        </p:tgtEl>
                                      </p:cBhvr>
                                      <p:to x="100000" y="80000"/>
                                    </p:animScale>
                                    <p:animScale>
                                      <p:cBhvr>
                                        <p:cTn id="130" dur="166" decel="50000">
                                          <p:stCondLst>
                                            <p:cond delay="1338"/>
                                          </p:stCondLst>
                                        </p:cTn>
                                        <p:tgtEl>
                                          <p:spTgt spid="13"/>
                                        </p:tgtEl>
                                      </p:cBhvr>
                                      <p:to x="100000" y="100000"/>
                                    </p:animScale>
                                    <p:animScale>
                                      <p:cBhvr>
                                        <p:cTn id="131" dur="26">
                                          <p:stCondLst>
                                            <p:cond delay="1642"/>
                                          </p:stCondLst>
                                        </p:cTn>
                                        <p:tgtEl>
                                          <p:spTgt spid="13"/>
                                        </p:tgtEl>
                                      </p:cBhvr>
                                      <p:to x="100000" y="90000"/>
                                    </p:animScale>
                                    <p:animScale>
                                      <p:cBhvr>
                                        <p:cTn id="132" dur="166" decel="50000">
                                          <p:stCondLst>
                                            <p:cond delay="1668"/>
                                          </p:stCondLst>
                                        </p:cTn>
                                        <p:tgtEl>
                                          <p:spTgt spid="13"/>
                                        </p:tgtEl>
                                      </p:cBhvr>
                                      <p:to x="100000" y="100000"/>
                                    </p:animScale>
                                    <p:animScale>
                                      <p:cBhvr>
                                        <p:cTn id="133" dur="26">
                                          <p:stCondLst>
                                            <p:cond delay="1808"/>
                                          </p:stCondLst>
                                        </p:cTn>
                                        <p:tgtEl>
                                          <p:spTgt spid="13"/>
                                        </p:tgtEl>
                                      </p:cBhvr>
                                      <p:to x="100000" y="95000"/>
                                    </p:animScale>
                                    <p:animScale>
                                      <p:cBhvr>
                                        <p:cTn id="134" dur="166" decel="50000">
                                          <p:stCondLst>
                                            <p:cond delay="1834"/>
                                          </p:stCondLst>
                                        </p:cTn>
                                        <p:tgtEl>
                                          <p:spTgt spid="13"/>
                                        </p:tgtEl>
                                      </p:cBhvr>
                                      <p:to x="100000" y="100000"/>
                                    </p:animScale>
                                  </p:childTnLst>
                                  <p:subTnLst>
                                    <p:audio>
                                      <p:cMediaNode>
                                        <p:cTn display="0" masterRel="sameClick">
                                          <p:stCondLst>
                                            <p:cond evt="begin" delay="0">
                                              <p:tn val="119"/>
                                            </p:cond>
                                          </p:stCondLst>
                                          <p:endCondLst>
                                            <p:cond evt="onStopAudio" delay="0">
                                              <p:tgtEl>
                                                <p:sldTgt/>
                                              </p:tgtEl>
                                            </p:cond>
                                          </p:endCondLst>
                                        </p:cTn>
                                        <p:tgtEl>
                                          <p:sndTgt r:embed="rId2" name="applause.wav"/>
                                        </p:tgtEl>
                                      </p:cMediaNode>
                                    </p:audio>
                                  </p:subTnLst>
                                </p:cTn>
                              </p:par>
                            </p:childTnLst>
                          </p:cTn>
                        </p:par>
                      </p:childTnLst>
                    </p:cTn>
                  </p:par>
                  <p:par>
                    <p:cTn id="135" fill="hold">
                      <p:stCondLst>
                        <p:cond delay="indefinite"/>
                      </p:stCondLst>
                      <p:childTnLst>
                        <p:par>
                          <p:cTn id="136" fill="hold">
                            <p:stCondLst>
                              <p:cond delay="0"/>
                            </p:stCondLst>
                            <p:childTnLst>
                              <p:par>
                                <p:cTn id="137" presetID="26" presetClass="entr" presetSubtype="0" fill="hold" nodeType="clickEffect">
                                  <p:stCondLst>
                                    <p:cond delay="0"/>
                                  </p:stCondLst>
                                  <p:childTnLst>
                                    <p:set>
                                      <p:cBhvr>
                                        <p:cTn id="138" dur="1" fill="hold">
                                          <p:stCondLst>
                                            <p:cond delay="0"/>
                                          </p:stCondLst>
                                        </p:cTn>
                                        <p:tgtEl>
                                          <p:spTgt spid="14"/>
                                        </p:tgtEl>
                                        <p:attrNameLst>
                                          <p:attrName>style.visibility</p:attrName>
                                        </p:attrNameLst>
                                      </p:cBhvr>
                                      <p:to>
                                        <p:strVal val="visible"/>
                                      </p:to>
                                    </p:set>
                                    <p:animEffect transition="in" filter="wipe(down)">
                                      <p:cBhvr>
                                        <p:cTn id="139" dur="580">
                                          <p:stCondLst>
                                            <p:cond delay="0"/>
                                          </p:stCondLst>
                                        </p:cTn>
                                        <p:tgtEl>
                                          <p:spTgt spid="14"/>
                                        </p:tgtEl>
                                      </p:cBhvr>
                                    </p:animEffect>
                                    <p:anim calcmode="lin" valueType="num">
                                      <p:cBhvr>
                                        <p:cTn id="140"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45" dur="26">
                                          <p:stCondLst>
                                            <p:cond delay="650"/>
                                          </p:stCondLst>
                                        </p:cTn>
                                        <p:tgtEl>
                                          <p:spTgt spid="14"/>
                                        </p:tgtEl>
                                      </p:cBhvr>
                                      <p:to x="100000" y="60000"/>
                                    </p:animScale>
                                    <p:animScale>
                                      <p:cBhvr>
                                        <p:cTn id="146" dur="166" decel="50000">
                                          <p:stCondLst>
                                            <p:cond delay="676"/>
                                          </p:stCondLst>
                                        </p:cTn>
                                        <p:tgtEl>
                                          <p:spTgt spid="14"/>
                                        </p:tgtEl>
                                      </p:cBhvr>
                                      <p:to x="100000" y="100000"/>
                                    </p:animScale>
                                    <p:animScale>
                                      <p:cBhvr>
                                        <p:cTn id="147" dur="26">
                                          <p:stCondLst>
                                            <p:cond delay="1312"/>
                                          </p:stCondLst>
                                        </p:cTn>
                                        <p:tgtEl>
                                          <p:spTgt spid="14"/>
                                        </p:tgtEl>
                                      </p:cBhvr>
                                      <p:to x="100000" y="80000"/>
                                    </p:animScale>
                                    <p:animScale>
                                      <p:cBhvr>
                                        <p:cTn id="148" dur="166" decel="50000">
                                          <p:stCondLst>
                                            <p:cond delay="1338"/>
                                          </p:stCondLst>
                                        </p:cTn>
                                        <p:tgtEl>
                                          <p:spTgt spid="14"/>
                                        </p:tgtEl>
                                      </p:cBhvr>
                                      <p:to x="100000" y="100000"/>
                                    </p:animScale>
                                    <p:animScale>
                                      <p:cBhvr>
                                        <p:cTn id="149" dur="26">
                                          <p:stCondLst>
                                            <p:cond delay="1642"/>
                                          </p:stCondLst>
                                        </p:cTn>
                                        <p:tgtEl>
                                          <p:spTgt spid="14"/>
                                        </p:tgtEl>
                                      </p:cBhvr>
                                      <p:to x="100000" y="90000"/>
                                    </p:animScale>
                                    <p:animScale>
                                      <p:cBhvr>
                                        <p:cTn id="150" dur="166" decel="50000">
                                          <p:stCondLst>
                                            <p:cond delay="1668"/>
                                          </p:stCondLst>
                                        </p:cTn>
                                        <p:tgtEl>
                                          <p:spTgt spid="14"/>
                                        </p:tgtEl>
                                      </p:cBhvr>
                                      <p:to x="100000" y="100000"/>
                                    </p:animScale>
                                    <p:animScale>
                                      <p:cBhvr>
                                        <p:cTn id="151" dur="26">
                                          <p:stCondLst>
                                            <p:cond delay="1808"/>
                                          </p:stCondLst>
                                        </p:cTn>
                                        <p:tgtEl>
                                          <p:spTgt spid="14"/>
                                        </p:tgtEl>
                                      </p:cBhvr>
                                      <p:to x="100000" y="95000"/>
                                    </p:animScale>
                                    <p:animScale>
                                      <p:cBhvr>
                                        <p:cTn id="152" dur="166" decel="50000">
                                          <p:stCondLst>
                                            <p:cond delay="1834"/>
                                          </p:stCondLst>
                                        </p:cTn>
                                        <p:tgtEl>
                                          <p:spTgt spid="14"/>
                                        </p:tgtEl>
                                      </p:cBhvr>
                                      <p:to x="100000" y="100000"/>
                                    </p:animScale>
                                  </p:childTnLst>
                                  <p:subTnLst>
                                    <p:audio>
                                      <p:cMediaNode>
                                        <p:cTn display="0" masterRel="sameClick">
                                          <p:stCondLst>
                                            <p:cond evt="begin" delay="0">
                                              <p:tn val="137"/>
                                            </p:cond>
                                          </p:stCondLst>
                                          <p:endCondLst>
                                            <p:cond evt="onStopAudio" delay="0">
                                              <p:tgtEl>
                                                <p:sldTgt/>
                                              </p:tgtEl>
                                            </p:cond>
                                          </p:endCondLst>
                                        </p:cTn>
                                        <p:tgtEl>
                                          <p:sndTgt r:embed="rId2" name="applause.wav"/>
                                        </p:tgtEl>
                                      </p:cMediaNode>
                                    </p:audio>
                                  </p:subTnLst>
                                </p:cTn>
                              </p:par>
                            </p:childTnLst>
                          </p:cTn>
                        </p:par>
                      </p:childTnLst>
                    </p:cTn>
                  </p:par>
                  <p:par>
                    <p:cTn id="153" fill="hold">
                      <p:stCondLst>
                        <p:cond delay="indefinite"/>
                      </p:stCondLst>
                      <p:childTnLst>
                        <p:par>
                          <p:cTn id="154" fill="hold">
                            <p:stCondLst>
                              <p:cond delay="0"/>
                            </p:stCondLst>
                            <p:childTnLst>
                              <p:par>
                                <p:cTn id="155" presetID="26" presetClass="entr" presetSubtype="0" fill="hold" nodeType="clickEffect">
                                  <p:stCondLst>
                                    <p:cond delay="0"/>
                                  </p:stCondLst>
                                  <p:childTnLst>
                                    <p:set>
                                      <p:cBhvr>
                                        <p:cTn id="156" dur="1" fill="hold">
                                          <p:stCondLst>
                                            <p:cond delay="0"/>
                                          </p:stCondLst>
                                        </p:cTn>
                                        <p:tgtEl>
                                          <p:spTgt spid="16"/>
                                        </p:tgtEl>
                                        <p:attrNameLst>
                                          <p:attrName>style.visibility</p:attrName>
                                        </p:attrNameLst>
                                      </p:cBhvr>
                                      <p:to>
                                        <p:strVal val="visible"/>
                                      </p:to>
                                    </p:set>
                                    <p:animEffect transition="in" filter="wipe(down)">
                                      <p:cBhvr>
                                        <p:cTn id="157" dur="580">
                                          <p:stCondLst>
                                            <p:cond delay="0"/>
                                          </p:stCondLst>
                                        </p:cTn>
                                        <p:tgtEl>
                                          <p:spTgt spid="16"/>
                                        </p:tgtEl>
                                      </p:cBhvr>
                                    </p:animEffect>
                                    <p:anim calcmode="lin" valueType="num">
                                      <p:cBhvr>
                                        <p:cTn id="15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5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6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6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6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63" dur="26">
                                          <p:stCondLst>
                                            <p:cond delay="650"/>
                                          </p:stCondLst>
                                        </p:cTn>
                                        <p:tgtEl>
                                          <p:spTgt spid="16"/>
                                        </p:tgtEl>
                                      </p:cBhvr>
                                      <p:to x="100000" y="60000"/>
                                    </p:animScale>
                                    <p:animScale>
                                      <p:cBhvr>
                                        <p:cTn id="164" dur="166" decel="50000">
                                          <p:stCondLst>
                                            <p:cond delay="676"/>
                                          </p:stCondLst>
                                        </p:cTn>
                                        <p:tgtEl>
                                          <p:spTgt spid="16"/>
                                        </p:tgtEl>
                                      </p:cBhvr>
                                      <p:to x="100000" y="100000"/>
                                    </p:animScale>
                                    <p:animScale>
                                      <p:cBhvr>
                                        <p:cTn id="165" dur="26">
                                          <p:stCondLst>
                                            <p:cond delay="1312"/>
                                          </p:stCondLst>
                                        </p:cTn>
                                        <p:tgtEl>
                                          <p:spTgt spid="16"/>
                                        </p:tgtEl>
                                      </p:cBhvr>
                                      <p:to x="100000" y="80000"/>
                                    </p:animScale>
                                    <p:animScale>
                                      <p:cBhvr>
                                        <p:cTn id="166" dur="166" decel="50000">
                                          <p:stCondLst>
                                            <p:cond delay="1338"/>
                                          </p:stCondLst>
                                        </p:cTn>
                                        <p:tgtEl>
                                          <p:spTgt spid="16"/>
                                        </p:tgtEl>
                                      </p:cBhvr>
                                      <p:to x="100000" y="100000"/>
                                    </p:animScale>
                                    <p:animScale>
                                      <p:cBhvr>
                                        <p:cTn id="167" dur="26">
                                          <p:stCondLst>
                                            <p:cond delay="1642"/>
                                          </p:stCondLst>
                                        </p:cTn>
                                        <p:tgtEl>
                                          <p:spTgt spid="16"/>
                                        </p:tgtEl>
                                      </p:cBhvr>
                                      <p:to x="100000" y="90000"/>
                                    </p:animScale>
                                    <p:animScale>
                                      <p:cBhvr>
                                        <p:cTn id="168" dur="166" decel="50000">
                                          <p:stCondLst>
                                            <p:cond delay="1668"/>
                                          </p:stCondLst>
                                        </p:cTn>
                                        <p:tgtEl>
                                          <p:spTgt spid="16"/>
                                        </p:tgtEl>
                                      </p:cBhvr>
                                      <p:to x="100000" y="100000"/>
                                    </p:animScale>
                                    <p:animScale>
                                      <p:cBhvr>
                                        <p:cTn id="169" dur="26">
                                          <p:stCondLst>
                                            <p:cond delay="1808"/>
                                          </p:stCondLst>
                                        </p:cTn>
                                        <p:tgtEl>
                                          <p:spTgt spid="16"/>
                                        </p:tgtEl>
                                      </p:cBhvr>
                                      <p:to x="100000" y="95000"/>
                                    </p:animScale>
                                    <p:animScale>
                                      <p:cBhvr>
                                        <p:cTn id="170" dur="166" decel="50000">
                                          <p:stCondLst>
                                            <p:cond delay="1834"/>
                                          </p:stCondLst>
                                        </p:cTn>
                                        <p:tgtEl>
                                          <p:spTgt spid="16"/>
                                        </p:tgtEl>
                                      </p:cBhvr>
                                      <p:to x="100000" y="100000"/>
                                    </p:animScale>
                                  </p:childTnLst>
                                  <p:subTnLst>
                                    <p:audio>
                                      <p:cMediaNode>
                                        <p:cTn display="0" masterRel="sameClick">
                                          <p:stCondLst>
                                            <p:cond evt="begin" delay="0">
                                              <p:tn val="155"/>
                                            </p:cond>
                                          </p:stCondLst>
                                          <p:endCondLst>
                                            <p:cond evt="onStopAudio" delay="0">
                                              <p:tgtEl>
                                                <p:sldTgt/>
                                              </p:tgtEl>
                                            </p:cond>
                                          </p:endCondLst>
                                        </p:cTn>
                                        <p:tgtEl>
                                          <p:sndTgt r:embed="rId2" name="applause.wav"/>
                                        </p:tgtEl>
                                      </p:cMediaNode>
                                    </p:audio>
                                  </p:subTnLst>
                                </p:cTn>
                              </p:par>
                            </p:childTnLst>
                          </p:cTn>
                        </p:par>
                      </p:childTnLst>
                    </p:cTn>
                  </p:par>
                  <p:par>
                    <p:cTn id="171" fill="hold">
                      <p:stCondLst>
                        <p:cond delay="indefinite"/>
                      </p:stCondLst>
                      <p:childTnLst>
                        <p:par>
                          <p:cTn id="172" fill="hold">
                            <p:stCondLst>
                              <p:cond delay="0"/>
                            </p:stCondLst>
                            <p:childTnLst>
                              <p:par>
                                <p:cTn id="173" presetID="26" presetClass="entr" presetSubtype="0" fill="hold" nodeType="clickEffect">
                                  <p:stCondLst>
                                    <p:cond delay="0"/>
                                  </p:stCondLst>
                                  <p:childTnLst>
                                    <p:set>
                                      <p:cBhvr>
                                        <p:cTn id="174" dur="1" fill="hold">
                                          <p:stCondLst>
                                            <p:cond delay="0"/>
                                          </p:stCondLst>
                                        </p:cTn>
                                        <p:tgtEl>
                                          <p:spTgt spid="18"/>
                                        </p:tgtEl>
                                        <p:attrNameLst>
                                          <p:attrName>style.visibility</p:attrName>
                                        </p:attrNameLst>
                                      </p:cBhvr>
                                      <p:to>
                                        <p:strVal val="visible"/>
                                      </p:to>
                                    </p:set>
                                    <p:animEffect transition="in" filter="wipe(down)">
                                      <p:cBhvr>
                                        <p:cTn id="175" dur="580">
                                          <p:stCondLst>
                                            <p:cond delay="0"/>
                                          </p:stCondLst>
                                        </p:cTn>
                                        <p:tgtEl>
                                          <p:spTgt spid="18"/>
                                        </p:tgtEl>
                                      </p:cBhvr>
                                    </p:animEffect>
                                    <p:anim calcmode="lin" valueType="num">
                                      <p:cBhvr>
                                        <p:cTn id="17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7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7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7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8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81" dur="26">
                                          <p:stCondLst>
                                            <p:cond delay="650"/>
                                          </p:stCondLst>
                                        </p:cTn>
                                        <p:tgtEl>
                                          <p:spTgt spid="18"/>
                                        </p:tgtEl>
                                      </p:cBhvr>
                                      <p:to x="100000" y="60000"/>
                                    </p:animScale>
                                    <p:animScale>
                                      <p:cBhvr>
                                        <p:cTn id="182" dur="166" decel="50000">
                                          <p:stCondLst>
                                            <p:cond delay="676"/>
                                          </p:stCondLst>
                                        </p:cTn>
                                        <p:tgtEl>
                                          <p:spTgt spid="18"/>
                                        </p:tgtEl>
                                      </p:cBhvr>
                                      <p:to x="100000" y="100000"/>
                                    </p:animScale>
                                    <p:animScale>
                                      <p:cBhvr>
                                        <p:cTn id="183" dur="26">
                                          <p:stCondLst>
                                            <p:cond delay="1312"/>
                                          </p:stCondLst>
                                        </p:cTn>
                                        <p:tgtEl>
                                          <p:spTgt spid="18"/>
                                        </p:tgtEl>
                                      </p:cBhvr>
                                      <p:to x="100000" y="80000"/>
                                    </p:animScale>
                                    <p:animScale>
                                      <p:cBhvr>
                                        <p:cTn id="184" dur="166" decel="50000">
                                          <p:stCondLst>
                                            <p:cond delay="1338"/>
                                          </p:stCondLst>
                                        </p:cTn>
                                        <p:tgtEl>
                                          <p:spTgt spid="18"/>
                                        </p:tgtEl>
                                      </p:cBhvr>
                                      <p:to x="100000" y="100000"/>
                                    </p:animScale>
                                    <p:animScale>
                                      <p:cBhvr>
                                        <p:cTn id="185" dur="26">
                                          <p:stCondLst>
                                            <p:cond delay="1642"/>
                                          </p:stCondLst>
                                        </p:cTn>
                                        <p:tgtEl>
                                          <p:spTgt spid="18"/>
                                        </p:tgtEl>
                                      </p:cBhvr>
                                      <p:to x="100000" y="90000"/>
                                    </p:animScale>
                                    <p:animScale>
                                      <p:cBhvr>
                                        <p:cTn id="186" dur="166" decel="50000">
                                          <p:stCondLst>
                                            <p:cond delay="1668"/>
                                          </p:stCondLst>
                                        </p:cTn>
                                        <p:tgtEl>
                                          <p:spTgt spid="18"/>
                                        </p:tgtEl>
                                      </p:cBhvr>
                                      <p:to x="100000" y="100000"/>
                                    </p:animScale>
                                    <p:animScale>
                                      <p:cBhvr>
                                        <p:cTn id="187" dur="26">
                                          <p:stCondLst>
                                            <p:cond delay="1808"/>
                                          </p:stCondLst>
                                        </p:cTn>
                                        <p:tgtEl>
                                          <p:spTgt spid="18"/>
                                        </p:tgtEl>
                                      </p:cBhvr>
                                      <p:to x="100000" y="95000"/>
                                    </p:animScale>
                                    <p:animScale>
                                      <p:cBhvr>
                                        <p:cTn id="188" dur="166" decel="50000">
                                          <p:stCondLst>
                                            <p:cond delay="1834"/>
                                          </p:stCondLst>
                                        </p:cTn>
                                        <p:tgtEl>
                                          <p:spTgt spid="18"/>
                                        </p:tgtEl>
                                      </p:cBhvr>
                                      <p:to x="100000" y="100000"/>
                                    </p:animScale>
                                  </p:childTnLst>
                                  <p:subTnLst>
                                    <p:audio>
                                      <p:cMediaNode>
                                        <p:cTn display="0" masterRel="sameClick">
                                          <p:stCondLst>
                                            <p:cond evt="begin" delay="0">
                                              <p:tn val="173"/>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9"/>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Diagonal Corner Rectangle 2"/>
          <p:cNvSpPr/>
          <p:nvPr/>
        </p:nvSpPr>
        <p:spPr>
          <a:xfrm>
            <a:off x="1480704" y="0"/>
            <a:ext cx="14744700" cy="3948546"/>
          </a:xfrm>
          <a:prstGeom prst="snip2Diag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r>
              <a:rPr lang="en-US" sz="6000" b="1">
                <a:solidFill>
                  <a:schemeClr val="tx1"/>
                </a:solidFill>
                <a:latin typeface="Times New Roman" panose="02020603050405020304" pitchFamily="18" charset="0"/>
                <a:cs typeface="Times New Roman" panose="02020603050405020304" pitchFamily="18" charset="0"/>
              </a:rPr>
              <a:t>Câu 1. </a:t>
            </a:r>
            <a:r>
              <a:rPr lang="vi-VN" sz="6000" b="1">
                <a:solidFill>
                  <a:schemeClr val="tx1"/>
                </a:solidFill>
                <a:latin typeface="Times New Roman" panose="02020603050405020304" pitchFamily="18" charset="0"/>
                <a:cs typeface="Times New Roman" panose="02020603050405020304" pitchFamily="18" charset="0"/>
              </a:rPr>
              <a:t>Phương thức biểu đạt chính của cây khế là gì?</a:t>
            </a:r>
            <a:r>
              <a:rPr lang="en-US" sz="6000" b="1">
                <a:solidFill>
                  <a:schemeClr val="tx1"/>
                </a:solidFill>
                <a:latin typeface="Times New Roman" panose="02020603050405020304" pitchFamily="18" charset="0"/>
                <a:cs typeface="Times New Roman" panose="02020603050405020304" pitchFamily="18" charset="0"/>
              </a:rPr>
              <a:t>  </a:t>
            </a:r>
          </a:p>
          <a:p>
            <a:pPr algn="just"/>
            <a:endParaRPr lang="en-US" sz="6000" b="1">
              <a:solidFill>
                <a:schemeClr val="tx1"/>
              </a:solidFill>
              <a:latin typeface="Times New Roman" panose="02020603050405020304" pitchFamily="18" charset="0"/>
              <a:cs typeface="Times New Roman" panose="02020603050405020304" pitchFamily="18" charset="0"/>
            </a:endParaRPr>
          </a:p>
          <a:p>
            <a:pPr algn="just"/>
            <a:r>
              <a:rPr lang="en-US" sz="6000" b="1">
                <a:solidFill>
                  <a:schemeClr val="tx1"/>
                </a:solidFill>
                <a:latin typeface="Times New Roman" panose="02020603050405020304" pitchFamily="18" charset="0"/>
                <a:cs typeface="Times New Roman" panose="02020603050405020304" pitchFamily="18" charset="0"/>
              </a:rPr>
              <a:t> </a:t>
            </a:r>
          </a:p>
        </p:txBody>
      </p:sp>
      <p:sp>
        <p:nvSpPr>
          <p:cNvPr id="4" name="Rounded Rectangle 3"/>
          <p:cNvSpPr/>
          <p:nvPr/>
        </p:nvSpPr>
        <p:spPr>
          <a:xfrm>
            <a:off x="0"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ctr"/>
            <a:r>
              <a:rPr lang="en-US" sz="5400">
                <a:solidFill>
                  <a:prstClr val="white"/>
                </a:solidFill>
                <a:latin typeface="Times New Roman" panose="02020603050405020304" pitchFamily="18" charset="0"/>
                <a:cs typeface="Times New Roman" panose="02020603050405020304" pitchFamily="18" charset="0"/>
              </a:rPr>
              <a:t>C. Biểu cảm. </a:t>
            </a:r>
          </a:p>
        </p:txBody>
      </p:sp>
      <p:sp>
        <p:nvSpPr>
          <p:cNvPr id="5" name="Rounded Rectangle 4"/>
          <p:cNvSpPr/>
          <p:nvPr/>
        </p:nvSpPr>
        <p:spPr>
          <a:xfrm>
            <a:off x="0"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5400" dirty="0">
                <a:latin typeface="Times New Roman" panose="02020603050405020304" pitchFamily="18" charset="0"/>
                <a:cs typeface="Times New Roman" panose="02020603050405020304" pitchFamily="18" charset="0"/>
              </a:rPr>
              <a:t>A. </a:t>
            </a:r>
            <a:r>
              <a:rPr lang="en-US" sz="5400" dirty="0" err="1">
                <a:latin typeface="Times New Roman" panose="02020603050405020304" pitchFamily="18" charset="0"/>
                <a:cs typeface="Times New Roman" panose="02020603050405020304" pitchFamily="18" charset="0"/>
              </a:rPr>
              <a:t>Tự</a:t>
            </a:r>
            <a:r>
              <a:rPr lang="en-US" sz="5400" dirty="0">
                <a:latin typeface="Times New Roman" panose="02020603050405020304" pitchFamily="18" charset="0"/>
                <a:cs typeface="Times New Roman" panose="02020603050405020304" pitchFamily="18" charset="0"/>
              </a:rPr>
              <a:t> </a:t>
            </a:r>
            <a:r>
              <a:rPr lang="en-US" sz="5400" dirty="0" err="1">
                <a:latin typeface="Times New Roman" panose="02020603050405020304" pitchFamily="18" charset="0"/>
                <a:cs typeface="Times New Roman" panose="02020603050405020304" pitchFamily="18" charset="0"/>
              </a:rPr>
              <a:t>sự</a:t>
            </a:r>
            <a:r>
              <a:rPr lang="en-US" sz="5400" dirty="0">
                <a:latin typeface="Times New Roman" panose="02020603050405020304" pitchFamily="18" charset="0"/>
                <a:cs typeface="Times New Roman" panose="02020603050405020304" pitchFamily="18" charset="0"/>
              </a:rPr>
              <a:t>.</a:t>
            </a:r>
          </a:p>
        </p:txBody>
      </p:sp>
      <p:sp>
        <p:nvSpPr>
          <p:cNvPr id="6" name="Rounded Rectangle 5"/>
          <p:cNvSpPr/>
          <p:nvPr/>
        </p:nvSpPr>
        <p:spPr>
          <a:xfrm>
            <a:off x="9434946"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ctr"/>
            <a:r>
              <a:rPr lang="en-US" sz="5400">
                <a:solidFill>
                  <a:prstClr val="white"/>
                </a:solidFill>
                <a:latin typeface="Times New Roman" panose="02020603050405020304" pitchFamily="18" charset="0"/>
                <a:cs typeface="Times New Roman" panose="02020603050405020304" pitchFamily="18" charset="0"/>
              </a:rPr>
              <a:t>D. Nghị luận. </a:t>
            </a:r>
          </a:p>
        </p:txBody>
      </p:sp>
      <p:sp>
        <p:nvSpPr>
          <p:cNvPr id="7" name="Rounded Rectangle 6"/>
          <p:cNvSpPr/>
          <p:nvPr/>
        </p:nvSpPr>
        <p:spPr>
          <a:xfrm>
            <a:off x="9434946"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ctr"/>
            <a:r>
              <a:rPr lang="en-US" sz="5400">
                <a:solidFill>
                  <a:prstClr val="white"/>
                </a:solidFill>
                <a:latin typeface="Times New Roman" panose="02020603050405020304" pitchFamily="18" charset="0"/>
                <a:cs typeface="Times New Roman" panose="02020603050405020304" pitchFamily="18" charset="0"/>
              </a:rPr>
              <a:t>B. Miêu tả. </a:t>
            </a:r>
          </a:p>
        </p:txBody>
      </p:sp>
      <p:pic>
        <p:nvPicPr>
          <p:cNvPr id="8" name="Picture 4" descr="Từ vựng tiếng Anh thực vật-Học qua game">
            <a:hlinkClick r:id="rId5" action="ppaction://hlinksldjump"/>
          </p:cNvPr>
          <p:cNvPicPr>
            <a:picLocks noChangeAspect="1" noChangeArrowheads="1"/>
          </p:cNvPicPr>
          <p:nvPr/>
        </p:nvPicPr>
        <p:blipFill>
          <a:blip r:embed="rId6">
            <a:extLst>
              <a:ext uri="{BEBA8EAE-BF5A-486C-A8C5-ECC9F3942E4B}">
                <a14:imgProps xmlns:a14="http://schemas.microsoft.com/office/drawing/2010/main" xmlns="">
                  <a14:imgLayer r:embed="rId7">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5741247" y="-440340"/>
            <a:ext cx="3214688" cy="3214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8784241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5"/>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7"/>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4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4"/>
                  </p:tgtEl>
                </p:cond>
              </p:nextCondLst>
            </p:seq>
            <p:seq concurrent="1" nextAc="seek">
              <p:cTn id="46" restart="whenNotActive" fill="hold" evtFilter="cancelBubble" nodeType="interactiveSeq">
                <p:stCondLst>
                  <p:cond evt="onClick" delay="0">
                    <p:tgtEl>
                      <p:spTgt spid="6"/>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6"/>
                  </p:tgtEl>
                </p:cond>
              </p:nextCondLst>
            </p:seq>
          </p:childTnLst>
        </p:cTn>
      </p:par>
    </p:tnLst>
    <p:bldLst>
      <p:bldP spid="3" grpId="0" animBg="1"/>
      <p:bldP spid="4" grpId="0" animBg="1"/>
      <p:bldP spid="4" grpId="1" animBg="1"/>
      <p:bldP spid="5" grpId="0" animBg="1"/>
      <p:bldP spid="5" grpId="1" animBg="1"/>
      <p:bldP spid="6" grpId="0" animBg="1"/>
      <p:bldP spid="6" grpId="1" animBg="1"/>
      <p:bldP spid="7" grpId="0" animBg="1"/>
      <p:bldP spid="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Diagonal Corner Rectangle 2"/>
          <p:cNvSpPr/>
          <p:nvPr/>
        </p:nvSpPr>
        <p:spPr>
          <a:xfrm>
            <a:off x="1480704" y="0"/>
            <a:ext cx="14744700" cy="3948546"/>
          </a:xfrm>
          <a:prstGeom prst="snip2Diag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defTabSz="1371600">
              <a:defRPr/>
            </a:pPr>
            <a:endParaRPr lang="en-US" sz="6000" b="1" dirty="0">
              <a:solidFill>
                <a:prstClr val="black"/>
              </a:solidFill>
              <a:latin typeface="Times New Roman" panose="02020603050405020304" pitchFamily="18" charset="0"/>
              <a:cs typeface="Times New Roman" panose="02020603050405020304" pitchFamily="18" charset="0"/>
            </a:endParaRPr>
          </a:p>
          <a:p>
            <a:pPr lvl="0" algn="just"/>
            <a:r>
              <a:rPr lang="en-US" sz="6000" b="1" dirty="0" err="1">
                <a:solidFill>
                  <a:prstClr val="black"/>
                </a:solidFill>
                <a:latin typeface="Times New Roman" panose="02020603050405020304" pitchFamily="18" charset="0"/>
                <a:cs typeface="Times New Roman" panose="02020603050405020304" pitchFamily="18" charset="0"/>
              </a:rPr>
              <a:t>Câu</a:t>
            </a:r>
            <a:r>
              <a:rPr lang="en-US" sz="6000" b="1" dirty="0">
                <a:solidFill>
                  <a:prstClr val="black"/>
                </a:solidFill>
                <a:latin typeface="Times New Roman" panose="02020603050405020304" pitchFamily="18" charset="0"/>
                <a:cs typeface="Times New Roman" panose="02020603050405020304" pitchFamily="18" charset="0"/>
              </a:rPr>
              <a:t> 2. Hai </a:t>
            </a:r>
            <a:r>
              <a:rPr lang="en-US" sz="6000" b="1" dirty="0" err="1">
                <a:solidFill>
                  <a:prstClr val="black"/>
                </a:solidFill>
                <a:latin typeface="Times New Roman" panose="02020603050405020304" pitchFamily="18" charset="0"/>
                <a:cs typeface="Times New Roman" panose="02020603050405020304" pitchFamily="18" charset="0"/>
              </a:rPr>
              <a:t>anh</a:t>
            </a:r>
            <a:r>
              <a:rPr lang="en-US" sz="6000" b="1" dirty="0">
                <a:solidFill>
                  <a:prstClr val="black"/>
                </a:solidFill>
                <a:latin typeface="Times New Roman" panose="02020603050405020304" pitchFamily="18" charset="0"/>
                <a:cs typeface="Times New Roman" panose="02020603050405020304" pitchFamily="18" charset="0"/>
              </a:rPr>
              <a:t> </a:t>
            </a:r>
            <a:r>
              <a:rPr lang="en-US" sz="6000" b="1" dirty="0" err="1">
                <a:solidFill>
                  <a:prstClr val="black"/>
                </a:solidFill>
                <a:latin typeface="Times New Roman" panose="02020603050405020304" pitchFamily="18" charset="0"/>
                <a:cs typeface="Times New Roman" panose="02020603050405020304" pitchFamily="18" charset="0"/>
              </a:rPr>
              <a:t>em</a:t>
            </a:r>
            <a:r>
              <a:rPr lang="en-US" sz="6000" b="1" dirty="0">
                <a:solidFill>
                  <a:prstClr val="black"/>
                </a:solidFill>
                <a:latin typeface="Times New Roman" panose="02020603050405020304" pitchFamily="18" charset="0"/>
                <a:cs typeface="Times New Roman" panose="02020603050405020304" pitchFamily="18" charset="0"/>
              </a:rPr>
              <a:t> </a:t>
            </a:r>
            <a:r>
              <a:rPr lang="en-US" sz="6000" b="1" dirty="0" err="1">
                <a:solidFill>
                  <a:prstClr val="black"/>
                </a:solidFill>
                <a:latin typeface="Times New Roman" panose="02020603050405020304" pitchFamily="18" charset="0"/>
                <a:cs typeface="Times New Roman" panose="02020603050405020304" pitchFamily="18" charset="0"/>
              </a:rPr>
              <a:t>nhà</a:t>
            </a:r>
            <a:r>
              <a:rPr lang="en-US" sz="6000" b="1" dirty="0">
                <a:solidFill>
                  <a:prstClr val="black"/>
                </a:solidFill>
                <a:latin typeface="Times New Roman" panose="02020603050405020304" pitchFamily="18" charset="0"/>
                <a:cs typeface="Times New Roman" panose="02020603050405020304" pitchFamily="18" charset="0"/>
              </a:rPr>
              <a:t> kia </a:t>
            </a:r>
            <a:r>
              <a:rPr lang="en-US" sz="6000" b="1" dirty="0" err="1">
                <a:solidFill>
                  <a:prstClr val="black"/>
                </a:solidFill>
                <a:latin typeface="Times New Roman" panose="02020603050405020304" pitchFamily="18" charset="0"/>
                <a:cs typeface="Times New Roman" panose="02020603050405020304" pitchFamily="18" charset="0"/>
              </a:rPr>
              <a:t>tính</a:t>
            </a:r>
            <a:r>
              <a:rPr lang="en-US" sz="6000" b="1" dirty="0">
                <a:solidFill>
                  <a:prstClr val="black"/>
                </a:solidFill>
                <a:latin typeface="Times New Roman" panose="02020603050405020304" pitchFamily="18" charset="0"/>
                <a:cs typeface="Times New Roman" panose="02020603050405020304" pitchFamily="18" charset="0"/>
              </a:rPr>
              <a:t> </a:t>
            </a:r>
            <a:r>
              <a:rPr lang="en-US" sz="6000" b="1" dirty="0" err="1">
                <a:solidFill>
                  <a:prstClr val="black"/>
                </a:solidFill>
                <a:latin typeface="Times New Roman" panose="02020603050405020304" pitchFamily="18" charset="0"/>
                <a:cs typeface="Times New Roman" panose="02020603050405020304" pitchFamily="18" charset="0"/>
              </a:rPr>
              <a:t>tình</a:t>
            </a:r>
            <a:r>
              <a:rPr lang="en-US" sz="6000" b="1" dirty="0">
                <a:solidFill>
                  <a:prstClr val="black"/>
                </a:solidFill>
                <a:latin typeface="Times New Roman" panose="02020603050405020304" pitchFamily="18" charset="0"/>
                <a:cs typeface="Times New Roman" panose="02020603050405020304" pitchFamily="18" charset="0"/>
              </a:rPr>
              <a:t> </a:t>
            </a:r>
            <a:r>
              <a:rPr lang="en-US" sz="6000" b="1" dirty="0" err="1">
                <a:solidFill>
                  <a:prstClr val="black"/>
                </a:solidFill>
                <a:latin typeface="Times New Roman" panose="02020603050405020304" pitchFamily="18" charset="0"/>
                <a:cs typeface="Times New Roman" panose="02020603050405020304" pitchFamily="18" charset="0"/>
              </a:rPr>
              <a:t>khác</a:t>
            </a:r>
            <a:r>
              <a:rPr lang="en-US" sz="6000" b="1" dirty="0">
                <a:solidFill>
                  <a:prstClr val="black"/>
                </a:solidFill>
                <a:latin typeface="Times New Roman" panose="02020603050405020304" pitchFamily="18" charset="0"/>
                <a:cs typeface="Times New Roman" panose="02020603050405020304" pitchFamily="18" charset="0"/>
              </a:rPr>
              <a:t> </a:t>
            </a:r>
            <a:r>
              <a:rPr lang="en-US" sz="6000" b="1" dirty="0" err="1">
                <a:solidFill>
                  <a:prstClr val="black"/>
                </a:solidFill>
                <a:latin typeface="Times New Roman" panose="02020603050405020304" pitchFamily="18" charset="0"/>
                <a:cs typeface="Times New Roman" panose="02020603050405020304" pitchFamily="18" charset="0"/>
              </a:rPr>
              <a:t>nhau</a:t>
            </a:r>
            <a:r>
              <a:rPr lang="en-US" sz="6000" b="1" dirty="0">
                <a:solidFill>
                  <a:prstClr val="black"/>
                </a:solidFill>
                <a:latin typeface="Times New Roman" panose="02020603050405020304" pitchFamily="18" charset="0"/>
                <a:cs typeface="Times New Roman" panose="02020603050405020304" pitchFamily="18" charset="0"/>
              </a:rPr>
              <a:t> </a:t>
            </a:r>
            <a:r>
              <a:rPr lang="en-US" sz="6000" b="1" dirty="0" err="1">
                <a:solidFill>
                  <a:prstClr val="black"/>
                </a:solidFill>
                <a:latin typeface="Times New Roman" panose="02020603050405020304" pitchFamily="18" charset="0"/>
                <a:cs typeface="Times New Roman" panose="02020603050405020304" pitchFamily="18" charset="0"/>
              </a:rPr>
              <a:t>thế</a:t>
            </a:r>
            <a:r>
              <a:rPr lang="en-US" sz="6000" b="1" dirty="0">
                <a:solidFill>
                  <a:prstClr val="black"/>
                </a:solidFill>
                <a:latin typeface="Times New Roman" panose="02020603050405020304" pitchFamily="18" charset="0"/>
                <a:cs typeface="Times New Roman" panose="02020603050405020304" pitchFamily="18" charset="0"/>
              </a:rPr>
              <a:t> </a:t>
            </a:r>
            <a:r>
              <a:rPr lang="en-US" sz="6000" b="1" dirty="0" err="1">
                <a:solidFill>
                  <a:prstClr val="black"/>
                </a:solidFill>
                <a:latin typeface="Times New Roman" panose="02020603050405020304" pitchFamily="18" charset="0"/>
                <a:cs typeface="Times New Roman" panose="02020603050405020304" pitchFamily="18" charset="0"/>
              </a:rPr>
              <a:t>nào</a:t>
            </a:r>
            <a:r>
              <a:rPr lang="en-US" sz="6000" b="1" dirty="0">
                <a:solidFill>
                  <a:prstClr val="black"/>
                </a:solidFill>
                <a:latin typeface="Times New Roman" panose="02020603050405020304" pitchFamily="18" charset="0"/>
                <a:cs typeface="Times New Roman" panose="02020603050405020304" pitchFamily="18" charset="0"/>
              </a:rPr>
              <a:t>?</a:t>
            </a:r>
          </a:p>
          <a:p>
            <a:pPr algn="just" defTabSz="1371600">
              <a:defRPr/>
            </a:pPr>
            <a:r>
              <a:rPr lang="en-US" sz="6000" b="1" dirty="0">
                <a:solidFill>
                  <a:prstClr val="black"/>
                </a:solidFill>
                <a:latin typeface="Times New Roman" panose="02020603050405020304" pitchFamily="18" charset="0"/>
                <a:cs typeface="Times New Roman" panose="02020603050405020304" pitchFamily="18" charset="0"/>
              </a:rPr>
              <a:t> </a:t>
            </a:r>
          </a:p>
        </p:txBody>
      </p:sp>
      <p:sp>
        <p:nvSpPr>
          <p:cNvPr id="4" name="Rounded Rectangle 3"/>
          <p:cNvSpPr/>
          <p:nvPr/>
        </p:nvSpPr>
        <p:spPr>
          <a:xfrm>
            <a:off x="0"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ctr"/>
            <a:r>
              <a:rPr lang="vi-VN" sz="4200">
                <a:solidFill>
                  <a:prstClr val="white"/>
                </a:solidFill>
                <a:latin typeface="Times New Roman" panose="02020603050405020304" pitchFamily="18" charset="0"/>
                <a:cs typeface="Times New Roman" panose="02020603050405020304" pitchFamily="18" charset="0"/>
              </a:rPr>
              <a:t>C.</a:t>
            </a:r>
            <a:r>
              <a:rPr lang="en-US" sz="4200">
                <a:solidFill>
                  <a:prstClr val="white"/>
                </a:solidFill>
                <a:latin typeface="Times New Roman" panose="02020603050405020304" pitchFamily="18" charset="0"/>
                <a:cs typeface="Times New Roman" panose="02020603050405020304" pitchFamily="18" charset="0"/>
              </a:rPr>
              <a:t> </a:t>
            </a:r>
            <a:r>
              <a:rPr lang="pt-BR" sz="4200">
                <a:solidFill>
                  <a:prstClr val="white"/>
                </a:solidFill>
                <a:latin typeface="Times New Roman" panose="02020603050405020304" pitchFamily="18" charset="0"/>
                <a:cs typeface="Times New Roman" panose="02020603050405020304" pitchFamily="18" charset="0"/>
              </a:rPr>
              <a:t>Người em tham lam lười biếng.</a:t>
            </a:r>
            <a:r>
              <a:rPr lang="vi-VN" sz="4200">
                <a:solidFill>
                  <a:prstClr val="white"/>
                </a:solidFill>
                <a:latin typeface="Times New Roman" panose="02020603050405020304" pitchFamily="18" charset="0"/>
                <a:cs typeface="Times New Roman" panose="02020603050405020304" pitchFamily="18" charset="0"/>
              </a:rPr>
              <a:t>.</a:t>
            </a:r>
            <a:endParaRPr lang="en-US" sz="4200">
              <a:solidFill>
                <a:prstClr val="white"/>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0"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en-US" sz="4200">
                <a:solidFill>
                  <a:prstClr val="white"/>
                </a:solidFill>
                <a:latin typeface="Times New Roman" panose="02020603050405020304" pitchFamily="18" charset="0"/>
                <a:cs typeface="Times New Roman" panose="02020603050405020304" pitchFamily="18" charset="0"/>
              </a:rPr>
              <a:t>A. </a:t>
            </a:r>
            <a:r>
              <a:rPr lang="vi-VN" sz="4200">
                <a:solidFill>
                  <a:prstClr val="white"/>
                </a:solidFill>
                <a:latin typeface="Times New Roman" panose="02020603050405020304" pitchFamily="18" charset="0"/>
                <a:cs typeface="Times New Roman" panose="02020603050405020304" pitchFamily="18" charset="0"/>
              </a:rPr>
              <a:t>Người anh tốt bụng chăm chỉ.</a:t>
            </a:r>
            <a:endParaRPr lang="en-US" sz="4200">
              <a:solidFill>
                <a:prstClr val="white"/>
              </a:solidFill>
              <a:latin typeface="Times New Roman" panose="02020603050405020304" pitchFamily="18" charset="0"/>
              <a:cs typeface="Times New Roman" panose="02020603050405020304" pitchFamily="18" charset="0"/>
            </a:endParaRPr>
          </a:p>
        </p:txBody>
      </p:sp>
      <p:sp>
        <p:nvSpPr>
          <p:cNvPr id="6" name="Rounded Rectangle 5"/>
          <p:cNvSpPr/>
          <p:nvPr/>
        </p:nvSpPr>
        <p:spPr>
          <a:xfrm>
            <a:off x="9434946"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en-US" sz="4200">
                <a:solidFill>
                  <a:prstClr val="white"/>
                </a:solidFill>
                <a:latin typeface="Times New Roman" panose="02020603050405020304" pitchFamily="18" charset="0"/>
                <a:cs typeface="Times New Roman" panose="02020603050405020304" pitchFamily="18" charset="0"/>
              </a:rPr>
              <a:t>D. </a:t>
            </a:r>
            <a:r>
              <a:rPr lang="vi-VN" sz="4200">
                <a:solidFill>
                  <a:prstClr val="white"/>
                </a:solidFill>
                <a:latin typeface="Times New Roman" panose="02020603050405020304" pitchFamily="18" charset="0"/>
                <a:cs typeface="Times New Roman" panose="02020603050405020304" pitchFamily="18" charset="0"/>
              </a:rPr>
              <a:t>Cả ba đáp án đều sai.</a:t>
            </a:r>
            <a:endParaRPr lang="en-US" sz="4200">
              <a:solidFill>
                <a:prstClr val="white"/>
              </a:solidFill>
              <a:latin typeface="Times New Roman" panose="02020603050405020304" pitchFamily="18" charset="0"/>
              <a:cs typeface="Times New Roman" panose="02020603050405020304" pitchFamily="18" charset="0"/>
            </a:endParaRPr>
          </a:p>
        </p:txBody>
      </p:sp>
      <p:sp>
        <p:nvSpPr>
          <p:cNvPr id="7" name="Rounded Rectangle 6"/>
          <p:cNvSpPr/>
          <p:nvPr/>
        </p:nvSpPr>
        <p:spPr>
          <a:xfrm>
            <a:off x="9434946"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vi-VN" sz="4200">
                <a:solidFill>
                  <a:prstClr val="white"/>
                </a:solidFill>
                <a:latin typeface="Times New Roman" panose="02020603050405020304" pitchFamily="18" charset="0"/>
                <a:cs typeface="Times New Roman" panose="02020603050405020304" pitchFamily="18" charset="0"/>
              </a:rPr>
              <a:t>B.</a:t>
            </a:r>
            <a:r>
              <a:rPr lang="en-US" sz="4200">
                <a:solidFill>
                  <a:prstClr val="white"/>
                </a:solidFill>
                <a:latin typeface="Times New Roman" panose="02020603050405020304" pitchFamily="18" charset="0"/>
                <a:cs typeface="Times New Roman" panose="02020603050405020304" pitchFamily="18" charset="0"/>
              </a:rPr>
              <a:t> </a:t>
            </a:r>
            <a:r>
              <a:rPr lang="vi-VN" sz="4200">
                <a:solidFill>
                  <a:prstClr val="white"/>
                </a:solidFill>
                <a:latin typeface="Times New Roman" panose="02020603050405020304" pitchFamily="18" charset="0"/>
                <a:cs typeface="Times New Roman" panose="02020603050405020304" pitchFamily="18" charset="0"/>
              </a:rPr>
              <a:t>Người anh tham lam, lười biếng, người em tốt bụng chăm chỉ..</a:t>
            </a:r>
            <a:endParaRPr lang="en-US" sz="4200">
              <a:solidFill>
                <a:prstClr val="white"/>
              </a:solidFill>
              <a:latin typeface="Times New Roman" panose="02020603050405020304" pitchFamily="18" charset="0"/>
              <a:cs typeface="Times New Roman" panose="02020603050405020304" pitchFamily="18" charset="0"/>
            </a:endParaRPr>
          </a:p>
        </p:txBody>
      </p:sp>
      <p:pic>
        <p:nvPicPr>
          <p:cNvPr id="8" name="Picture 4" descr="Từ vựng tiếng Anh thực vật-Học qua game">
            <a:hlinkClick r:id="rId5" action="ppaction://hlinksldjump"/>
          </p:cNvPr>
          <p:cNvPicPr>
            <a:picLocks noChangeAspect="1" noChangeArrowheads="1"/>
          </p:cNvPicPr>
          <p:nvPr/>
        </p:nvPicPr>
        <p:blipFill>
          <a:blip r:embed="rId6">
            <a:extLst>
              <a:ext uri="{BEBA8EAE-BF5A-486C-A8C5-ECC9F3942E4B}">
                <a14:imgProps xmlns:a14="http://schemas.microsoft.com/office/drawing/2010/main" xmlns="">
                  <a14:imgLayer r:embed="rId7">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5741247" y="-440340"/>
            <a:ext cx="3214688" cy="3214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36333989"/>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7"/>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4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4"/>
                  </p:tgtEl>
                </p:cond>
              </p:nextCondLst>
            </p:seq>
            <p:seq concurrent="1" nextAc="seek">
              <p:cTn id="46" restart="whenNotActive" fill="hold" evtFilter="cancelBubble" nodeType="interactiveSeq">
                <p:stCondLst>
                  <p:cond evt="onClick" delay="0">
                    <p:tgtEl>
                      <p:spTgt spid="6"/>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
                  </p:tgtEl>
                </p:cond>
              </p:nextCondLst>
            </p:seq>
          </p:childTnLst>
        </p:cTn>
      </p:par>
    </p:tnLst>
    <p:bldLst>
      <p:bldP spid="3" grpId="0" animBg="1"/>
      <p:bldP spid="4" grpId="0" animBg="1"/>
      <p:bldP spid="4" grpId="1" animBg="1"/>
      <p:bldP spid="5" grpId="0" animBg="1"/>
      <p:bldP spid="5" grpId="1" animBg="1"/>
      <p:bldP spid="6" grpId="0" animBg="1"/>
      <p:bldP spid="6" grpId="1" animBg="1"/>
      <p:bldP spid="7" grpId="0" animBg="1"/>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1D683"/>
        </a:solidFill>
        <a:effectLst/>
      </p:bgPr>
    </p:bg>
    <p:spTree>
      <p:nvGrpSpPr>
        <p:cNvPr id="1" name=""/>
        <p:cNvGrpSpPr/>
        <p:nvPr/>
      </p:nvGrpSpPr>
      <p:grpSpPr>
        <a:xfrm>
          <a:off x="0" y="0"/>
          <a:ext cx="0" cy="0"/>
          <a:chOff x="0" y="0"/>
          <a:chExt cx="0" cy="0"/>
        </a:xfrm>
      </p:grpSpPr>
      <p:sp>
        <p:nvSpPr>
          <p:cNvPr id="2" name="AutoShape 2"/>
          <p:cNvSpPr/>
          <p:nvPr/>
        </p:nvSpPr>
        <p:spPr>
          <a:xfrm>
            <a:off x="-234012" y="0"/>
            <a:ext cx="18522012" cy="7373426"/>
          </a:xfrm>
          <a:prstGeom prst="rect">
            <a:avLst/>
          </a:prstGeom>
          <a:solidFill>
            <a:srgbClr val="8FD4D4"/>
          </a:solidFill>
        </p:spPr>
        <p:txBody>
          <a:bodyPr/>
          <a:lstStyle/>
          <a:p>
            <a:endParaRPr lang="en-US"/>
          </a:p>
        </p:txBody>
      </p:sp>
      <p:pic>
        <p:nvPicPr>
          <p:cNvPr id="3" name="Picture 3"/>
          <p:cNvPicPr>
            <a:picLocks noChangeAspect="1"/>
          </p:cNvPicPr>
          <p:nvPr/>
        </p:nvPicPr>
        <p:blipFill>
          <a:blip r:embed="rId2">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rcRect/>
          <a:stretch>
            <a:fillRect/>
          </a:stretch>
        </p:blipFill>
        <p:spPr>
          <a:xfrm>
            <a:off x="4258168" y="3376362"/>
            <a:ext cx="6276823" cy="3960105"/>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rcRect/>
          <a:stretch>
            <a:fillRect/>
          </a:stretch>
        </p:blipFill>
        <p:spPr>
          <a:xfrm>
            <a:off x="-2971800" y="2002194"/>
            <a:ext cx="10377265" cy="5433913"/>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a:stretch>
            <a:fillRect/>
          </a:stretch>
        </p:blipFill>
        <p:spPr>
          <a:xfrm>
            <a:off x="3834416" y="7660317"/>
            <a:ext cx="7654077" cy="5455270"/>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rcRect/>
          <a:stretch>
            <a:fillRect/>
          </a:stretch>
        </p:blipFill>
        <p:spPr>
          <a:xfrm flipH="1">
            <a:off x="11189029" y="2860465"/>
            <a:ext cx="8696630" cy="4553871"/>
          </a:xfrm>
          <a:prstGeom prst="rect">
            <a:avLst/>
          </a:prstGeom>
        </p:spPr>
      </p:pic>
      <p:pic>
        <p:nvPicPr>
          <p:cNvPr id="7" name="Picture 7"/>
          <p:cNvPicPr>
            <a:picLocks noChangeAspect="1"/>
          </p:cNvPicPr>
          <p:nvPr/>
        </p:nvPicPr>
        <p:blipFill>
          <a:blip r:embed="rId8">
            <a:extLst>
              <a:ext uri="{28A0092B-C50C-407E-A947-70E740481C1C}">
                <a14:useLocalDpi xmlns:a14="http://schemas.microsoft.com/office/drawing/2010/main" xmlns="" val="0"/>
              </a:ext>
              <a:ext uri="{96DAC541-7B7A-43D3-8B79-37D633B846F1}">
                <asvg:svgBlip xmlns:asvg="http://schemas.microsoft.com/office/drawing/2016/SVG/main" xmlns="" r:embed="rId9"/>
              </a:ext>
            </a:extLst>
          </a:blip>
          <a:srcRect/>
          <a:stretch>
            <a:fillRect/>
          </a:stretch>
        </p:blipFill>
        <p:spPr>
          <a:xfrm>
            <a:off x="6267858" y="5166570"/>
            <a:ext cx="5752285" cy="3085316"/>
          </a:xfrm>
          <a:prstGeom prst="rect">
            <a:avLst/>
          </a:prstGeom>
        </p:spPr>
      </p:pic>
      <p:pic>
        <p:nvPicPr>
          <p:cNvPr id="8" name="Picture 8"/>
          <p:cNvPicPr>
            <a:picLocks noChangeAspect="1"/>
          </p:cNvPicPr>
          <p:nvPr/>
        </p:nvPicPr>
        <p:blipFill>
          <a:blip r:embed="rId10">
            <a:extLst>
              <a:ext uri="{28A0092B-C50C-407E-A947-70E740481C1C}">
                <a14:useLocalDpi xmlns:a14="http://schemas.microsoft.com/office/drawing/2010/main" xmlns="" val="0"/>
              </a:ext>
              <a:ext uri="{96DAC541-7B7A-43D3-8B79-37D633B846F1}">
                <asvg:svgBlip xmlns:asvg="http://schemas.microsoft.com/office/drawing/2016/SVG/main" xmlns="" r:embed="rId11"/>
              </a:ext>
            </a:extLst>
          </a:blip>
          <a:srcRect/>
          <a:stretch>
            <a:fillRect/>
          </a:stretch>
        </p:blipFill>
        <p:spPr>
          <a:xfrm>
            <a:off x="3737925" y="3925099"/>
            <a:ext cx="11069386" cy="2850367"/>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xmlns="" val="0"/>
              </a:ext>
              <a:ext uri="{96DAC541-7B7A-43D3-8B79-37D633B846F1}">
                <asvg:svgBlip xmlns:asvg="http://schemas.microsoft.com/office/drawing/2016/SVG/main" xmlns="" r:embed="rId13"/>
              </a:ext>
            </a:extLst>
          </a:blip>
          <a:srcRect/>
          <a:stretch>
            <a:fillRect/>
          </a:stretch>
        </p:blipFill>
        <p:spPr>
          <a:xfrm>
            <a:off x="1357148" y="8744251"/>
            <a:ext cx="2200208" cy="1028097"/>
          </a:xfrm>
          <a:prstGeom prst="rect">
            <a:avLst/>
          </a:prstGeom>
        </p:spPr>
      </p:pic>
      <p:pic>
        <p:nvPicPr>
          <p:cNvPr id="10" name="Picture 10"/>
          <p:cNvPicPr>
            <a:picLocks noChangeAspect="1"/>
          </p:cNvPicPr>
          <p:nvPr/>
        </p:nvPicPr>
        <p:blipFill>
          <a:blip r:embed="rId14">
            <a:extLst>
              <a:ext uri="{28A0092B-C50C-407E-A947-70E740481C1C}">
                <a14:useLocalDpi xmlns:a14="http://schemas.microsoft.com/office/drawing/2010/main" xmlns="" val="0"/>
              </a:ext>
              <a:ext uri="{96DAC541-7B7A-43D3-8B79-37D633B846F1}">
                <asvg:svgBlip xmlns:asvg="http://schemas.microsoft.com/office/drawing/2016/SVG/main" xmlns="" r:embed="rId15"/>
              </a:ext>
            </a:extLst>
          </a:blip>
          <a:srcRect/>
          <a:stretch>
            <a:fillRect/>
          </a:stretch>
        </p:blipFill>
        <p:spPr>
          <a:xfrm rot="105523">
            <a:off x="13953994" y="6958746"/>
            <a:ext cx="2761672" cy="3452090"/>
          </a:xfrm>
          <a:prstGeom prst="rect">
            <a:avLst/>
          </a:prstGeom>
        </p:spPr>
      </p:pic>
      <p:pic>
        <p:nvPicPr>
          <p:cNvPr id="11" name="Picture 11"/>
          <p:cNvPicPr>
            <a:picLocks noChangeAspect="1"/>
          </p:cNvPicPr>
          <p:nvPr/>
        </p:nvPicPr>
        <p:blipFill>
          <a:blip r:embed="rId16" cstate="print">
            <a:extLst>
              <a:ext uri="{28A0092B-C50C-407E-A947-70E740481C1C}">
                <a14:useLocalDpi xmlns:a14="http://schemas.microsoft.com/office/drawing/2010/main" xmlns="" val="0"/>
              </a:ext>
              <a:ext uri="{96DAC541-7B7A-43D3-8B79-37D633B846F1}">
                <asvg:svgBlip xmlns:asvg="http://schemas.microsoft.com/office/drawing/2016/SVG/main" xmlns="" r:embed="rId15"/>
              </a:ext>
            </a:extLst>
          </a:blip>
          <a:srcRect/>
          <a:stretch>
            <a:fillRect/>
          </a:stretch>
        </p:blipFill>
        <p:spPr>
          <a:xfrm rot="105523">
            <a:off x="2488975" y="6536751"/>
            <a:ext cx="1674338" cy="2092923"/>
          </a:xfrm>
          <a:prstGeom prst="rect">
            <a:avLst/>
          </a:prstGeom>
        </p:spPr>
      </p:pic>
      <p:pic>
        <p:nvPicPr>
          <p:cNvPr id="12" name="Picture 12"/>
          <p:cNvPicPr>
            <a:picLocks noChangeAspect="1"/>
          </p:cNvPicPr>
          <p:nvPr/>
        </p:nvPicPr>
        <p:blipFill>
          <a:blip r:embed="rId17" cstate="print">
            <a:extLst>
              <a:ext uri="{28A0092B-C50C-407E-A947-70E740481C1C}">
                <a14:useLocalDpi xmlns:a14="http://schemas.microsoft.com/office/drawing/2010/main" xmlns="" val="0"/>
              </a:ext>
              <a:ext uri="{96DAC541-7B7A-43D3-8B79-37D633B846F1}">
                <asvg:svgBlip xmlns:asvg="http://schemas.microsoft.com/office/drawing/2016/SVG/main" xmlns="" r:embed="rId18"/>
              </a:ext>
            </a:extLst>
          </a:blip>
          <a:srcRect/>
          <a:stretch>
            <a:fillRect/>
          </a:stretch>
        </p:blipFill>
        <p:spPr>
          <a:xfrm>
            <a:off x="16565095" y="6511551"/>
            <a:ext cx="1650556" cy="2309938"/>
          </a:xfrm>
          <a:prstGeom prst="rect">
            <a:avLst/>
          </a:prstGeom>
        </p:spPr>
      </p:pic>
      <p:pic>
        <p:nvPicPr>
          <p:cNvPr id="13" name="Picture 13"/>
          <p:cNvPicPr>
            <a:picLocks noChangeAspect="1"/>
          </p:cNvPicPr>
          <p:nvPr/>
        </p:nvPicPr>
        <p:blipFill>
          <a:blip r:embed="rId19">
            <a:extLst>
              <a:ext uri="{28A0092B-C50C-407E-A947-70E740481C1C}">
                <a14:useLocalDpi xmlns:a14="http://schemas.microsoft.com/office/drawing/2010/main" xmlns="" val="0"/>
              </a:ext>
              <a:ext uri="{96DAC541-7B7A-43D3-8B79-37D633B846F1}">
                <asvg:svgBlip xmlns:asvg="http://schemas.microsoft.com/office/drawing/2016/SVG/main" xmlns="" r:embed="rId20"/>
              </a:ext>
            </a:extLst>
          </a:blip>
          <a:srcRect/>
          <a:stretch>
            <a:fillRect/>
          </a:stretch>
        </p:blipFill>
        <p:spPr>
          <a:xfrm>
            <a:off x="4940194" y="8023788"/>
            <a:ext cx="666281" cy="347299"/>
          </a:xfrm>
          <a:prstGeom prst="rect">
            <a:avLst/>
          </a:prstGeom>
        </p:spPr>
      </p:pic>
      <p:pic>
        <p:nvPicPr>
          <p:cNvPr id="14" name="Picture 14"/>
          <p:cNvPicPr>
            <a:picLocks noChangeAspect="1"/>
          </p:cNvPicPr>
          <p:nvPr/>
        </p:nvPicPr>
        <p:blipFill>
          <a:blip r:embed="rId19">
            <a:extLst>
              <a:ext uri="{28A0092B-C50C-407E-A947-70E740481C1C}">
                <a14:useLocalDpi xmlns:a14="http://schemas.microsoft.com/office/drawing/2010/main" xmlns="" val="0"/>
              </a:ext>
              <a:ext uri="{96DAC541-7B7A-43D3-8B79-37D633B846F1}">
                <asvg:svgBlip xmlns:asvg="http://schemas.microsoft.com/office/drawing/2016/SVG/main" xmlns="" r:embed="rId20"/>
              </a:ext>
            </a:extLst>
          </a:blip>
          <a:srcRect/>
          <a:stretch>
            <a:fillRect/>
          </a:stretch>
        </p:blipFill>
        <p:spPr>
          <a:xfrm>
            <a:off x="8476237" y="8743212"/>
            <a:ext cx="333141" cy="173650"/>
          </a:xfrm>
          <a:prstGeom prst="rect">
            <a:avLst/>
          </a:prstGeom>
        </p:spPr>
      </p:pic>
      <p:pic>
        <p:nvPicPr>
          <p:cNvPr id="15" name="Picture 15"/>
          <p:cNvPicPr>
            <a:picLocks noChangeAspect="1"/>
          </p:cNvPicPr>
          <p:nvPr/>
        </p:nvPicPr>
        <p:blipFill>
          <a:blip r:embed="rId19">
            <a:extLst>
              <a:ext uri="{28A0092B-C50C-407E-A947-70E740481C1C}">
                <a14:useLocalDpi xmlns:a14="http://schemas.microsoft.com/office/drawing/2010/main" xmlns="" val="0"/>
              </a:ext>
              <a:ext uri="{96DAC541-7B7A-43D3-8B79-37D633B846F1}">
                <asvg:svgBlip xmlns:asvg="http://schemas.microsoft.com/office/drawing/2016/SVG/main" xmlns="" r:embed="rId20"/>
              </a:ext>
            </a:extLst>
          </a:blip>
          <a:srcRect/>
          <a:stretch>
            <a:fillRect/>
          </a:stretch>
        </p:blipFill>
        <p:spPr>
          <a:xfrm>
            <a:off x="13696692" y="7336467"/>
            <a:ext cx="333141" cy="173650"/>
          </a:xfrm>
          <a:prstGeom prst="rect">
            <a:avLst/>
          </a:prstGeom>
        </p:spPr>
      </p:pic>
      <p:pic>
        <p:nvPicPr>
          <p:cNvPr id="16" name="Picture 16"/>
          <p:cNvPicPr>
            <a:picLocks noChangeAspect="1"/>
          </p:cNvPicPr>
          <p:nvPr/>
        </p:nvPicPr>
        <p:blipFill>
          <a:blip r:embed="rId21" cstate="print">
            <a:extLst>
              <a:ext uri="{28A0092B-C50C-407E-A947-70E740481C1C}">
                <a14:useLocalDpi xmlns:a14="http://schemas.microsoft.com/office/drawing/2010/main" xmlns="" val="0"/>
              </a:ext>
              <a:ext uri="{96DAC541-7B7A-43D3-8B79-37D633B846F1}">
                <asvg:svgBlip xmlns:asvg="http://schemas.microsoft.com/office/drawing/2016/SVG/main" xmlns="" r:embed="rId22"/>
              </a:ext>
            </a:extLst>
          </a:blip>
          <a:srcRect/>
          <a:stretch>
            <a:fillRect/>
          </a:stretch>
        </p:blipFill>
        <p:spPr>
          <a:xfrm>
            <a:off x="8809378" y="9397722"/>
            <a:ext cx="2379651" cy="921574"/>
          </a:xfrm>
          <a:prstGeom prst="rect">
            <a:avLst/>
          </a:prstGeom>
        </p:spPr>
      </p:pic>
      <p:pic>
        <p:nvPicPr>
          <p:cNvPr id="17" name="Picture 17"/>
          <p:cNvPicPr>
            <a:picLocks noChangeAspect="1"/>
          </p:cNvPicPr>
          <p:nvPr/>
        </p:nvPicPr>
        <p:blipFill>
          <a:blip r:embed="rId23" cstate="print">
            <a:extLst>
              <a:ext uri="{28A0092B-C50C-407E-A947-70E740481C1C}">
                <a14:useLocalDpi xmlns:a14="http://schemas.microsoft.com/office/drawing/2010/main" xmlns="" val="0"/>
              </a:ext>
              <a:ext uri="{96DAC541-7B7A-43D3-8B79-37D633B846F1}">
                <asvg:svgBlip xmlns:asvg="http://schemas.microsoft.com/office/drawing/2016/SVG/main" xmlns="" r:embed="rId24"/>
              </a:ext>
            </a:extLst>
          </a:blip>
          <a:srcRect/>
          <a:stretch>
            <a:fillRect/>
          </a:stretch>
        </p:blipFill>
        <p:spPr>
          <a:xfrm>
            <a:off x="-234012" y="6874524"/>
            <a:ext cx="2340381" cy="906366"/>
          </a:xfrm>
          <a:prstGeom prst="rect">
            <a:avLst/>
          </a:prstGeom>
        </p:spPr>
      </p:pic>
      <p:pic>
        <p:nvPicPr>
          <p:cNvPr id="18" name="Picture 18"/>
          <p:cNvPicPr>
            <a:picLocks noChangeAspect="1"/>
          </p:cNvPicPr>
          <p:nvPr/>
        </p:nvPicPr>
        <p:blipFill>
          <a:blip r:embed="rId25" cstate="print">
            <a:extLst>
              <a:ext uri="{28A0092B-C50C-407E-A947-70E740481C1C}">
                <a14:useLocalDpi xmlns:a14="http://schemas.microsoft.com/office/drawing/2010/main" xmlns="" val="0"/>
              </a:ext>
              <a:ext uri="{96DAC541-7B7A-43D3-8B79-37D633B846F1}">
                <asvg:svgBlip xmlns:asvg="http://schemas.microsoft.com/office/drawing/2016/SVG/main" xmlns="" r:embed="rId26"/>
              </a:ext>
            </a:extLst>
          </a:blip>
          <a:srcRect/>
          <a:stretch>
            <a:fillRect/>
          </a:stretch>
        </p:blipFill>
        <p:spPr>
          <a:xfrm>
            <a:off x="16865320" y="8212679"/>
            <a:ext cx="2303237" cy="1030175"/>
          </a:xfrm>
          <a:prstGeom prst="rect">
            <a:avLst/>
          </a:prstGeom>
        </p:spPr>
      </p:pic>
      <p:pic>
        <p:nvPicPr>
          <p:cNvPr id="19" name="Picture 19"/>
          <p:cNvPicPr>
            <a:picLocks noChangeAspect="1"/>
          </p:cNvPicPr>
          <p:nvPr/>
        </p:nvPicPr>
        <p:blipFill>
          <a:blip r:embed="rId27" cstate="print">
            <a:extLst>
              <a:ext uri="{28A0092B-C50C-407E-A947-70E740481C1C}">
                <a14:useLocalDpi xmlns:a14="http://schemas.microsoft.com/office/drawing/2010/main" xmlns="" val="0"/>
              </a:ext>
              <a:ext uri="{96DAC541-7B7A-43D3-8B79-37D633B846F1}">
                <asvg:svgBlip xmlns:asvg="http://schemas.microsoft.com/office/drawing/2016/SVG/main" xmlns="" r:embed="rId28"/>
              </a:ext>
            </a:extLst>
          </a:blip>
          <a:srcRect/>
          <a:stretch>
            <a:fillRect/>
          </a:stretch>
        </p:blipFill>
        <p:spPr>
          <a:xfrm>
            <a:off x="12834265" y="-1659876"/>
            <a:ext cx="6828194" cy="9058964"/>
          </a:xfrm>
          <a:prstGeom prst="rect">
            <a:avLst/>
          </a:prstGeom>
        </p:spPr>
      </p:pic>
      <p:sp>
        <p:nvSpPr>
          <p:cNvPr id="20" name="TextBox 20"/>
          <p:cNvSpPr txBox="1"/>
          <p:nvPr/>
        </p:nvSpPr>
        <p:spPr>
          <a:xfrm>
            <a:off x="4258168" y="1304323"/>
            <a:ext cx="7753479" cy="605935"/>
          </a:xfrm>
          <a:prstGeom prst="rect">
            <a:avLst/>
          </a:prstGeom>
        </p:spPr>
        <p:txBody>
          <a:bodyPr wrap="square" lIns="0" tIns="0" rIns="0" bIns="0" rtlCol="0" anchor="t">
            <a:spAutoFit/>
          </a:bodyPr>
          <a:lstStyle/>
          <a:p>
            <a:pPr algn="ctr">
              <a:lnSpc>
                <a:spcPts val="4479"/>
              </a:lnSpc>
              <a:spcBef>
                <a:spcPct val="0"/>
              </a:spcBef>
            </a:pPr>
            <a:r>
              <a:rPr lang="en-US" sz="5400" dirty="0">
                <a:solidFill>
                  <a:srgbClr val="446889"/>
                </a:solidFill>
                <a:latin typeface="Roboto Condensed" panose="02000000000000000000" pitchFamily="2" charset="0"/>
                <a:ea typeface="Roboto Condensed" panose="02000000000000000000" pitchFamily="2" charset="0"/>
              </a:rPr>
              <a:t>BÀI 7: THẾ GIỚI CỔ TÍCH</a:t>
            </a:r>
          </a:p>
        </p:txBody>
      </p:sp>
      <p:sp>
        <p:nvSpPr>
          <p:cNvPr id="21" name="TextBox 21"/>
          <p:cNvSpPr txBox="1"/>
          <p:nvPr/>
        </p:nvSpPr>
        <p:spPr>
          <a:xfrm>
            <a:off x="4940194" y="2415607"/>
            <a:ext cx="8636873" cy="702115"/>
          </a:xfrm>
          <a:prstGeom prst="rect">
            <a:avLst/>
          </a:prstGeom>
        </p:spPr>
        <p:txBody>
          <a:bodyPr wrap="square" lIns="0" tIns="0" rIns="0" bIns="0" rtlCol="0" anchor="t">
            <a:spAutoFit/>
          </a:bodyPr>
          <a:lstStyle/>
          <a:p>
            <a:pPr algn="ctr">
              <a:lnSpc>
                <a:spcPts val="5319"/>
              </a:lnSpc>
              <a:spcBef>
                <a:spcPct val="0"/>
              </a:spcBef>
            </a:pPr>
            <a:r>
              <a:rPr lang="en-US" sz="6000" b="1" spc="189" dirty="0">
                <a:solidFill>
                  <a:srgbClr val="446889"/>
                </a:solidFill>
                <a:latin typeface="Roboto Condensed" panose="02000000000000000000" pitchFamily="2" charset="0"/>
                <a:ea typeface="Roboto Condensed" panose="02000000000000000000" pitchFamily="2" charset="0"/>
              </a:rPr>
              <a:t>ĐỌC VĂN BẢN</a:t>
            </a:r>
          </a:p>
        </p:txBody>
      </p:sp>
      <p:sp>
        <p:nvSpPr>
          <p:cNvPr id="22" name="TextBox 22"/>
          <p:cNvSpPr txBox="1"/>
          <p:nvPr/>
        </p:nvSpPr>
        <p:spPr>
          <a:xfrm>
            <a:off x="4258168" y="4004166"/>
            <a:ext cx="9276482" cy="2293769"/>
          </a:xfrm>
          <a:prstGeom prst="rect">
            <a:avLst/>
          </a:prstGeom>
        </p:spPr>
        <p:txBody>
          <a:bodyPr lIns="0" tIns="0" rIns="0" bIns="0" rtlCol="0" anchor="t">
            <a:spAutoFit/>
          </a:bodyPr>
          <a:lstStyle/>
          <a:p>
            <a:pPr algn="ctr">
              <a:lnSpc>
                <a:spcPts val="20304"/>
              </a:lnSpc>
              <a:spcBef>
                <a:spcPct val="0"/>
              </a:spcBef>
            </a:pPr>
            <a:r>
              <a:rPr lang="en-US" sz="14503" spc="725" dirty="0">
                <a:solidFill>
                  <a:srgbClr val="C31F15"/>
                </a:solidFill>
                <a:latin typeface="#9Slide07 SVNA Love Of Thunder" panose="02040603050506020204" pitchFamily="18" charset="0"/>
                <a:ea typeface="Roboto Condensed" panose="02000000000000000000" pitchFamily="2" charset="0"/>
              </a:rPr>
              <a:t>CÂY KHẾ</a:t>
            </a:r>
          </a:p>
        </p:txBody>
      </p:sp>
      <p:pic>
        <p:nvPicPr>
          <p:cNvPr id="23" name="Picture 9">
            <a:extLst>
              <a:ext uri="{FF2B5EF4-FFF2-40B4-BE49-F238E27FC236}">
                <a16:creationId xmlns:a16="http://schemas.microsoft.com/office/drawing/2014/main" xmlns="" id="{E2B3E42C-4AE5-31F4-D7AE-9A54ED9618C8}"/>
              </a:ext>
            </a:extLst>
          </p:cNvPr>
          <p:cNvPicPr>
            <a:picLocks noChangeAspect="1"/>
          </p:cNvPicPr>
          <p:nvPr/>
        </p:nvPicPr>
        <p:blipFill>
          <a:blip r:embed="rId29" cstate="print">
            <a:extLst>
              <a:ext uri="{28A0092B-C50C-407E-A947-70E740481C1C}">
                <a14:useLocalDpi xmlns:a14="http://schemas.microsoft.com/office/drawing/2010/main" xmlns="" val="0"/>
              </a:ext>
              <a:ext uri="{96DAC541-7B7A-43D3-8B79-37D633B846F1}">
                <asvg:svgBlip xmlns:asvg="http://schemas.microsoft.com/office/drawing/2016/SVG/main" xmlns="" r:embed="rId30"/>
              </a:ext>
            </a:extLst>
          </a:blip>
          <a:srcRect/>
          <a:stretch>
            <a:fillRect/>
          </a:stretch>
        </p:blipFill>
        <p:spPr>
          <a:xfrm>
            <a:off x="-1047582" y="205105"/>
            <a:ext cx="5793989" cy="2484173"/>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Diagonal Corner Rectangle 2"/>
          <p:cNvSpPr/>
          <p:nvPr/>
        </p:nvSpPr>
        <p:spPr>
          <a:xfrm>
            <a:off x="1480704" y="0"/>
            <a:ext cx="14744700" cy="3948546"/>
          </a:xfrm>
          <a:prstGeom prst="snip2Diag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r>
              <a:rPr lang="en-US" sz="6000" b="1" dirty="0" err="1">
                <a:solidFill>
                  <a:schemeClr val="tx1"/>
                </a:solidFill>
                <a:latin typeface="Times New Roman" panose="02020603050405020304" pitchFamily="18" charset="0"/>
                <a:cs typeface="Times New Roman" panose="02020603050405020304" pitchFamily="18" charset="0"/>
              </a:rPr>
              <a:t>Câu</a:t>
            </a:r>
            <a:r>
              <a:rPr lang="en-US" sz="6000" b="1" dirty="0">
                <a:solidFill>
                  <a:schemeClr val="tx1"/>
                </a:solidFill>
                <a:latin typeface="Times New Roman" panose="02020603050405020304" pitchFamily="18" charset="0"/>
                <a:cs typeface="Times New Roman" panose="02020603050405020304" pitchFamily="18" charset="0"/>
              </a:rPr>
              <a:t> 3.</a:t>
            </a:r>
            <a:r>
              <a:rPr lang="pt-BR" sz="6000" b="1" dirty="0">
                <a:solidFill>
                  <a:schemeClr val="tx1"/>
                </a:solidFill>
                <a:latin typeface="Times New Roman" panose="02020603050405020304" pitchFamily="18" charset="0"/>
                <a:cs typeface="Times New Roman" panose="02020603050405020304" pitchFamily="18" charset="0"/>
              </a:rPr>
              <a:t> Khi cho em ra ở riêng, người anh chia gì cho em?</a:t>
            </a:r>
            <a:endParaRPr lang="en-US" sz="6000" b="1" dirty="0">
              <a:solidFill>
                <a:schemeClr val="tx1"/>
              </a:solidFill>
              <a:latin typeface="Times New Roman" panose="02020603050405020304" pitchFamily="18" charset="0"/>
              <a:cs typeface="Times New Roman" panose="02020603050405020304" pitchFamily="18" charset="0"/>
            </a:endParaRPr>
          </a:p>
          <a:p>
            <a:pPr algn="just"/>
            <a:endParaRPr lang="en-US" sz="6000" b="1" dirty="0">
              <a:solidFill>
                <a:schemeClr val="tx1"/>
              </a:solidFill>
              <a:latin typeface="Times New Roman" panose="02020603050405020304" pitchFamily="18" charset="0"/>
              <a:cs typeface="Times New Roman" panose="02020603050405020304" pitchFamily="18" charset="0"/>
            </a:endParaRPr>
          </a:p>
          <a:p>
            <a:pPr algn="just"/>
            <a:r>
              <a:rPr lang="en-US" sz="6000" b="1" dirty="0">
                <a:solidFill>
                  <a:schemeClr val="tx1"/>
                </a:solidFill>
                <a:latin typeface="Times New Roman" panose="02020603050405020304" pitchFamily="18" charset="0"/>
                <a:cs typeface="Times New Roman" panose="02020603050405020304" pitchFamily="18" charset="0"/>
              </a:rPr>
              <a:t> </a:t>
            </a:r>
          </a:p>
        </p:txBody>
      </p:sp>
      <p:sp>
        <p:nvSpPr>
          <p:cNvPr id="4" name="Rounded Rectangle 3"/>
          <p:cNvSpPr/>
          <p:nvPr/>
        </p:nvSpPr>
        <p:spPr>
          <a:xfrm>
            <a:off x="0"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ctr"/>
            <a:r>
              <a:rPr lang="en-US" sz="5400">
                <a:solidFill>
                  <a:prstClr val="white"/>
                </a:solidFill>
                <a:latin typeface="Times New Roman" panose="02020603050405020304" pitchFamily="18" charset="0"/>
                <a:cs typeface="Times New Roman" panose="02020603050405020304" pitchFamily="18" charset="0"/>
              </a:rPr>
              <a:t>C. Túp lều. </a:t>
            </a:r>
          </a:p>
        </p:txBody>
      </p:sp>
      <p:sp>
        <p:nvSpPr>
          <p:cNvPr id="5" name="Rounded Rectangle 4"/>
          <p:cNvSpPr/>
          <p:nvPr/>
        </p:nvSpPr>
        <p:spPr>
          <a:xfrm>
            <a:off x="0"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5400">
                <a:latin typeface="Times New Roman" panose="02020603050405020304" pitchFamily="18" charset="0"/>
                <a:cs typeface="Times New Roman" panose="02020603050405020304" pitchFamily="18" charset="0"/>
              </a:rPr>
              <a:t>A. Cây khế và túp lều.</a:t>
            </a:r>
          </a:p>
        </p:txBody>
      </p:sp>
      <p:sp>
        <p:nvSpPr>
          <p:cNvPr id="6" name="Rounded Rectangle 5"/>
          <p:cNvSpPr/>
          <p:nvPr/>
        </p:nvSpPr>
        <p:spPr>
          <a:xfrm>
            <a:off x="9434946"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ctr"/>
            <a:r>
              <a:rPr lang="en-US" sz="5400">
                <a:solidFill>
                  <a:prstClr val="white"/>
                </a:solidFill>
                <a:latin typeface="Times New Roman" panose="02020603050405020304" pitchFamily="18" charset="0"/>
                <a:cs typeface="Times New Roman" panose="02020603050405020304" pitchFamily="18" charset="0"/>
              </a:rPr>
              <a:t>D. Vàng bạc. </a:t>
            </a:r>
          </a:p>
        </p:txBody>
      </p:sp>
      <p:sp>
        <p:nvSpPr>
          <p:cNvPr id="7" name="Rounded Rectangle 6"/>
          <p:cNvSpPr/>
          <p:nvPr/>
        </p:nvSpPr>
        <p:spPr>
          <a:xfrm>
            <a:off x="9434946"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ctr"/>
            <a:r>
              <a:rPr lang="en-US" sz="5400">
                <a:solidFill>
                  <a:prstClr val="white"/>
                </a:solidFill>
                <a:latin typeface="Times New Roman" panose="02020603050405020304" pitchFamily="18" charset="0"/>
                <a:cs typeface="Times New Roman" panose="02020603050405020304" pitchFamily="18" charset="0"/>
              </a:rPr>
              <a:t>B. Ngôi nhà ngói. </a:t>
            </a:r>
          </a:p>
        </p:txBody>
      </p:sp>
      <p:pic>
        <p:nvPicPr>
          <p:cNvPr id="8" name="Picture 4" descr="Từ vựng tiếng Anh thực vật-Học qua game">
            <a:hlinkClick r:id="rId5" action="ppaction://hlinksldjump"/>
          </p:cNvPr>
          <p:cNvPicPr>
            <a:picLocks noChangeAspect="1" noChangeArrowheads="1"/>
          </p:cNvPicPr>
          <p:nvPr/>
        </p:nvPicPr>
        <p:blipFill>
          <a:blip r:embed="rId6">
            <a:extLst>
              <a:ext uri="{BEBA8EAE-BF5A-486C-A8C5-ECC9F3942E4B}">
                <a14:imgProps xmlns:a14="http://schemas.microsoft.com/office/drawing/2010/main" xmlns="">
                  <a14:imgLayer r:embed="rId7">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5741247" y="-440340"/>
            <a:ext cx="3214688" cy="3214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7266733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5"/>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7"/>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4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4"/>
                  </p:tgtEl>
                </p:cond>
              </p:nextCondLst>
            </p:seq>
            <p:seq concurrent="1" nextAc="seek">
              <p:cTn id="46" restart="whenNotActive" fill="hold" evtFilter="cancelBubble" nodeType="interactiveSeq">
                <p:stCondLst>
                  <p:cond evt="onClick" delay="0">
                    <p:tgtEl>
                      <p:spTgt spid="6"/>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6"/>
                  </p:tgtEl>
                </p:cond>
              </p:nextCondLst>
            </p:seq>
          </p:childTnLst>
        </p:cTn>
      </p:par>
    </p:tnLst>
    <p:bldLst>
      <p:bldP spid="3" grpId="0" animBg="1"/>
      <p:bldP spid="4" grpId="0" animBg="1"/>
      <p:bldP spid="4" grpId="1" animBg="1"/>
      <p:bldP spid="5" grpId="0" animBg="1"/>
      <p:bldP spid="5" grpId="1" animBg="1"/>
      <p:bldP spid="6" grpId="0" animBg="1"/>
      <p:bldP spid="6" grpId="1" animBg="1"/>
      <p:bldP spid="7" grpId="0" animBg="1"/>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Diagonal Corner Rectangle 2"/>
          <p:cNvSpPr/>
          <p:nvPr/>
        </p:nvSpPr>
        <p:spPr>
          <a:xfrm>
            <a:off x="1480704" y="0"/>
            <a:ext cx="14744700" cy="3948546"/>
          </a:xfrm>
          <a:prstGeom prst="snip2Diag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r>
              <a:rPr lang="en-US" sz="6000" b="1" dirty="0" err="1">
                <a:solidFill>
                  <a:schemeClr val="tx1"/>
                </a:solidFill>
                <a:latin typeface="Times New Roman" panose="02020603050405020304" pitchFamily="18" charset="0"/>
                <a:cs typeface="Times New Roman" panose="02020603050405020304" pitchFamily="18" charset="0"/>
              </a:rPr>
              <a:t>Câu</a:t>
            </a:r>
            <a:r>
              <a:rPr lang="en-US" sz="6000" b="1" dirty="0">
                <a:solidFill>
                  <a:schemeClr val="tx1"/>
                </a:solidFill>
                <a:latin typeface="Times New Roman" panose="02020603050405020304" pitchFamily="18" charset="0"/>
                <a:cs typeface="Times New Roman" panose="02020603050405020304" pitchFamily="18" charset="0"/>
              </a:rPr>
              <a:t> 4.</a:t>
            </a:r>
            <a:r>
              <a:rPr lang="vi-VN" sz="6000" b="1" dirty="0">
                <a:solidFill>
                  <a:schemeClr val="tx1"/>
                </a:solidFill>
                <a:latin typeface="Times New Roman" panose="02020603050405020304" pitchFamily="18" charset="0"/>
                <a:cs typeface="Times New Roman" panose="02020603050405020304" pitchFamily="18" charset="0"/>
              </a:rPr>
              <a:t> Khi thấy em trở nên giàu có, người anh đã làm gì?</a:t>
            </a:r>
            <a:endParaRPr lang="en-US" sz="6000" b="1" dirty="0">
              <a:solidFill>
                <a:schemeClr val="tx1"/>
              </a:solidFill>
              <a:latin typeface="Times New Roman" panose="02020603050405020304" pitchFamily="18" charset="0"/>
              <a:cs typeface="Times New Roman" panose="02020603050405020304" pitchFamily="18" charset="0"/>
            </a:endParaRPr>
          </a:p>
          <a:p>
            <a:pPr algn="just"/>
            <a:endParaRPr lang="en-US" sz="6000" b="1" dirty="0">
              <a:solidFill>
                <a:schemeClr val="tx1"/>
              </a:solidFill>
              <a:latin typeface="Times New Roman" panose="02020603050405020304" pitchFamily="18" charset="0"/>
              <a:cs typeface="Times New Roman" panose="02020603050405020304" pitchFamily="18" charset="0"/>
            </a:endParaRPr>
          </a:p>
          <a:p>
            <a:pPr algn="just"/>
            <a:r>
              <a:rPr lang="en-US" sz="6000" b="1" dirty="0">
                <a:solidFill>
                  <a:schemeClr val="tx1"/>
                </a:solidFill>
                <a:latin typeface="Times New Roman" panose="02020603050405020304" pitchFamily="18" charset="0"/>
                <a:cs typeface="Times New Roman" panose="02020603050405020304" pitchFamily="18" charset="0"/>
              </a:rPr>
              <a:t> </a:t>
            </a:r>
          </a:p>
        </p:txBody>
      </p:sp>
      <p:sp>
        <p:nvSpPr>
          <p:cNvPr id="4" name="Rounded Rectangle 3"/>
          <p:cNvSpPr/>
          <p:nvPr/>
        </p:nvSpPr>
        <p:spPr>
          <a:xfrm>
            <a:off x="0"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ctr"/>
            <a:r>
              <a:rPr lang="en-US" sz="5400">
                <a:solidFill>
                  <a:prstClr val="white"/>
                </a:solidFill>
                <a:latin typeface="Times New Roman" panose="02020603050405020304" pitchFamily="18" charset="0"/>
                <a:cs typeface="Times New Roman" panose="02020603050405020304" pitchFamily="18" charset="0"/>
              </a:rPr>
              <a:t>C.</a:t>
            </a:r>
            <a:r>
              <a:rPr lang="vi-VN" sz="5400">
                <a:solidFill>
                  <a:prstClr val="white"/>
                </a:solidFill>
                <a:latin typeface="Times New Roman" panose="02020603050405020304" pitchFamily="18" charset="0"/>
                <a:cs typeface="Times New Roman" panose="02020603050405020304" pitchFamily="18" charset="0"/>
              </a:rPr>
              <a:t> Người anh cho rằng người em đã làm việc khuất tất</a:t>
            </a:r>
            <a:r>
              <a:rPr lang="en-US" sz="5400">
                <a:solidFill>
                  <a:prstClr val="white"/>
                </a:solidFill>
                <a:latin typeface="Times New Roman" panose="02020603050405020304" pitchFamily="18" charset="0"/>
                <a:cs typeface="Times New Roman" panose="02020603050405020304" pitchFamily="18" charset="0"/>
              </a:rPr>
              <a:t>.</a:t>
            </a:r>
          </a:p>
        </p:txBody>
      </p:sp>
      <p:sp>
        <p:nvSpPr>
          <p:cNvPr id="5" name="Rounded Rectangle 4"/>
          <p:cNvSpPr/>
          <p:nvPr/>
        </p:nvSpPr>
        <p:spPr>
          <a:xfrm>
            <a:off x="0"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r>
              <a:rPr lang="en-US" sz="5400">
                <a:latin typeface="Times New Roman" panose="02020603050405020304" pitchFamily="18" charset="0"/>
                <a:cs typeface="Times New Roman" panose="02020603050405020304" pitchFamily="18" charset="0"/>
              </a:rPr>
              <a:t>A. </a:t>
            </a:r>
            <a:r>
              <a:rPr lang="vi-VN" sz="5400">
                <a:latin typeface="Times New Roman" panose="02020603050405020304" pitchFamily="18" charset="0"/>
                <a:cs typeface="Times New Roman" panose="02020603050405020304" pitchFamily="18" charset="0"/>
              </a:rPr>
              <a:t>Người anh đòi đổi ruộng vườn, nhà cửa của mình để lấy cây khế.</a:t>
            </a:r>
            <a:endParaRPr lang="en-US" sz="5400">
              <a:latin typeface="Times New Roman" panose="02020603050405020304" pitchFamily="18" charset="0"/>
              <a:cs typeface="Times New Roman" panose="02020603050405020304" pitchFamily="18" charset="0"/>
            </a:endParaRPr>
          </a:p>
        </p:txBody>
      </p:sp>
      <p:sp>
        <p:nvSpPr>
          <p:cNvPr id="6" name="Rounded Rectangle 5"/>
          <p:cNvSpPr/>
          <p:nvPr/>
        </p:nvSpPr>
        <p:spPr>
          <a:xfrm>
            <a:off x="9434946"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en-US" sz="5400">
                <a:solidFill>
                  <a:prstClr val="white"/>
                </a:solidFill>
                <a:latin typeface="Times New Roman" panose="02020603050405020304" pitchFamily="18" charset="0"/>
                <a:cs typeface="Times New Roman" panose="02020603050405020304" pitchFamily="18" charset="0"/>
              </a:rPr>
              <a:t>D.</a:t>
            </a:r>
            <a:r>
              <a:rPr lang="vi-VN" sz="5400">
                <a:solidFill>
                  <a:prstClr val="white"/>
                </a:solidFill>
                <a:latin typeface="Times New Roman" panose="02020603050405020304" pitchFamily="18" charset="0"/>
                <a:cs typeface="Times New Roman" panose="02020603050405020304" pitchFamily="18" charset="0"/>
              </a:rPr>
              <a:t> Người anh thấy hối hận vì trước kia đã đối xử không tốt với em</a:t>
            </a:r>
            <a:r>
              <a:rPr lang="en-US" sz="5400">
                <a:solidFill>
                  <a:prstClr val="white"/>
                </a:solidFill>
                <a:latin typeface="Times New Roman" panose="02020603050405020304" pitchFamily="18" charset="0"/>
                <a:cs typeface="Times New Roman" panose="02020603050405020304" pitchFamily="18" charset="0"/>
              </a:rPr>
              <a:t>.</a:t>
            </a:r>
            <a:r>
              <a:rPr lang="vi-VN" sz="5400">
                <a:solidFill>
                  <a:prstClr val="white"/>
                </a:solidFill>
                <a:latin typeface="Times New Roman" panose="02020603050405020304" pitchFamily="18" charset="0"/>
                <a:cs typeface="Times New Roman" panose="02020603050405020304" pitchFamily="18" charset="0"/>
              </a:rPr>
              <a:t> </a:t>
            </a:r>
            <a:r>
              <a:rPr lang="en-US" sz="5400">
                <a:solidFill>
                  <a:prstClr val="white"/>
                </a:solidFill>
                <a:latin typeface="Times New Roman" panose="02020603050405020304" pitchFamily="18" charset="0"/>
                <a:cs typeface="Times New Roman" panose="02020603050405020304" pitchFamily="18" charset="0"/>
              </a:rPr>
              <a:t> </a:t>
            </a:r>
          </a:p>
        </p:txBody>
      </p:sp>
      <p:sp>
        <p:nvSpPr>
          <p:cNvPr id="7" name="Rounded Rectangle 6"/>
          <p:cNvSpPr/>
          <p:nvPr/>
        </p:nvSpPr>
        <p:spPr>
          <a:xfrm>
            <a:off x="9434946"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en-US" sz="5400">
                <a:solidFill>
                  <a:prstClr val="white"/>
                </a:solidFill>
                <a:latin typeface="Times New Roman" panose="02020603050405020304" pitchFamily="18" charset="0"/>
                <a:cs typeface="Times New Roman" panose="02020603050405020304" pitchFamily="18" charset="0"/>
              </a:rPr>
              <a:t>B.</a:t>
            </a:r>
            <a:r>
              <a:rPr lang="vi-VN" sz="5400">
                <a:solidFill>
                  <a:prstClr val="white"/>
                </a:solidFill>
                <a:latin typeface="Times New Roman" panose="02020603050405020304" pitchFamily="18" charset="0"/>
                <a:cs typeface="Times New Roman" panose="02020603050405020304" pitchFamily="18" charset="0"/>
              </a:rPr>
              <a:t> Người anh đòi người em cho mình cây khế.</a:t>
            </a:r>
            <a:r>
              <a:rPr lang="en-US" sz="5400">
                <a:solidFill>
                  <a:prstClr val="white"/>
                </a:solidFill>
                <a:latin typeface="Times New Roman" panose="02020603050405020304" pitchFamily="18" charset="0"/>
                <a:cs typeface="Times New Roman" panose="02020603050405020304" pitchFamily="18" charset="0"/>
              </a:rPr>
              <a:t> </a:t>
            </a:r>
          </a:p>
        </p:txBody>
      </p:sp>
      <p:pic>
        <p:nvPicPr>
          <p:cNvPr id="8" name="Picture 4" descr="Từ vựng tiếng Anh thực vật-Học qua game">
            <a:hlinkClick r:id="rId5" action="ppaction://hlinksldjump"/>
          </p:cNvPr>
          <p:cNvPicPr>
            <a:picLocks noChangeAspect="1" noChangeArrowheads="1"/>
          </p:cNvPicPr>
          <p:nvPr/>
        </p:nvPicPr>
        <p:blipFill>
          <a:blip r:embed="rId6">
            <a:extLst>
              <a:ext uri="{BEBA8EAE-BF5A-486C-A8C5-ECC9F3942E4B}">
                <a14:imgProps xmlns:a14="http://schemas.microsoft.com/office/drawing/2010/main" xmlns="">
                  <a14:imgLayer r:embed="rId7">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5741247" y="-440340"/>
            <a:ext cx="3214688" cy="3214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2839273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5"/>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7"/>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4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4"/>
                  </p:tgtEl>
                </p:cond>
              </p:nextCondLst>
            </p:seq>
            <p:seq concurrent="1" nextAc="seek">
              <p:cTn id="46" restart="whenNotActive" fill="hold" evtFilter="cancelBubble" nodeType="interactiveSeq">
                <p:stCondLst>
                  <p:cond evt="onClick" delay="0">
                    <p:tgtEl>
                      <p:spTgt spid="6"/>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6"/>
                  </p:tgtEl>
                </p:cond>
              </p:nextCondLst>
            </p:seq>
          </p:childTnLst>
        </p:cTn>
      </p:par>
    </p:tnLst>
    <p:bldLst>
      <p:bldP spid="3" grpId="0" animBg="1"/>
      <p:bldP spid="4" grpId="0" animBg="1"/>
      <p:bldP spid="4" grpId="1" animBg="1"/>
      <p:bldP spid="5" grpId="0" animBg="1"/>
      <p:bldP spid="5" grpId="1" animBg="1"/>
      <p:bldP spid="6" grpId="0" animBg="1"/>
      <p:bldP spid="6" grpId="1" animBg="1"/>
      <p:bldP spid="7" grpId="0" animBg="1"/>
      <p:bldP spid="7"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Diagonal Corner Rectangle 2"/>
          <p:cNvSpPr/>
          <p:nvPr/>
        </p:nvSpPr>
        <p:spPr>
          <a:xfrm>
            <a:off x="1480704" y="0"/>
            <a:ext cx="14744700" cy="3948546"/>
          </a:xfrm>
          <a:prstGeom prst="snip2Diag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r>
              <a:rPr lang="en-US" sz="6000" b="1" dirty="0" err="1">
                <a:solidFill>
                  <a:schemeClr val="tx1"/>
                </a:solidFill>
                <a:latin typeface="Times New Roman" panose="02020603050405020304" pitchFamily="18" charset="0"/>
                <a:cs typeface="Times New Roman" panose="02020603050405020304" pitchFamily="18" charset="0"/>
              </a:rPr>
              <a:t>Câu</a:t>
            </a:r>
            <a:r>
              <a:rPr lang="en-US" sz="6000" b="1" dirty="0">
                <a:solidFill>
                  <a:schemeClr val="tx1"/>
                </a:solidFill>
                <a:latin typeface="Times New Roman" panose="02020603050405020304" pitchFamily="18" charset="0"/>
                <a:cs typeface="Times New Roman" panose="02020603050405020304" pitchFamily="18" charset="0"/>
              </a:rPr>
              <a:t> 5.</a:t>
            </a:r>
            <a:r>
              <a:rPr lang="vi-VN" sz="6000" b="1" dirty="0">
                <a:solidFill>
                  <a:schemeClr val="tx1"/>
                </a:solidFill>
                <a:latin typeface="Times New Roman" panose="02020603050405020304" pitchFamily="18" charset="0"/>
                <a:cs typeface="Times New Roman" panose="02020603050405020304" pitchFamily="18" charset="0"/>
              </a:rPr>
              <a:t> Vì sao người anh rơi xuống biển:</a:t>
            </a:r>
            <a:endParaRPr lang="en-US" sz="6000" b="1" dirty="0">
              <a:solidFill>
                <a:schemeClr val="tx1"/>
              </a:solidFill>
              <a:latin typeface="Times New Roman" panose="02020603050405020304" pitchFamily="18" charset="0"/>
              <a:cs typeface="Times New Roman" panose="02020603050405020304" pitchFamily="18" charset="0"/>
            </a:endParaRPr>
          </a:p>
          <a:p>
            <a:pPr algn="just"/>
            <a:r>
              <a:rPr lang="en-US" sz="6000" b="1" dirty="0">
                <a:solidFill>
                  <a:schemeClr val="tx1"/>
                </a:solidFill>
                <a:latin typeface="Times New Roman" panose="02020603050405020304" pitchFamily="18" charset="0"/>
                <a:cs typeface="Times New Roman" panose="02020603050405020304" pitchFamily="18" charset="0"/>
              </a:rPr>
              <a:t> </a:t>
            </a:r>
          </a:p>
        </p:txBody>
      </p:sp>
      <p:sp>
        <p:nvSpPr>
          <p:cNvPr id="4" name="Rounded Rectangle 3"/>
          <p:cNvSpPr/>
          <p:nvPr/>
        </p:nvSpPr>
        <p:spPr>
          <a:xfrm>
            <a:off x="0"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ctr"/>
            <a:r>
              <a:rPr lang="en-US" sz="4200">
                <a:solidFill>
                  <a:prstClr val="white"/>
                </a:solidFill>
                <a:latin typeface="Times New Roman" panose="02020603050405020304" pitchFamily="18" charset="0"/>
                <a:cs typeface="Times New Roman" panose="02020603050405020304" pitchFamily="18" charset="0"/>
              </a:rPr>
              <a:t>C.</a:t>
            </a:r>
            <a:r>
              <a:rPr lang="vi-VN" sz="4200">
                <a:solidFill>
                  <a:prstClr val="white"/>
                </a:solidFill>
                <a:latin typeface="Times New Roman" panose="02020603050405020304" pitchFamily="18" charset="0"/>
                <a:cs typeface="Times New Roman" panose="02020603050405020304" pitchFamily="18" charset="0"/>
              </a:rPr>
              <a:t> Người anh cầm nhiều vàng quá nên bị trượt tay và rơi xuống</a:t>
            </a:r>
            <a:r>
              <a:rPr lang="en-US" sz="4200">
                <a:solidFill>
                  <a:prstClr val="white"/>
                </a:solidFill>
                <a:latin typeface="Times New Roman" panose="02020603050405020304" pitchFamily="18" charset="0"/>
                <a:cs typeface="Times New Roman" panose="02020603050405020304" pitchFamily="18" charset="0"/>
              </a:rPr>
              <a:t>.</a:t>
            </a:r>
          </a:p>
        </p:txBody>
      </p:sp>
      <p:sp>
        <p:nvSpPr>
          <p:cNvPr id="5" name="Rounded Rectangle 4"/>
          <p:cNvSpPr/>
          <p:nvPr/>
        </p:nvSpPr>
        <p:spPr>
          <a:xfrm>
            <a:off x="0"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r>
              <a:rPr lang="en-US" sz="4200">
                <a:latin typeface="Times New Roman" panose="02020603050405020304" pitchFamily="18" charset="0"/>
                <a:cs typeface="Times New Roman" panose="02020603050405020304" pitchFamily="18" charset="0"/>
              </a:rPr>
              <a:t>A. </a:t>
            </a:r>
            <a:r>
              <a:rPr lang="vi-VN" sz="4200">
                <a:latin typeface="Times New Roman" panose="02020603050405020304" pitchFamily="18" charset="0"/>
                <a:cs typeface="Times New Roman" panose="02020603050405020304" pitchFamily="18" charset="0"/>
              </a:rPr>
              <a:t>Người anh lấy quá nhiều vàng, con chim đuối sức vì chở quá nặng.</a:t>
            </a:r>
            <a:endParaRPr lang="en-US" sz="4200">
              <a:latin typeface="Times New Roman" panose="02020603050405020304" pitchFamily="18" charset="0"/>
              <a:cs typeface="Times New Roman" panose="02020603050405020304" pitchFamily="18" charset="0"/>
            </a:endParaRPr>
          </a:p>
        </p:txBody>
      </p:sp>
      <p:sp>
        <p:nvSpPr>
          <p:cNvPr id="6" name="Rounded Rectangle 5"/>
          <p:cNvSpPr/>
          <p:nvPr/>
        </p:nvSpPr>
        <p:spPr>
          <a:xfrm>
            <a:off x="9434946" y="8063345"/>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en-US" sz="4200">
                <a:solidFill>
                  <a:prstClr val="white"/>
                </a:solidFill>
                <a:latin typeface="Times New Roman" panose="02020603050405020304" pitchFamily="18" charset="0"/>
                <a:cs typeface="Times New Roman" panose="02020603050405020304" pitchFamily="18" charset="0"/>
              </a:rPr>
              <a:t>D.</a:t>
            </a:r>
            <a:r>
              <a:rPr lang="vi-VN" sz="4200">
                <a:solidFill>
                  <a:prstClr val="white"/>
                </a:solidFill>
                <a:latin typeface="Times New Roman" panose="02020603050405020304" pitchFamily="18" charset="0"/>
                <a:cs typeface="Times New Roman" panose="02020603050405020304" pitchFamily="18" charset="0"/>
              </a:rPr>
              <a:t> Cả ba đáp án đều sai</a:t>
            </a:r>
            <a:r>
              <a:rPr lang="en-US" sz="4200">
                <a:solidFill>
                  <a:prstClr val="white"/>
                </a:solidFill>
                <a:latin typeface="Times New Roman" panose="02020603050405020304" pitchFamily="18" charset="0"/>
                <a:cs typeface="Times New Roman" panose="02020603050405020304" pitchFamily="18" charset="0"/>
              </a:rPr>
              <a:t>.</a:t>
            </a:r>
            <a:r>
              <a:rPr lang="vi-VN" sz="4200">
                <a:solidFill>
                  <a:prstClr val="white"/>
                </a:solidFill>
                <a:latin typeface="Times New Roman" panose="02020603050405020304" pitchFamily="18" charset="0"/>
                <a:cs typeface="Times New Roman" panose="02020603050405020304" pitchFamily="18" charset="0"/>
              </a:rPr>
              <a:t> </a:t>
            </a:r>
            <a:r>
              <a:rPr lang="en-US" sz="4200">
                <a:solidFill>
                  <a:prstClr val="white"/>
                </a:solidFill>
                <a:latin typeface="Times New Roman" panose="02020603050405020304" pitchFamily="18" charset="0"/>
                <a:cs typeface="Times New Roman" panose="02020603050405020304" pitchFamily="18" charset="0"/>
              </a:rPr>
              <a:t> </a:t>
            </a:r>
          </a:p>
        </p:txBody>
      </p:sp>
      <p:sp>
        <p:nvSpPr>
          <p:cNvPr id="7" name="Rounded Rectangle 6"/>
          <p:cNvSpPr/>
          <p:nvPr/>
        </p:nvSpPr>
        <p:spPr>
          <a:xfrm>
            <a:off x="9434946" y="5174674"/>
            <a:ext cx="8853054" cy="222365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en-US" sz="4200">
                <a:solidFill>
                  <a:prstClr val="white"/>
                </a:solidFill>
                <a:latin typeface="Times New Roman" panose="02020603050405020304" pitchFamily="18" charset="0"/>
                <a:cs typeface="Times New Roman" panose="02020603050405020304" pitchFamily="18" charset="0"/>
              </a:rPr>
              <a:t>B.</a:t>
            </a:r>
            <a:r>
              <a:rPr lang="vi-VN" sz="4200">
                <a:solidFill>
                  <a:prstClr val="white"/>
                </a:solidFill>
                <a:latin typeface="Times New Roman" panose="02020603050405020304" pitchFamily="18" charset="0"/>
                <a:cs typeface="Times New Roman" panose="02020603050405020304" pitchFamily="18" charset="0"/>
              </a:rPr>
              <a:t> Người anh lấy quá nhiều vàng, phượng hoàng cố tình nghiêng cánh làm rơi người anh.</a:t>
            </a:r>
            <a:r>
              <a:rPr lang="en-US" sz="4200">
                <a:solidFill>
                  <a:prstClr val="white"/>
                </a:solidFill>
                <a:latin typeface="Times New Roman" panose="02020603050405020304" pitchFamily="18" charset="0"/>
                <a:cs typeface="Times New Roman" panose="02020603050405020304" pitchFamily="18" charset="0"/>
              </a:rPr>
              <a:t> </a:t>
            </a:r>
          </a:p>
        </p:txBody>
      </p:sp>
      <p:pic>
        <p:nvPicPr>
          <p:cNvPr id="8" name="Picture 4" descr="Từ vựng tiếng Anh thực vật-Học qua game">
            <a:hlinkClick r:id="rId5" action="ppaction://hlinksldjump"/>
          </p:cNvPr>
          <p:cNvPicPr>
            <a:picLocks noChangeAspect="1" noChangeArrowheads="1"/>
          </p:cNvPicPr>
          <p:nvPr/>
        </p:nvPicPr>
        <p:blipFill>
          <a:blip r:embed="rId6">
            <a:extLst>
              <a:ext uri="{BEBA8EAE-BF5A-486C-A8C5-ECC9F3942E4B}">
                <a14:imgProps xmlns:a14="http://schemas.microsoft.com/office/drawing/2010/main" xmlns="">
                  <a14:imgLayer r:embed="rId7">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4097212">
            <a:off x="15741247" y="-440340"/>
            <a:ext cx="3214688" cy="3214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9546270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5"/>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7"/>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4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4"/>
                  </p:tgtEl>
                </p:cond>
              </p:nextCondLst>
            </p:seq>
            <p:seq concurrent="1" nextAc="seek">
              <p:cTn id="46" restart="whenNotActive" fill="hold" evtFilter="cancelBubble" nodeType="interactiveSeq">
                <p:stCondLst>
                  <p:cond evt="onClick" delay="0">
                    <p:tgtEl>
                      <p:spTgt spid="6"/>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6"/>
                  </p:tgtEl>
                </p:cond>
              </p:nextCondLst>
            </p:seq>
          </p:childTnLst>
        </p:cTn>
      </p:par>
    </p:tnLst>
    <p:bldLst>
      <p:bldP spid="3" grpId="0" animBg="1"/>
      <p:bldP spid="4" grpId="0" animBg="1"/>
      <p:bldP spid="4" grpId="1" animBg="1"/>
      <p:bldP spid="5" grpId="0" animBg="1"/>
      <p:bldP spid="5" grpId="1" animBg="1"/>
      <p:bldP spid="6" grpId="0" animBg="1"/>
      <p:bldP spid="6" grpId="1" animBg="1"/>
      <p:bldP spid="7" grpId="0" animBg="1"/>
      <p:bldP spid="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a:extLst>
              <a:ext uri="{FF2B5EF4-FFF2-40B4-BE49-F238E27FC236}">
                <a16:creationId xmlns:a16="http://schemas.microsoft.com/office/drawing/2014/main" xmlns="" id="{8B5CDF22-E800-B7A5-0B13-D63B37DC6BD1}"/>
              </a:ext>
            </a:extLst>
          </p:cNvPr>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42875" y="0"/>
            <a:ext cx="18145125" cy="1013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ounded Rectangle 2">
            <a:extLst>
              <a:ext uri="{FF2B5EF4-FFF2-40B4-BE49-F238E27FC236}">
                <a16:creationId xmlns:a16="http://schemas.microsoft.com/office/drawing/2014/main" xmlns="" id="{EB1CCFD6-37A8-D1C7-E3E5-D45C11BAD290}"/>
              </a:ext>
            </a:extLst>
          </p:cNvPr>
          <p:cNvSpPr/>
          <p:nvPr/>
        </p:nvSpPr>
        <p:spPr>
          <a:xfrm>
            <a:off x="685800" y="-53340"/>
            <a:ext cx="17030700" cy="933450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spcBef>
                <a:spcPts val="900"/>
              </a:spcBef>
              <a:spcAft>
                <a:spcPts val="900"/>
              </a:spcAft>
            </a:pPr>
            <a:r>
              <a:rPr lang="vi-VN" sz="6000" dirty="0">
                <a:solidFill>
                  <a:schemeClr val="tx1"/>
                </a:solidFill>
                <a:latin typeface="Times New Roman" panose="02020603050405020304" pitchFamily="18" charset="0"/>
                <a:cs typeface="Times New Roman" panose="02020603050405020304" pitchFamily="18" charset="0"/>
              </a:rPr>
              <a:t> </a:t>
            </a:r>
          </a:p>
          <a:p>
            <a:pPr>
              <a:spcBef>
                <a:spcPts val="900"/>
              </a:spcBef>
              <a:spcAft>
                <a:spcPts val="900"/>
              </a:spcAft>
            </a:pPr>
            <a:r>
              <a:rPr lang="en-US" altLang="en-US" sz="6000" b="1" dirty="0">
                <a:latin typeface="Times New Roman" panose="02020603050405020304" pitchFamily="18" charset="0"/>
                <a:cs typeface="Times New Roman" panose="02020603050405020304" pitchFamily="18" charset="0"/>
              </a:rPr>
              <a:t>* </a:t>
            </a:r>
            <a:r>
              <a:rPr lang="en-US" altLang="en-US" sz="6000" b="1" u="sng" dirty="0" err="1">
                <a:latin typeface="Times New Roman" panose="02020603050405020304" pitchFamily="18" charset="0"/>
                <a:cs typeface="Times New Roman" panose="02020603050405020304" pitchFamily="18" charset="0"/>
              </a:rPr>
              <a:t>Bài</a:t>
            </a:r>
            <a:r>
              <a:rPr lang="en-US" altLang="en-US" sz="6000" b="1" u="sng" dirty="0">
                <a:latin typeface="Times New Roman" panose="02020603050405020304" pitchFamily="18" charset="0"/>
                <a:cs typeface="Times New Roman" panose="02020603050405020304" pitchFamily="18" charset="0"/>
              </a:rPr>
              <a:t> </a:t>
            </a:r>
            <a:r>
              <a:rPr lang="en-US" altLang="en-US" sz="6000" b="1" u="sng" dirty="0" err="1">
                <a:latin typeface="Times New Roman" panose="02020603050405020304" pitchFamily="18" charset="0"/>
                <a:cs typeface="Times New Roman" panose="02020603050405020304" pitchFamily="18" charset="0"/>
              </a:rPr>
              <a:t>vừa</a:t>
            </a:r>
            <a:r>
              <a:rPr lang="en-US" altLang="en-US" sz="6000" b="1" u="sng" dirty="0">
                <a:latin typeface="Times New Roman" panose="02020603050405020304" pitchFamily="18" charset="0"/>
                <a:cs typeface="Times New Roman" panose="02020603050405020304" pitchFamily="18" charset="0"/>
              </a:rPr>
              <a:t> </a:t>
            </a:r>
            <a:r>
              <a:rPr lang="en-US" altLang="en-US" sz="6000" b="1" u="sng" dirty="0" err="1">
                <a:latin typeface="Times New Roman" panose="02020603050405020304" pitchFamily="18" charset="0"/>
                <a:cs typeface="Times New Roman" panose="02020603050405020304" pitchFamily="18" charset="0"/>
              </a:rPr>
              <a:t>học</a:t>
            </a:r>
            <a:r>
              <a:rPr lang="en-US" altLang="en-US" sz="6000" b="1" dirty="0">
                <a:latin typeface="Times New Roman" panose="02020603050405020304" pitchFamily="18" charset="0"/>
                <a:cs typeface="Times New Roman" panose="02020603050405020304" pitchFamily="18" charset="0"/>
              </a:rPr>
              <a:t>:</a:t>
            </a:r>
          </a:p>
          <a:p>
            <a:pPr>
              <a:spcBef>
                <a:spcPts val="900"/>
              </a:spcBef>
              <a:spcAft>
                <a:spcPts val="900"/>
              </a:spcAft>
            </a:pPr>
            <a:r>
              <a:rPr lang="en-US" altLang="en-US" sz="6000" b="1" dirty="0">
                <a:latin typeface="Times New Roman" panose="02020603050405020304" pitchFamily="18" charset="0"/>
                <a:cs typeface="Times New Roman" panose="02020603050405020304" pitchFamily="18" charset="0"/>
              </a:rPr>
              <a:t>    </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Đọc</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lại</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văn</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bản</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trong</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Sgk</a:t>
            </a:r>
            <a:r>
              <a:rPr lang="en-US" altLang="en-US" sz="6000" dirty="0">
                <a:latin typeface="Times New Roman" panose="02020603050405020304" pitchFamily="18" charset="0"/>
                <a:cs typeface="Times New Roman" panose="02020603050405020304" pitchFamily="18" charset="0"/>
              </a:rPr>
              <a:t>.</a:t>
            </a:r>
          </a:p>
          <a:p>
            <a:pPr>
              <a:spcBef>
                <a:spcPts val="900"/>
              </a:spcBef>
              <a:spcAft>
                <a:spcPts val="900"/>
              </a:spcAft>
            </a:pPr>
            <a:r>
              <a:rPr lang="en-US" altLang="en-US" sz="6000" dirty="0">
                <a:latin typeface="Times New Roman" panose="02020603050405020304" pitchFamily="18" charset="0"/>
                <a:cs typeface="Times New Roman" panose="02020603050405020304" pitchFamily="18" charset="0"/>
              </a:rPr>
              <a:t>   </a:t>
            </a:r>
            <a:r>
              <a:rPr lang="vi-VN" altLang="en-US" sz="6000" dirty="0">
                <a:latin typeface="Times New Roman" panose="02020603050405020304" pitchFamily="18" charset="0"/>
                <a:cs typeface="Times New Roman" panose="02020603050405020304" pitchFamily="18" charset="0"/>
              </a:rPr>
              <a:t> </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Tóm</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tắt</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truyện</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vào</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vở</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ghi</a:t>
            </a:r>
            <a:r>
              <a:rPr lang="en-US" altLang="en-US" sz="6000" dirty="0">
                <a:latin typeface="Times New Roman" panose="02020603050405020304" pitchFamily="18" charset="0"/>
                <a:cs typeface="Times New Roman" panose="02020603050405020304" pitchFamily="18" charset="0"/>
              </a:rPr>
              <a:t>.</a:t>
            </a:r>
          </a:p>
          <a:p>
            <a:pPr>
              <a:spcBef>
                <a:spcPts val="900"/>
              </a:spcBef>
              <a:spcAft>
                <a:spcPts val="900"/>
              </a:spcAft>
            </a:pPr>
            <a:r>
              <a:rPr lang="en-US" altLang="en-US" sz="6000" dirty="0">
                <a:latin typeface="Times New Roman" panose="02020603050405020304" pitchFamily="18" charset="0"/>
                <a:cs typeface="Times New Roman" panose="02020603050405020304" pitchFamily="18" charset="0"/>
              </a:rPr>
              <a:t>    - </a:t>
            </a:r>
            <a:r>
              <a:rPr lang="en-US" altLang="en-US" sz="6000" dirty="0" err="1">
                <a:latin typeface="Times New Roman" panose="02020603050405020304" pitchFamily="18" charset="0"/>
                <a:cs typeface="Times New Roman" panose="02020603050405020304" pitchFamily="18" charset="0"/>
              </a:rPr>
              <a:t>Học</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những</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nội</a:t>
            </a:r>
            <a:r>
              <a:rPr lang="en-US" altLang="en-US" sz="6000" dirty="0">
                <a:latin typeface="Times New Roman" panose="02020603050405020304" pitchFamily="18" charset="0"/>
                <a:cs typeface="Times New Roman" panose="02020603050405020304" pitchFamily="18" charset="0"/>
              </a:rPr>
              <a:t> dung </a:t>
            </a:r>
            <a:r>
              <a:rPr lang="en-US" altLang="en-US" sz="6000" dirty="0" err="1">
                <a:latin typeface="Times New Roman" panose="02020603050405020304" pitchFamily="18" charset="0"/>
                <a:cs typeface="Times New Roman" panose="02020603050405020304" pitchFamily="18" charset="0"/>
              </a:rPr>
              <a:t>đã</a:t>
            </a:r>
            <a:r>
              <a:rPr lang="en-US" altLang="en-US" sz="6000" dirty="0">
                <a:latin typeface="Times New Roman" panose="02020603050405020304" pitchFamily="18" charset="0"/>
                <a:cs typeface="Times New Roman" panose="02020603050405020304" pitchFamily="18" charset="0"/>
              </a:rPr>
              <a:t> </a:t>
            </a:r>
            <a:r>
              <a:rPr lang="en-US" altLang="en-US" sz="6000" dirty="0" err="1">
                <a:latin typeface="Times New Roman" panose="02020603050405020304" pitchFamily="18" charset="0"/>
                <a:cs typeface="Times New Roman" panose="02020603050405020304" pitchFamily="18" charset="0"/>
              </a:rPr>
              <a:t>học</a:t>
            </a:r>
            <a:r>
              <a:rPr lang="en-US" altLang="en-US" sz="6000" dirty="0">
                <a:latin typeface="Times New Roman" panose="02020603050405020304" pitchFamily="18" charset="0"/>
                <a:cs typeface="Times New Roman" panose="02020603050405020304" pitchFamily="18" charset="0"/>
              </a:rPr>
              <a:t> ở </a:t>
            </a:r>
            <a:r>
              <a:rPr lang="en-US" altLang="en-US" sz="6000" dirty="0" err="1">
                <a:latin typeface="Times New Roman" panose="02020603050405020304" pitchFamily="18" charset="0"/>
                <a:cs typeface="Times New Roman" panose="02020603050405020304" pitchFamily="18" charset="0"/>
              </a:rPr>
              <a:t>tiết</a:t>
            </a:r>
            <a:r>
              <a:rPr lang="en-US" altLang="en-US" sz="6000" dirty="0">
                <a:latin typeface="Times New Roman" panose="02020603050405020304" pitchFamily="18" charset="0"/>
                <a:cs typeface="Times New Roman" panose="02020603050405020304" pitchFamily="18" charset="0"/>
              </a:rPr>
              <a:t> 1.</a:t>
            </a:r>
          </a:p>
          <a:p>
            <a:pPr>
              <a:spcBef>
                <a:spcPts val="900"/>
              </a:spcBef>
              <a:spcAft>
                <a:spcPts val="900"/>
              </a:spcAft>
            </a:pPr>
            <a:r>
              <a:rPr lang="en-US" altLang="en-US" sz="6000" b="1" dirty="0">
                <a:latin typeface="Times New Roman" panose="02020603050405020304" pitchFamily="18" charset="0"/>
                <a:cs typeface="Times New Roman" panose="02020603050405020304" pitchFamily="18" charset="0"/>
              </a:rPr>
              <a:t>* </a:t>
            </a:r>
            <a:r>
              <a:rPr lang="en-US" altLang="en-US" sz="6000" b="1" u="sng" dirty="0" err="1">
                <a:latin typeface="Times New Roman" panose="02020603050405020304" pitchFamily="18" charset="0"/>
                <a:cs typeface="Times New Roman" panose="02020603050405020304" pitchFamily="18" charset="0"/>
              </a:rPr>
              <a:t>Bài</a:t>
            </a:r>
            <a:r>
              <a:rPr lang="en-US" altLang="en-US" sz="6000" b="1" u="sng" dirty="0">
                <a:latin typeface="Times New Roman" panose="02020603050405020304" pitchFamily="18" charset="0"/>
                <a:cs typeface="Times New Roman" panose="02020603050405020304" pitchFamily="18" charset="0"/>
              </a:rPr>
              <a:t> </a:t>
            </a:r>
            <a:r>
              <a:rPr lang="en-US" altLang="en-US" sz="6000" b="1" u="sng" dirty="0" err="1">
                <a:latin typeface="Times New Roman" panose="02020603050405020304" pitchFamily="18" charset="0"/>
                <a:cs typeface="Times New Roman" panose="02020603050405020304" pitchFamily="18" charset="0"/>
              </a:rPr>
              <a:t>sắp</a:t>
            </a:r>
            <a:r>
              <a:rPr lang="en-US" altLang="en-US" sz="6000" b="1" u="sng" dirty="0">
                <a:latin typeface="Times New Roman" panose="02020603050405020304" pitchFamily="18" charset="0"/>
                <a:cs typeface="Times New Roman" panose="02020603050405020304" pitchFamily="18" charset="0"/>
              </a:rPr>
              <a:t> </a:t>
            </a:r>
            <a:r>
              <a:rPr lang="en-US" altLang="en-US" sz="6000" b="1" u="sng" dirty="0" err="1">
                <a:latin typeface="Times New Roman" panose="02020603050405020304" pitchFamily="18" charset="0"/>
                <a:cs typeface="Times New Roman" panose="02020603050405020304" pitchFamily="18" charset="0"/>
              </a:rPr>
              <a:t>học</a:t>
            </a:r>
            <a:r>
              <a:rPr lang="en-US" altLang="en-US" sz="6000" b="1" dirty="0">
                <a:latin typeface="Times New Roman" panose="02020603050405020304" pitchFamily="18" charset="0"/>
                <a:cs typeface="Times New Roman" panose="02020603050405020304" pitchFamily="18" charset="0"/>
              </a:rPr>
              <a:t>:</a:t>
            </a:r>
          </a:p>
          <a:p>
            <a:pPr>
              <a:spcBef>
                <a:spcPts val="900"/>
              </a:spcBef>
              <a:spcAft>
                <a:spcPts val="900"/>
              </a:spcAft>
            </a:pPr>
            <a:r>
              <a:rPr lang="vi-VN" altLang="en-US" sz="6000" dirty="0">
                <a:latin typeface="Times New Roman" panose="02020603050405020304" pitchFamily="18" charset="0"/>
                <a:cs typeface="Times New Roman" panose="02020603050405020304" pitchFamily="18" charset="0"/>
              </a:rPr>
              <a:t>    - Chuẩn bị PHT số 4,5,6</a:t>
            </a:r>
          </a:p>
        </p:txBody>
      </p:sp>
      <p:sp>
        <p:nvSpPr>
          <p:cNvPr id="2" name="TextBox 1">
            <a:extLst>
              <a:ext uri="{FF2B5EF4-FFF2-40B4-BE49-F238E27FC236}">
                <a16:creationId xmlns:a16="http://schemas.microsoft.com/office/drawing/2014/main" xmlns="" id="{4A29822B-28C0-282A-05AE-C26DB7AB7ED0}"/>
              </a:ext>
            </a:extLst>
          </p:cNvPr>
          <p:cNvSpPr txBox="1"/>
          <p:nvPr/>
        </p:nvSpPr>
        <p:spPr>
          <a:xfrm>
            <a:off x="2818595" y="247239"/>
            <a:ext cx="12143068" cy="1477328"/>
          </a:xfrm>
          <a:prstGeom prst="rect">
            <a:avLst/>
          </a:prstGeom>
          <a:noFill/>
        </p:spPr>
        <p:txBody>
          <a:bodyPr wrap="none" rtlCol="0">
            <a:spAutoFit/>
          </a:bodyPr>
          <a:lstStyle/>
          <a:p>
            <a:pPr defTabSz="1371600">
              <a:defRPr/>
            </a:pPr>
            <a:r>
              <a:rPr lang="en-US" sz="9000" b="1" dirty="0">
                <a:solidFill>
                  <a:srgbClr val="ED7D31">
                    <a:lumMod val="50000"/>
                  </a:srgbClr>
                </a:solidFill>
                <a:latin typeface="Times New Roman" panose="02020603050405020304" pitchFamily="18" charset="0"/>
                <a:cs typeface="Times New Roman" panose="02020603050405020304" pitchFamily="18" charset="0"/>
              </a:rPr>
              <a:t>HƯỚNG DẪN VỀ NHÀ</a:t>
            </a:r>
          </a:p>
        </p:txBody>
      </p:sp>
    </p:spTree>
    <p:extLst>
      <p:ext uri="{BB962C8B-B14F-4D97-AF65-F5344CB8AC3E}">
        <p14:creationId xmlns:p14="http://schemas.microsoft.com/office/powerpoint/2010/main" xmlns="" val="1451323165"/>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1E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rcRect/>
          <a:stretch>
            <a:fillRect/>
          </a:stretch>
        </p:blipFill>
        <p:spPr>
          <a:xfrm>
            <a:off x="5728158" y="-3306375"/>
            <a:ext cx="5192177" cy="4114800"/>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rcRect/>
          <a:stretch>
            <a:fillRect/>
          </a:stretch>
        </p:blipFill>
        <p:spPr>
          <a:xfrm rot="706151">
            <a:off x="-2697271" y="6206554"/>
            <a:ext cx="4539649" cy="4816604"/>
          </a:xfrm>
          <a:prstGeom prst="rect">
            <a:avLst/>
          </a:prstGeom>
        </p:spPr>
      </p:pic>
      <p:pic>
        <p:nvPicPr>
          <p:cNvPr id="6" name="Picture 6"/>
          <p:cNvPicPr>
            <a:picLocks noChangeAspect="1"/>
          </p:cNvPicPr>
          <p:nvPr/>
        </p:nvPicPr>
        <p:blipFill>
          <a:blip r:embed="rId6" cstate="print">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a:stretch>
            <a:fillRect/>
          </a:stretch>
        </p:blipFill>
        <p:spPr>
          <a:xfrm>
            <a:off x="16782444" y="8736992"/>
            <a:ext cx="2057637" cy="1676039"/>
          </a:xfrm>
          <a:prstGeom prst="rect">
            <a:avLst/>
          </a:prstGeom>
        </p:spPr>
      </p:pic>
      <p:grpSp>
        <p:nvGrpSpPr>
          <p:cNvPr id="7" name="Group 7"/>
          <p:cNvGrpSpPr/>
          <p:nvPr/>
        </p:nvGrpSpPr>
        <p:grpSpPr>
          <a:xfrm>
            <a:off x="5548032" y="2880578"/>
            <a:ext cx="11812495" cy="6577237"/>
            <a:chOff x="-186455" y="-1132851"/>
            <a:chExt cx="2960483" cy="1809467"/>
          </a:xfrm>
        </p:grpSpPr>
        <p:sp>
          <p:nvSpPr>
            <p:cNvPr id="8" name="Freeform 8"/>
            <p:cNvSpPr/>
            <p:nvPr/>
          </p:nvSpPr>
          <p:spPr>
            <a:xfrm>
              <a:off x="-186455" y="-1132851"/>
              <a:ext cx="2960483" cy="1809467"/>
            </a:xfrm>
            <a:custGeom>
              <a:avLst/>
              <a:gdLst/>
              <a:ahLst/>
              <a:cxnLst/>
              <a:rect l="l" t="t" r="r" b="b"/>
              <a:pathLst>
                <a:path w="2960483" h="1809467">
                  <a:moveTo>
                    <a:pt x="2836023" y="1809467"/>
                  </a:moveTo>
                  <a:lnTo>
                    <a:pt x="124460" y="1809467"/>
                  </a:lnTo>
                  <a:cubicBezTo>
                    <a:pt x="55880" y="1809467"/>
                    <a:pt x="0" y="1753587"/>
                    <a:pt x="0" y="1685007"/>
                  </a:cubicBezTo>
                  <a:lnTo>
                    <a:pt x="0" y="124460"/>
                  </a:lnTo>
                  <a:cubicBezTo>
                    <a:pt x="0" y="55880"/>
                    <a:pt x="55880" y="0"/>
                    <a:pt x="124460" y="0"/>
                  </a:cubicBezTo>
                  <a:lnTo>
                    <a:pt x="2836024" y="0"/>
                  </a:lnTo>
                  <a:cubicBezTo>
                    <a:pt x="2904604" y="0"/>
                    <a:pt x="2960483" y="55880"/>
                    <a:pt x="2960483" y="124460"/>
                  </a:cubicBezTo>
                  <a:lnTo>
                    <a:pt x="2960483" y="1685007"/>
                  </a:lnTo>
                  <a:cubicBezTo>
                    <a:pt x="2960483" y="1753588"/>
                    <a:pt x="2904604" y="1809467"/>
                    <a:pt x="2836024" y="1809467"/>
                  </a:cubicBezTo>
                  <a:close/>
                </a:path>
              </a:pathLst>
            </a:custGeom>
            <a:solidFill>
              <a:srgbClr val="FFFFFF"/>
            </a:solidFill>
          </p:spPr>
          <p:txBody>
            <a:bodyPr/>
            <a:lstStyle/>
            <a:p>
              <a:endParaRPr lang="en-US" dirty="0"/>
            </a:p>
          </p:txBody>
        </p:sp>
      </p:grpSp>
      <p:pic>
        <p:nvPicPr>
          <p:cNvPr id="9" name="Picture 9"/>
          <p:cNvPicPr>
            <a:picLocks noChangeAspect="1"/>
          </p:cNvPicPr>
          <p:nvPr/>
        </p:nvPicPr>
        <p:blipFill>
          <a:blip r:embed="rId8">
            <a:extLst>
              <a:ext uri="{28A0092B-C50C-407E-A947-70E740481C1C}">
                <a14:useLocalDpi xmlns:a14="http://schemas.microsoft.com/office/drawing/2010/main" xmlns="" val="0"/>
              </a:ext>
              <a:ext uri="{96DAC541-7B7A-43D3-8B79-37D633B846F1}">
                <asvg:svgBlip xmlns:asvg="http://schemas.microsoft.com/office/drawing/2016/SVG/main" xmlns="" r:embed="rId9"/>
              </a:ext>
            </a:extLst>
          </a:blip>
          <a:srcRect/>
          <a:stretch>
            <a:fillRect/>
          </a:stretch>
        </p:blipFill>
        <p:spPr>
          <a:xfrm rot="7873846">
            <a:off x="16935425" y="-517020"/>
            <a:ext cx="1094257" cy="1182981"/>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xmlns="" val="0"/>
              </a:ext>
              <a:ext uri="{96DAC541-7B7A-43D3-8B79-37D633B846F1}">
                <asvg:svgBlip xmlns:asvg="http://schemas.microsoft.com/office/drawing/2016/SVG/main" xmlns="" r:embed="rId11"/>
              </a:ext>
            </a:extLst>
          </a:blip>
          <a:srcRect/>
          <a:stretch>
            <a:fillRect/>
          </a:stretch>
        </p:blipFill>
        <p:spPr>
          <a:xfrm>
            <a:off x="13850372" y="74471"/>
            <a:ext cx="836096" cy="1198705"/>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xmlns="" val="0"/>
              </a:ext>
              <a:ext uri="{96DAC541-7B7A-43D3-8B79-37D633B846F1}">
                <asvg:svgBlip xmlns:asvg="http://schemas.microsoft.com/office/drawing/2016/SVG/main" xmlns="" r:embed="rId13"/>
              </a:ext>
            </a:extLst>
          </a:blip>
          <a:srcRect/>
          <a:stretch>
            <a:fillRect/>
          </a:stretch>
        </p:blipFill>
        <p:spPr>
          <a:xfrm>
            <a:off x="14367343" y="1237883"/>
            <a:ext cx="3875988" cy="2755475"/>
          </a:xfrm>
          <a:prstGeom prst="rect">
            <a:avLst/>
          </a:prstGeom>
        </p:spPr>
      </p:pic>
      <p:sp>
        <p:nvSpPr>
          <p:cNvPr id="14" name="TextBox 14"/>
          <p:cNvSpPr txBox="1"/>
          <p:nvPr/>
        </p:nvSpPr>
        <p:spPr>
          <a:xfrm>
            <a:off x="7109768" y="1303775"/>
            <a:ext cx="7621133" cy="1068754"/>
          </a:xfrm>
          <a:prstGeom prst="rect">
            <a:avLst/>
          </a:prstGeom>
        </p:spPr>
        <p:txBody>
          <a:bodyPr lIns="0" tIns="0" rIns="0" bIns="0" rtlCol="0" anchor="t">
            <a:spAutoFit/>
          </a:bodyPr>
          <a:lstStyle/>
          <a:p>
            <a:pPr>
              <a:lnSpc>
                <a:spcPts val="9449"/>
              </a:lnSpc>
            </a:pPr>
            <a:r>
              <a:rPr lang="en-US" sz="6999" b="1" spc="188" dirty="0">
                <a:solidFill>
                  <a:srgbClr val="528FAA"/>
                </a:solidFill>
                <a:latin typeface="#9Slide07 SVNA Love Of Thunder" panose="02040603050506020204" pitchFamily="18" charset="0"/>
              </a:rPr>
              <a:t> ĐỌC VĂN BẢN</a:t>
            </a:r>
          </a:p>
        </p:txBody>
      </p:sp>
      <p:pic>
        <p:nvPicPr>
          <p:cNvPr id="16" name="Picture 2">
            <a:extLst>
              <a:ext uri="{FF2B5EF4-FFF2-40B4-BE49-F238E27FC236}">
                <a16:creationId xmlns:a16="http://schemas.microsoft.com/office/drawing/2014/main" xmlns="" id="{77B7A715-F8BD-B1EA-8589-FB2B005A59E5}"/>
              </a:ext>
            </a:extLst>
          </p:cNvPr>
          <p:cNvPicPr>
            <a:picLocks noChangeAspect="1"/>
          </p:cNvPicPr>
          <p:nvPr/>
        </p:nvPicPr>
        <p:blipFill>
          <a:blip r:embed="rId14">
            <a:extLst>
              <a:ext uri="{28A0092B-C50C-407E-A947-70E740481C1C}">
                <a14:useLocalDpi xmlns:a14="http://schemas.microsoft.com/office/drawing/2010/main" xmlns="" val="0"/>
              </a:ext>
              <a:ext uri="{96DAC541-7B7A-43D3-8B79-37D633B846F1}">
                <asvg:svgBlip xmlns:asvg="http://schemas.microsoft.com/office/drawing/2016/SVG/main" xmlns="" r:embed="rId15"/>
              </a:ext>
            </a:extLst>
          </a:blip>
          <a:srcRect/>
          <a:stretch>
            <a:fillRect/>
          </a:stretch>
        </p:blipFill>
        <p:spPr>
          <a:xfrm rot="4561682">
            <a:off x="-4545744" y="-873811"/>
            <a:ext cx="10510995" cy="11614359"/>
          </a:xfrm>
          <a:prstGeom prst="rect">
            <a:avLst/>
          </a:prstGeom>
        </p:spPr>
      </p:pic>
      <p:sp>
        <p:nvSpPr>
          <p:cNvPr id="4" name="TextBox 1">
            <a:extLst>
              <a:ext uri="{FF2B5EF4-FFF2-40B4-BE49-F238E27FC236}">
                <a16:creationId xmlns:a16="http://schemas.microsoft.com/office/drawing/2014/main" xmlns="" id="{E069B080-4615-081E-270E-F77D081EEDE9}"/>
              </a:ext>
            </a:extLst>
          </p:cNvPr>
          <p:cNvSpPr txBox="1">
            <a:spLocks noChangeArrowheads="1"/>
          </p:cNvSpPr>
          <p:nvPr/>
        </p:nvSpPr>
        <p:spPr bwMode="auto">
          <a:xfrm>
            <a:off x="6345310" y="3503466"/>
            <a:ext cx="11532188" cy="830997"/>
          </a:xfrm>
          <a:prstGeom prst="rect">
            <a:avLst/>
          </a:prstGeom>
          <a:solidFill>
            <a:schemeClr val="accent1">
              <a:lumMod val="20000"/>
              <a:lumOff val="80000"/>
            </a:schemeClr>
          </a:solidFill>
          <a:ln w="9525">
            <a:noFill/>
            <a:miter lim="800000"/>
            <a:headEnd/>
            <a:tailEnd/>
          </a:ln>
        </p:spPr>
        <p:txBody>
          <a:bodyPr wrap="square">
            <a:spAutoFit/>
          </a:bodyPr>
          <a:lstStyle/>
          <a:p>
            <a:pPr defTabSz="914400">
              <a:defRPr/>
            </a:pPr>
            <a:r>
              <a:rPr lang="en-US" sz="3200" b="1" dirty="0">
                <a:solidFill>
                  <a:prstClr val="black"/>
                </a:solidFill>
                <a:latin typeface="Times New Roman" pitchFamily="18" charset="0"/>
                <a:cs typeface="Times New Roman" pitchFamily="18" charset="0"/>
              </a:rPr>
              <a:t>*</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Đọc</a:t>
            </a:r>
            <a:r>
              <a:rPr lang="en-US" sz="4800" b="1" dirty="0">
                <a:solidFill>
                  <a:prstClr val="black"/>
                </a:solidFill>
                <a:latin typeface="Times New Roman" pitchFamily="18" charset="0"/>
                <a:cs typeface="Times New Roman" pitchFamily="18" charset="0"/>
              </a:rPr>
              <a:t> to, </a:t>
            </a:r>
            <a:r>
              <a:rPr lang="en-US" sz="4800" b="1" dirty="0" err="1">
                <a:solidFill>
                  <a:prstClr val="black"/>
                </a:solidFill>
                <a:latin typeface="Times New Roman" pitchFamily="18" charset="0"/>
                <a:cs typeface="Times New Roman" pitchFamily="18" charset="0"/>
              </a:rPr>
              <a:t>diễn</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cảm</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đúng</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giọng</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nhân</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vật</a:t>
            </a:r>
            <a:r>
              <a:rPr lang="en-US" sz="4800" b="1" dirty="0">
                <a:solidFill>
                  <a:prstClr val="black"/>
                </a:solidFill>
                <a:latin typeface="Times New Roman" pitchFamily="18" charset="0"/>
                <a:cs typeface="Times New Roman" pitchFamily="18" charset="0"/>
              </a:rPr>
              <a:t>.</a:t>
            </a:r>
          </a:p>
        </p:txBody>
      </p:sp>
      <p:sp>
        <p:nvSpPr>
          <p:cNvPr id="5" name="TextBox 1">
            <a:extLst>
              <a:ext uri="{FF2B5EF4-FFF2-40B4-BE49-F238E27FC236}">
                <a16:creationId xmlns:a16="http://schemas.microsoft.com/office/drawing/2014/main" xmlns="" id="{08A37176-2555-0B09-EBC7-0B7DCA06F21D}"/>
              </a:ext>
            </a:extLst>
          </p:cNvPr>
          <p:cNvSpPr txBox="1">
            <a:spLocks noChangeArrowheads="1"/>
          </p:cNvSpPr>
          <p:nvPr/>
        </p:nvSpPr>
        <p:spPr bwMode="auto">
          <a:xfrm>
            <a:off x="6345310" y="5530704"/>
            <a:ext cx="11256890" cy="1569660"/>
          </a:xfrm>
          <a:prstGeom prst="rect">
            <a:avLst/>
          </a:prstGeom>
          <a:solidFill>
            <a:schemeClr val="accent1">
              <a:lumMod val="20000"/>
              <a:lumOff val="80000"/>
            </a:schemeClr>
          </a:solidFill>
          <a:ln w="9525">
            <a:noFill/>
            <a:miter lim="800000"/>
            <a:headEnd/>
            <a:tailEnd/>
          </a:ln>
        </p:spPr>
        <p:txBody>
          <a:bodyPr wrap="square">
            <a:spAutoFit/>
          </a:bodyPr>
          <a:lstStyle/>
          <a:p>
            <a:pPr defTabSz="914400">
              <a:defRPr/>
            </a:pP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Chiến</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lược</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đọc</a:t>
            </a:r>
            <a:r>
              <a:rPr lang="en-US" sz="4800" b="1" dirty="0">
                <a:solidFill>
                  <a:prstClr val="black"/>
                </a:solidFill>
                <a:latin typeface="Times New Roman" pitchFamily="18" charset="0"/>
                <a:cs typeface="Times New Roman" pitchFamily="18" charset="0"/>
              </a:rPr>
              <a:t>: Theo </a:t>
            </a:r>
            <a:r>
              <a:rPr lang="en-US" sz="4800" b="1" dirty="0" err="1">
                <a:solidFill>
                  <a:prstClr val="black"/>
                </a:solidFill>
                <a:latin typeface="Times New Roman" pitchFamily="18" charset="0"/>
                <a:cs typeface="Times New Roman" pitchFamily="18" charset="0"/>
              </a:rPr>
              <a:t>dõi</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dự</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đoán</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tưởng</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tượng</a:t>
            </a:r>
            <a:r>
              <a:rPr lang="en-US" sz="4800" b="1" dirty="0">
                <a:solidFill>
                  <a:prstClr val="black"/>
                </a:solidFill>
                <a:latin typeface="Times New Roman" pitchFamily="18" charset="0"/>
                <a:cs typeface="Times New Roman" pitchFamily="18" charset="0"/>
              </a:rPr>
              <a:t> .</a:t>
            </a:r>
          </a:p>
        </p:txBody>
      </p:sp>
      <p:sp>
        <p:nvSpPr>
          <p:cNvPr id="11" name="TextBox 1">
            <a:extLst>
              <a:ext uri="{FF2B5EF4-FFF2-40B4-BE49-F238E27FC236}">
                <a16:creationId xmlns:a16="http://schemas.microsoft.com/office/drawing/2014/main" xmlns="" id="{A0B2C4DD-1F8D-5047-C5DB-8C145A03D042}"/>
              </a:ext>
            </a:extLst>
          </p:cNvPr>
          <p:cNvSpPr txBox="1">
            <a:spLocks noChangeArrowheads="1"/>
          </p:cNvSpPr>
          <p:nvPr/>
        </p:nvSpPr>
        <p:spPr bwMode="auto">
          <a:xfrm>
            <a:off x="6086825" y="7838627"/>
            <a:ext cx="11532188" cy="830997"/>
          </a:xfrm>
          <a:prstGeom prst="rect">
            <a:avLst/>
          </a:prstGeom>
          <a:solidFill>
            <a:schemeClr val="accent1">
              <a:lumMod val="20000"/>
              <a:lumOff val="80000"/>
            </a:schemeClr>
          </a:solidFill>
          <a:ln w="9525">
            <a:noFill/>
            <a:miter lim="800000"/>
            <a:headEnd/>
            <a:tailEnd/>
          </a:ln>
        </p:spPr>
        <p:txBody>
          <a:bodyPr wrap="square">
            <a:spAutoFit/>
          </a:bodyPr>
          <a:lstStyle/>
          <a:p>
            <a:pPr defTabSz="914400">
              <a:defRPr/>
            </a:pPr>
            <a:r>
              <a:rPr lang="en-US" sz="3200" b="1" dirty="0">
                <a:solidFill>
                  <a:prstClr val="black"/>
                </a:solidFill>
                <a:latin typeface="Times New Roman" pitchFamily="18" charset="0"/>
                <a:cs typeface="Times New Roman" pitchFamily="18" charset="0"/>
              </a:rPr>
              <a:t>*</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Bày</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tỏ</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cảm</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xúc</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về</a:t>
            </a:r>
            <a:r>
              <a:rPr lang="en-US" sz="4800" b="1" dirty="0">
                <a:solidFill>
                  <a:prstClr val="black"/>
                </a:solidFill>
                <a:latin typeface="Times New Roman" pitchFamily="18" charset="0"/>
                <a:cs typeface="Times New Roman" pitchFamily="18" charset="0"/>
              </a:rPr>
              <a:t> </a:t>
            </a:r>
            <a:r>
              <a:rPr lang="en-US" sz="4800" b="1" dirty="0" err="1">
                <a:solidFill>
                  <a:prstClr val="black"/>
                </a:solidFill>
                <a:latin typeface="Times New Roman" pitchFamily="18" charset="0"/>
                <a:cs typeface="Times New Roman" pitchFamily="18" charset="0"/>
              </a:rPr>
              <a:t>truyện</a:t>
            </a:r>
            <a:r>
              <a:rPr lang="en-US" sz="4800" b="1" dirty="0">
                <a:solidFill>
                  <a:prstClr val="black"/>
                </a:solidFill>
                <a:latin typeface="Times New Roman" pitchFamily="18" charset="0"/>
                <a:cs typeface="Times New Roman" pitchFamily="18" charset="0"/>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ọc Tập, Giáo Dục, Trẻ Em, Học Bài, Tải hình PNG 103 - Free.Vector6.com">
            <a:extLst>
              <a:ext uri="{FF2B5EF4-FFF2-40B4-BE49-F238E27FC236}">
                <a16:creationId xmlns:a16="http://schemas.microsoft.com/office/drawing/2014/main" xmlns="" id="{E297F982-F886-4DF8-AC84-BCB72FA2FEEF}"/>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492724" y="6498363"/>
            <a:ext cx="4005915" cy="392579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6257108" y="1479410"/>
            <a:ext cx="9144000" cy="1067600"/>
          </a:xfrm>
          <a:prstGeom prst="rect">
            <a:avLst/>
          </a:prstGeom>
        </p:spPr>
        <p:txBody>
          <a:bodyPr>
            <a:spAutoFit/>
          </a:bodyPr>
          <a:lstStyle/>
          <a:p>
            <a:pPr lvl="0" algn="just">
              <a:lnSpc>
                <a:spcPct val="150000"/>
              </a:lnSpc>
            </a:pPr>
            <a:r>
              <a:rPr lang="en-US" sz="4800" kern="100">
                <a:solidFill>
                  <a:srgbClr val="000000"/>
                </a:solidFill>
                <a:latin typeface="Times New Roman" panose="02020603050405020304" pitchFamily="18" charset="0"/>
                <a:ea typeface="SimSun" panose="02010600030101010101" pitchFamily="2" charset="-122"/>
              </a:rPr>
              <a:t>- Làm rẽ: </a:t>
            </a:r>
            <a:endParaRPr lang="en-US" sz="4800" kern="100">
              <a:solidFill>
                <a:prstClr val="black"/>
              </a:solidFill>
              <a:latin typeface="Times New Roman" panose="02020603050405020304" pitchFamily="18" charset="0"/>
              <a:ea typeface="SimSun" panose="02010600030101010101" pitchFamily="2" charset="-122"/>
            </a:endParaRPr>
          </a:p>
        </p:txBody>
      </p:sp>
      <p:sp>
        <p:nvSpPr>
          <p:cNvPr id="5" name="Rectangle 4"/>
          <p:cNvSpPr/>
          <p:nvPr/>
        </p:nvSpPr>
        <p:spPr>
          <a:xfrm>
            <a:off x="6043946" y="4379199"/>
            <a:ext cx="9144000" cy="1067600"/>
          </a:xfrm>
          <a:prstGeom prst="rect">
            <a:avLst/>
          </a:prstGeom>
        </p:spPr>
        <p:txBody>
          <a:bodyPr>
            <a:spAutoFit/>
          </a:bodyPr>
          <a:lstStyle/>
          <a:p>
            <a:pPr lvl="0" algn="just">
              <a:lnSpc>
                <a:spcPct val="150000"/>
              </a:lnSpc>
            </a:pPr>
            <a:r>
              <a:rPr lang="en-US" sz="4800" kern="100">
                <a:solidFill>
                  <a:srgbClr val="000000"/>
                </a:solidFill>
                <a:latin typeface="Times New Roman" panose="02020603050405020304" pitchFamily="18" charset="0"/>
                <a:ea typeface="SimSun" panose="02010600030101010101" pitchFamily="2" charset="-122"/>
              </a:rPr>
              <a:t>- Ngũ sắc:</a:t>
            </a:r>
            <a:endParaRPr lang="en-US" sz="4800" kern="100">
              <a:solidFill>
                <a:prstClr val="black"/>
              </a:solidFill>
              <a:latin typeface="Times New Roman" panose="02020603050405020304" pitchFamily="18" charset="0"/>
              <a:ea typeface="SimSun" panose="02010600030101010101" pitchFamily="2" charset="-122"/>
            </a:endParaRPr>
          </a:p>
        </p:txBody>
      </p:sp>
      <p:sp>
        <p:nvSpPr>
          <p:cNvPr id="6" name="Rectangle 5"/>
          <p:cNvSpPr/>
          <p:nvPr/>
        </p:nvSpPr>
        <p:spPr>
          <a:xfrm>
            <a:off x="537951" y="7054083"/>
            <a:ext cx="9144000" cy="1067600"/>
          </a:xfrm>
          <a:prstGeom prst="rect">
            <a:avLst/>
          </a:prstGeom>
        </p:spPr>
        <p:txBody>
          <a:bodyPr>
            <a:spAutoFit/>
          </a:bodyPr>
          <a:lstStyle/>
          <a:p>
            <a:pPr lvl="0" algn="just">
              <a:lnSpc>
                <a:spcPct val="150000"/>
              </a:lnSpc>
            </a:pPr>
            <a:r>
              <a:rPr lang="en-US" sz="4800" kern="100">
                <a:solidFill>
                  <a:srgbClr val="000000"/>
                </a:solidFill>
                <a:latin typeface="Times New Roman" panose="02020603050405020304" pitchFamily="18" charset="0"/>
                <a:ea typeface="SimSun" panose="02010600030101010101" pitchFamily="2" charset="-122"/>
              </a:rPr>
              <a:t>- Hổ phách:</a:t>
            </a:r>
            <a:endParaRPr lang="en-US" sz="4800" kern="100">
              <a:solidFill>
                <a:prstClr val="black"/>
              </a:solidFill>
              <a:latin typeface="Times New Roman" panose="02020603050405020304" pitchFamily="18" charset="0"/>
              <a:ea typeface="SimSun" panose="02010600030101010101" pitchFamily="2" charset="-122"/>
            </a:endParaRPr>
          </a:p>
        </p:txBody>
      </p:sp>
      <p:sp>
        <p:nvSpPr>
          <p:cNvPr id="9" name="Rectangle 8"/>
          <p:cNvSpPr/>
          <p:nvPr/>
        </p:nvSpPr>
        <p:spPr>
          <a:xfrm>
            <a:off x="8602820" y="1659873"/>
            <a:ext cx="9144000" cy="3046988"/>
          </a:xfrm>
          <a:prstGeom prst="rect">
            <a:avLst/>
          </a:prstGeom>
        </p:spPr>
        <p:txBody>
          <a:bodyPr>
            <a:spAutoFit/>
          </a:bodyPr>
          <a:lstStyle/>
          <a:p>
            <a:pPr lvl="0" algn="just"/>
            <a:r>
              <a:rPr lang="en-US" sz="4800" kern="100">
                <a:solidFill>
                  <a:srgbClr val="000000"/>
                </a:solidFill>
                <a:latin typeface="Times New Roman" panose="02020603050405020304" pitchFamily="18" charset="0"/>
                <a:ea typeface="SimSun" panose="02010600030101010101" pitchFamily="2" charset="-122"/>
              </a:rPr>
              <a:t>(người nghèo) nhận đất, ruộng … để sản xuất sau đó nộp một phần sản phẩm, hoa lợi, … cho người chủ đất.</a:t>
            </a:r>
            <a:endParaRPr lang="en-US" sz="4800" kern="100">
              <a:solidFill>
                <a:prstClr val="black"/>
              </a:solidFill>
              <a:latin typeface="Times New Roman" panose="02020603050405020304" pitchFamily="18" charset="0"/>
              <a:ea typeface="SimSun" panose="02010600030101010101" pitchFamily="2" charset="-122"/>
            </a:endParaRPr>
          </a:p>
        </p:txBody>
      </p:sp>
      <p:sp>
        <p:nvSpPr>
          <p:cNvPr id="10" name="Rectangle 9"/>
          <p:cNvSpPr/>
          <p:nvPr/>
        </p:nvSpPr>
        <p:spPr>
          <a:xfrm>
            <a:off x="8759576" y="4569392"/>
            <a:ext cx="9144000" cy="2308324"/>
          </a:xfrm>
          <a:prstGeom prst="rect">
            <a:avLst/>
          </a:prstGeom>
        </p:spPr>
        <p:txBody>
          <a:bodyPr>
            <a:spAutoFit/>
          </a:bodyPr>
          <a:lstStyle/>
          <a:p>
            <a:pPr lvl="0" algn="just"/>
            <a:r>
              <a:rPr lang="en-US" sz="4800" kern="100">
                <a:solidFill>
                  <a:srgbClr val="000000"/>
                </a:solidFill>
                <a:latin typeface="Times New Roman" panose="02020603050405020304" pitchFamily="18" charset="0"/>
                <a:ea typeface="SimSun" panose="02010600030101010101" pitchFamily="2" charset="-122"/>
              </a:rPr>
              <a:t>năm màu chính thường được dùng trong trang trí (xanh, đỏ, vàng, đen, trắng)</a:t>
            </a:r>
            <a:endParaRPr lang="en-US" sz="4800" kern="100">
              <a:solidFill>
                <a:prstClr val="black"/>
              </a:solidFill>
              <a:latin typeface="Times New Roman" panose="02020603050405020304" pitchFamily="18" charset="0"/>
              <a:ea typeface="SimSun" panose="02010600030101010101" pitchFamily="2" charset="-122"/>
            </a:endParaRPr>
          </a:p>
        </p:txBody>
      </p:sp>
      <p:sp>
        <p:nvSpPr>
          <p:cNvPr id="11" name="Rectangle 10"/>
          <p:cNvSpPr/>
          <p:nvPr/>
        </p:nvSpPr>
        <p:spPr>
          <a:xfrm>
            <a:off x="3586685" y="7367923"/>
            <a:ext cx="9144000" cy="3046988"/>
          </a:xfrm>
          <a:prstGeom prst="rect">
            <a:avLst/>
          </a:prstGeom>
        </p:spPr>
        <p:txBody>
          <a:bodyPr>
            <a:spAutoFit/>
          </a:bodyPr>
          <a:lstStyle/>
          <a:p>
            <a:pPr lvl="0" algn="just"/>
            <a:r>
              <a:rPr lang="en-US" sz="4800" kern="100">
                <a:solidFill>
                  <a:srgbClr val="000000"/>
                </a:solidFill>
                <a:latin typeface="Times New Roman" panose="02020603050405020304" pitchFamily="18" charset="0"/>
                <a:ea typeface="SimSun" panose="02010600030101010101" pitchFamily="2" charset="-122"/>
              </a:rPr>
              <a:t>Nhựa cây (thường là nhựa thông) đã hóa đá, màu vàng nâu, trong suốt, thường dung làm đồ trang sức, chữa bệnh.</a:t>
            </a:r>
            <a:endParaRPr lang="en-US" sz="4800" kern="100">
              <a:solidFill>
                <a:prstClr val="black"/>
              </a:solidFill>
              <a:latin typeface="Times New Roman" panose="02020603050405020304" pitchFamily="18" charset="0"/>
              <a:ea typeface="SimSun" panose="02010600030101010101" pitchFamily="2" charset="-122"/>
            </a:endParaRPr>
          </a:p>
        </p:txBody>
      </p:sp>
      <p:pic>
        <p:nvPicPr>
          <p:cNvPr id="12" name="Picture 11"/>
          <p:cNvPicPr>
            <a:picLocks noChangeAspect="1"/>
          </p:cNvPicPr>
          <p:nvPr/>
        </p:nvPicPr>
        <p:blipFill>
          <a:blip r:embed="rId3"/>
          <a:stretch>
            <a:fillRect/>
          </a:stretch>
        </p:blipFill>
        <p:spPr>
          <a:xfrm>
            <a:off x="480098" y="902506"/>
            <a:ext cx="5403258" cy="3035945"/>
          </a:xfrm>
          <a:prstGeom prst="rect">
            <a:avLst/>
          </a:prstGeom>
        </p:spPr>
      </p:pic>
      <p:pic>
        <p:nvPicPr>
          <p:cNvPr id="13" name="Picture 12"/>
          <p:cNvPicPr>
            <a:picLocks noChangeAspect="1"/>
          </p:cNvPicPr>
          <p:nvPr/>
        </p:nvPicPr>
        <p:blipFill>
          <a:blip r:embed="rId4"/>
          <a:stretch>
            <a:fillRect/>
          </a:stretch>
        </p:blipFill>
        <p:spPr>
          <a:xfrm>
            <a:off x="1299308" y="3411356"/>
            <a:ext cx="4898126" cy="3214688"/>
          </a:xfrm>
          <a:prstGeom prst="rect">
            <a:avLst/>
          </a:prstGeom>
        </p:spPr>
      </p:pic>
      <p:pic>
        <p:nvPicPr>
          <p:cNvPr id="14" name="Picture 13"/>
          <p:cNvPicPr>
            <a:picLocks noChangeAspect="1"/>
          </p:cNvPicPr>
          <p:nvPr/>
        </p:nvPicPr>
        <p:blipFill>
          <a:blip r:embed="rId5"/>
          <a:stretch>
            <a:fillRect/>
          </a:stretch>
        </p:blipFill>
        <p:spPr>
          <a:xfrm>
            <a:off x="13564868" y="6593537"/>
            <a:ext cx="4723133" cy="3693464"/>
          </a:xfrm>
          <a:prstGeom prst="rect">
            <a:avLst/>
          </a:prstGeom>
        </p:spPr>
      </p:pic>
    </p:spTree>
    <p:extLst>
      <p:ext uri="{BB962C8B-B14F-4D97-AF65-F5344CB8AC3E}">
        <p14:creationId xmlns:p14="http://schemas.microsoft.com/office/powerpoint/2010/main" xmlns="" val="167301353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arn(inVertic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Vertic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ọc Tập, Giáo Dục, Trẻ Em, Học Bài, Tải hình PNG 103 - Free.Vector6.com">
            <a:extLst>
              <a:ext uri="{FF2B5EF4-FFF2-40B4-BE49-F238E27FC236}">
                <a16:creationId xmlns:a16="http://schemas.microsoft.com/office/drawing/2014/main" xmlns="" id="{E297F982-F886-4DF8-AC84-BCB72FA2FEEF}"/>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492724" y="6498363"/>
            <a:ext cx="4005915" cy="3925797"/>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5"/>
          <p:cNvSpPr/>
          <p:nvPr/>
        </p:nvSpPr>
        <p:spPr>
          <a:xfrm>
            <a:off x="7351682" y="2149164"/>
            <a:ext cx="9144000" cy="1569660"/>
          </a:xfrm>
          <a:prstGeom prst="rect">
            <a:avLst/>
          </a:prstGeom>
        </p:spPr>
        <p:txBody>
          <a:bodyPr>
            <a:spAutoFit/>
          </a:bodyPr>
          <a:lstStyle/>
          <a:p>
            <a:pPr lvl="0" algn="just"/>
            <a:r>
              <a:rPr lang="en-US" sz="4800" kern="100">
                <a:solidFill>
                  <a:srgbClr val="000000"/>
                </a:solidFill>
                <a:latin typeface="Times New Roman" panose="02020603050405020304" pitchFamily="18" charset="0"/>
                <a:ea typeface="SimSun" panose="02010600030101010101" pitchFamily="2" charset="-122"/>
              </a:rPr>
              <a:t>la hét rất to, để nhều người cùng biết, có ý ăn ạ.        </a:t>
            </a:r>
            <a:endParaRPr lang="en-US" sz="4800" kern="100">
              <a:solidFill>
                <a:prstClr val="black"/>
              </a:solidFill>
              <a:latin typeface="Times New Roman" panose="02020603050405020304" pitchFamily="18" charset="0"/>
              <a:ea typeface="SimSun" panose="02010600030101010101" pitchFamily="2" charset="-122"/>
            </a:endParaRPr>
          </a:p>
        </p:txBody>
      </p:sp>
      <p:sp>
        <p:nvSpPr>
          <p:cNvPr id="7" name="Rectangle 6"/>
          <p:cNvSpPr/>
          <p:nvPr/>
        </p:nvSpPr>
        <p:spPr>
          <a:xfrm>
            <a:off x="4709159" y="1805027"/>
            <a:ext cx="9144000" cy="1067600"/>
          </a:xfrm>
          <a:prstGeom prst="rect">
            <a:avLst/>
          </a:prstGeom>
        </p:spPr>
        <p:txBody>
          <a:bodyPr>
            <a:spAutoFit/>
          </a:bodyPr>
          <a:lstStyle/>
          <a:p>
            <a:pPr lvl="0" algn="just">
              <a:lnSpc>
                <a:spcPct val="150000"/>
              </a:lnSpc>
            </a:pPr>
            <a:r>
              <a:rPr lang="en-US" sz="4800" kern="100">
                <a:solidFill>
                  <a:srgbClr val="000000"/>
                </a:solidFill>
                <a:latin typeface="Times New Roman" panose="02020603050405020304" pitchFamily="18" charset="0"/>
                <a:ea typeface="SimSun" panose="02010600030101010101" pitchFamily="2" charset="-122"/>
              </a:rPr>
              <a:t>- Tru tréo:</a:t>
            </a:r>
            <a:endParaRPr lang="en-US" sz="4800" kern="100">
              <a:solidFill>
                <a:prstClr val="black"/>
              </a:solidFill>
              <a:latin typeface="Times New Roman" panose="02020603050405020304" pitchFamily="18" charset="0"/>
              <a:ea typeface="SimSun" panose="02010600030101010101" pitchFamily="2" charset="-122"/>
            </a:endParaRPr>
          </a:p>
        </p:txBody>
      </p:sp>
      <p:sp>
        <p:nvSpPr>
          <p:cNvPr id="8" name="Rectangle 7"/>
          <p:cNvSpPr/>
          <p:nvPr/>
        </p:nvSpPr>
        <p:spPr>
          <a:xfrm>
            <a:off x="4622869" y="4702928"/>
            <a:ext cx="2523896" cy="1067600"/>
          </a:xfrm>
          <a:prstGeom prst="rect">
            <a:avLst/>
          </a:prstGeom>
        </p:spPr>
        <p:txBody>
          <a:bodyPr wrap="none">
            <a:spAutoFit/>
          </a:bodyPr>
          <a:lstStyle/>
          <a:p>
            <a:pPr lvl="0" algn="just">
              <a:lnSpc>
                <a:spcPct val="150000"/>
              </a:lnSpc>
            </a:pPr>
            <a:r>
              <a:rPr lang="en-US" sz="4800" kern="100">
                <a:solidFill>
                  <a:srgbClr val="000000"/>
                </a:solidFill>
                <a:latin typeface="Times New Roman" panose="02020603050405020304" pitchFamily="18" charset="0"/>
                <a:ea typeface="SimSun" panose="02010600030101010101" pitchFamily="2" charset="-122"/>
              </a:rPr>
              <a:t>- Tay nải:</a:t>
            </a:r>
            <a:endParaRPr lang="en-US" sz="4800" kern="100">
              <a:solidFill>
                <a:prstClr val="black"/>
              </a:solidFill>
              <a:latin typeface="Times New Roman" panose="02020603050405020304" pitchFamily="18" charset="0"/>
              <a:ea typeface="SimSun" panose="02010600030101010101" pitchFamily="2" charset="-122"/>
            </a:endParaRPr>
          </a:p>
        </p:txBody>
      </p:sp>
      <p:sp>
        <p:nvSpPr>
          <p:cNvPr id="10" name="Rectangle 9"/>
          <p:cNvSpPr/>
          <p:nvPr/>
        </p:nvSpPr>
        <p:spPr>
          <a:xfrm>
            <a:off x="7192482" y="5026904"/>
            <a:ext cx="9144000" cy="2308324"/>
          </a:xfrm>
          <a:prstGeom prst="rect">
            <a:avLst/>
          </a:prstGeom>
        </p:spPr>
        <p:txBody>
          <a:bodyPr>
            <a:spAutoFit/>
          </a:bodyPr>
          <a:lstStyle/>
          <a:p>
            <a:pPr lvl="0" algn="just"/>
            <a:r>
              <a:rPr lang="en-US" sz="4800" kern="100">
                <a:solidFill>
                  <a:srgbClr val="000000"/>
                </a:solidFill>
                <a:latin typeface="Times New Roman" panose="02020603050405020304" pitchFamily="18" charset="0"/>
                <a:ea typeface="SimSun" panose="02010600030101010101" pitchFamily="2" charset="-122"/>
              </a:rPr>
              <a:t>Túi vải may theo lối xưa, có quai đeo, có dạng như một cái bọc, dung để đựng đồ đi đường. </a:t>
            </a:r>
            <a:endParaRPr lang="en-US" sz="4800" kern="100">
              <a:solidFill>
                <a:prstClr val="black"/>
              </a:solidFill>
              <a:latin typeface="Times New Roman" panose="02020603050405020304" pitchFamily="18" charset="0"/>
              <a:ea typeface="SimSun" panose="02010600030101010101" pitchFamily="2" charset="-122"/>
            </a:endParaRPr>
          </a:p>
        </p:txBody>
      </p:sp>
      <p:pic>
        <p:nvPicPr>
          <p:cNvPr id="11" name="Picture 10"/>
          <p:cNvPicPr>
            <a:picLocks noChangeAspect="1"/>
          </p:cNvPicPr>
          <p:nvPr/>
        </p:nvPicPr>
        <p:blipFill>
          <a:blip r:embed="rId3"/>
          <a:stretch>
            <a:fillRect/>
          </a:stretch>
        </p:blipFill>
        <p:spPr>
          <a:xfrm>
            <a:off x="1" y="373622"/>
            <a:ext cx="5096321" cy="3799962"/>
          </a:xfrm>
          <a:prstGeom prst="rect">
            <a:avLst/>
          </a:prstGeom>
        </p:spPr>
      </p:pic>
      <p:pic>
        <p:nvPicPr>
          <p:cNvPr id="13" name="Picture 12"/>
          <p:cNvPicPr>
            <a:picLocks noChangeAspect="1"/>
          </p:cNvPicPr>
          <p:nvPr/>
        </p:nvPicPr>
        <p:blipFill>
          <a:blip r:embed="rId4"/>
          <a:stretch>
            <a:fillRect/>
          </a:stretch>
        </p:blipFill>
        <p:spPr>
          <a:xfrm>
            <a:off x="588473" y="6204149"/>
            <a:ext cx="5907777" cy="3982401"/>
          </a:xfrm>
          <a:prstGeom prst="rect">
            <a:avLst/>
          </a:prstGeom>
        </p:spPr>
      </p:pic>
    </p:spTree>
    <p:extLst>
      <p:ext uri="{BB962C8B-B14F-4D97-AF65-F5344CB8AC3E}">
        <p14:creationId xmlns:p14="http://schemas.microsoft.com/office/powerpoint/2010/main" xmlns="" val="339130473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1FFADC5-03AB-2A4E-3CF4-F360784008C1}"/>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xmlns="" id="{07A0A50D-0174-527E-89A9-52C86A0ACA77}"/>
              </a:ext>
            </a:extLst>
          </p:cNvPr>
          <p:cNvPicPr>
            <a:picLocks noChangeAspect="1"/>
          </p:cNvPicPr>
          <p:nvPr/>
        </p:nvPicPr>
        <p:blipFill>
          <a:blip r:embed="rId2">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rcRect/>
          <a:stretch>
            <a:fillRect/>
          </a:stretch>
        </p:blipFill>
        <p:spPr>
          <a:xfrm>
            <a:off x="2214263" y="-4640785"/>
            <a:ext cx="17002692" cy="15394520"/>
          </a:xfrm>
          <a:prstGeom prst="rect">
            <a:avLst/>
          </a:prstGeom>
        </p:spPr>
      </p:pic>
      <p:pic>
        <p:nvPicPr>
          <p:cNvPr id="3" name="Picture 3">
            <a:extLst>
              <a:ext uri="{FF2B5EF4-FFF2-40B4-BE49-F238E27FC236}">
                <a16:creationId xmlns:a16="http://schemas.microsoft.com/office/drawing/2014/main" xmlns="" id="{7A63F8FD-A60D-790E-0BC5-69F73B85E6F6}"/>
              </a:ext>
            </a:extLst>
          </p:cNvPr>
          <p:cNvPicPr>
            <a:picLocks noChangeAspect="1"/>
          </p:cNvPicPr>
          <p:nvPr/>
        </p:nvPicPr>
        <p:blipFill>
          <a:blip r:embed="rId4">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rcRect/>
          <a:stretch>
            <a:fillRect/>
          </a:stretch>
        </p:blipFill>
        <p:spPr>
          <a:xfrm>
            <a:off x="16383131" y="4551449"/>
            <a:ext cx="4282403" cy="5993185"/>
          </a:xfrm>
          <a:prstGeom prst="rect">
            <a:avLst/>
          </a:prstGeom>
        </p:spPr>
      </p:pic>
      <p:pic>
        <p:nvPicPr>
          <p:cNvPr id="4" name="Picture 4">
            <a:extLst>
              <a:ext uri="{FF2B5EF4-FFF2-40B4-BE49-F238E27FC236}">
                <a16:creationId xmlns:a16="http://schemas.microsoft.com/office/drawing/2014/main" xmlns="" id="{2D393519-9FD3-E11A-D5AE-C279D7E2E696}"/>
              </a:ext>
            </a:extLst>
          </p:cNvPr>
          <p:cNvPicPr>
            <a:picLocks noChangeAspect="1"/>
          </p:cNvPicPr>
          <p:nvPr/>
        </p:nvPicPr>
        <p:blipFill>
          <a:blip r:embed="rId6">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r="67042" b="63578"/>
          <a:stretch>
            <a:fillRect/>
          </a:stretch>
        </p:blipFill>
        <p:spPr>
          <a:xfrm>
            <a:off x="421078" y="7548042"/>
            <a:ext cx="607622" cy="586721"/>
          </a:xfrm>
          <a:prstGeom prst="rect">
            <a:avLst/>
          </a:prstGeom>
        </p:spPr>
      </p:pic>
      <p:pic>
        <p:nvPicPr>
          <p:cNvPr id="5" name="Picture 5">
            <a:extLst>
              <a:ext uri="{FF2B5EF4-FFF2-40B4-BE49-F238E27FC236}">
                <a16:creationId xmlns:a16="http://schemas.microsoft.com/office/drawing/2014/main" xmlns="" id="{7A6E0061-4233-05FB-8BD1-0B23ED4ABA9A}"/>
              </a:ext>
            </a:extLst>
          </p:cNvPr>
          <p:cNvPicPr>
            <a:picLocks noChangeAspect="1"/>
          </p:cNvPicPr>
          <p:nvPr/>
        </p:nvPicPr>
        <p:blipFill>
          <a:blip r:embed="rId6">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r="67042" b="63578"/>
          <a:stretch>
            <a:fillRect/>
          </a:stretch>
        </p:blipFill>
        <p:spPr>
          <a:xfrm>
            <a:off x="6398763" y="571500"/>
            <a:ext cx="916437" cy="884914"/>
          </a:xfrm>
          <a:prstGeom prst="rect">
            <a:avLst/>
          </a:prstGeom>
        </p:spPr>
      </p:pic>
      <p:grpSp>
        <p:nvGrpSpPr>
          <p:cNvPr id="6" name="Group 6">
            <a:extLst>
              <a:ext uri="{FF2B5EF4-FFF2-40B4-BE49-F238E27FC236}">
                <a16:creationId xmlns:a16="http://schemas.microsoft.com/office/drawing/2014/main" xmlns="" id="{35621550-CBE8-04CD-EA12-05B34B798E3E}"/>
              </a:ext>
            </a:extLst>
          </p:cNvPr>
          <p:cNvGrpSpPr/>
          <p:nvPr/>
        </p:nvGrpSpPr>
        <p:grpSpPr>
          <a:xfrm>
            <a:off x="-1237983" y="144345"/>
            <a:ext cx="8531382" cy="12531362"/>
            <a:chOff x="0" y="0"/>
            <a:chExt cx="10423352" cy="15438482"/>
          </a:xfrm>
        </p:grpSpPr>
        <p:pic>
          <p:nvPicPr>
            <p:cNvPr id="7" name="Picture 7">
              <a:extLst>
                <a:ext uri="{FF2B5EF4-FFF2-40B4-BE49-F238E27FC236}">
                  <a16:creationId xmlns:a16="http://schemas.microsoft.com/office/drawing/2014/main" xmlns="" id="{03EC6085-9861-B023-083A-3BDB227347B4}"/>
                </a:ext>
              </a:extLst>
            </p:cNvPr>
            <p:cNvPicPr>
              <a:picLocks noChangeAspect="1"/>
            </p:cNvPicPr>
            <p:nvPr/>
          </p:nvPicPr>
          <p:blipFill>
            <a:blip r:embed="rId6">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r="67042" b="63578"/>
            <a:stretch>
              <a:fillRect/>
            </a:stretch>
          </p:blipFill>
          <p:spPr>
            <a:xfrm>
              <a:off x="1333089" y="0"/>
              <a:ext cx="968886" cy="935559"/>
            </a:xfrm>
            <a:prstGeom prst="rect">
              <a:avLst/>
            </a:prstGeom>
          </p:spPr>
        </p:pic>
        <p:pic>
          <p:nvPicPr>
            <p:cNvPr id="8" name="Picture 8">
              <a:extLst>
                <a:ext uri="{FF2B5EF4-FFF2-40B4-BE49-F238E27FC236}">
                  <a16:creationId xmlns:a16="http://schemas.microsoft.com/office/drawing/2014/main" xmlns="" id="{D35ECD24-6E1E-D040-9306-82E4C2079699}"/>
                </a:ext>
              </a:extLst>
            </p:cNvPr>
            <p:cNvPicPr>
              <a:picLocks noChangeAspect="1"/>
            </p:cNvPicPr>
            <p:nvPr/>
          </p:nvPicPr>
          <p:blipFill>
            <a:blip r:embed="rId8">
              <a:extLst>
                <a:ext uri="{28A0092B-C50C-407E-A947-70E740481C1C}">
                  <a14:useLocalDpi xmlns:a14="http://schemas.microsoft.com/office/drawing/2010/main" xmlns="" val="0"/>
                </a:ext>
                <a:ext uri="{96DAC541-7B7A-43D3-8B79-37D633B846F1}">
                  <asvg:svgBlip xmlns:asvg="http://schemas.microsoft.com/office/drawing/2016/SVG/main" xmlns="" r:embed="rId9"/>
                </a:ext>
              </a:extLst>
            </a:blip>
            <a:srcRect/>
            <a:stretch>
              <a:fillRect/>
            </a:stretch>
          </p:blipFill>
          <p:spPr>
            <a:xfrm>
              <a:off x="0" y="467779"/>
              <a:ext cx="10423352" cy="14970703"/>
            </a:xfrm>
            <a:prstGeom prst="rect">
              <a:avLst/>
            </a:prstGeom>
          </p:spPr>
        </p:pic>
        <p:pic>
          <p:nvPicPr>
            <p:cNvPr id="9" name="Picture 9">
              <a:extLst>
                <a:ext uri="{FF2B5EF4-FFF2-40B4-BE49-F238E27FC236}">
                  <a16:creationId xmlns:a16="http://schemas.microsoft.com/office/drawing/2014/main" xmlns="" id="{0A02CD0F-5B25-B999-4998-8E67451DAD1E}"/>
                </a:ext>
              </a:extLst>
            </p:cNvPr>
            <p:cNvPicPr>
              <a:picLocks noChangeAspect="1"/>
            </p:cNvPicPr>
            <p:nvPr/>
          </p:nvPicPr>
          <p:blipFill>
            <a:blip r:embed="rId10" cstate="print">
              <a:extLst>
                <a:ext uri="{28A0092B-C50C-407E-A947-70E740481C1C}">
                  <a14:useLocalDpi xmlns:a14="http://schemas.microsoft.com/office/drawing/2010/main" xmlns="" val="0"/>
                </a:ext>
                <a:ext uri="{96DAC541-7B7A-43D3-8B79-37D633B846F1}">
                  <asvg:svgBlip xmlns:asvg="http://schemas.microsoft.com/office/drawing/2016/SVG/main" xmlns="" r:embed="rId11"/>
                </a:ext>
              </a:extLst>
            </a:blip>
            <a:srcRect/>
            <a:stretch>
              <a:fillRect/>
            </a:stretch>
          </p:blipFill>
          <p:spPr>
            <a:xfrm>
              <a:off x="3860973" y="2927293"/>
              <a:ext cx="1118412" cy="1370183"/>
            </a:xfrm>
            <a:prstGeom prst="rect">
              <a:avLst/>
            </a:prstGeom>
          </p:spPr>
        </p:pic>
        <p:pic>
          <p:nvPicPr>
            <p:cNvPr id="10" name="Picture 10">
              <a:extLst>
                <a:ext uri="{FF2B5EF4-FFF2-40B4-BE49-F238E27FC236}">
                  <a16:creationId xmlns:a16="http://schemas.microsoft.com/office/drawing/2014/main" xmlns="" id="{5F5B7B88-9AF0-9A50-FF99-57AE74B2C82C}"/>
                </a:ext>
              </a:extLst>
            </p:cNvPr>
            <p:cNvPicPr>
              <a:picLocks noChangeAspect="1"/>
            </p:cNvPicPr>
            <p:nvPr/>
          </p:nvPicPr>
          <p:blipFill>
            <a:blip r:embed="rId10" cstate="print">
              <a:extLst>
                <a:ext uri="{28A0092B-C50C-407E-A947-70E740481C1C}">
                  <a14:useLocalDpi xmlns:a14="http://schemas.microsoft.com/office/drawing/2010/main" xmlns="" val="0"/>
                </a:ext>
                <a:ext uri="{96DAC541-7B7A-43D3-8B79-37D633B846F1}">
                  <asvg:svgBlip xmlns:asvg="http://schemas.microsoft.com/office/drawing/2016/SVG/main" xmlns="" r:embed="rId11"/>
                </a:ext>
              </a:extLst>
            </a:blip>
            <a:srcRect/>
            <a:stretch>
              <a:fillRect/>
            </a:stretch>
          </p:blipFill>
          <p:spPr>
            <a:xfrm>
              <a:off x="3301767" y="7246521"/>
              <a:ext cx="1118412" cy="1370183"/>
            </a:xfrm>
            <a:prstGeom prst="rect">
              <a:avLst/>
            </a:prstGeom>
          </p:spPr>
        </p:pic>
      </p:grpSp>
      <p:pic>
        <p:nvPicPr>
          <p:cNvPr id="11" name="Picture 11">
            <a:extLst>
              <a:ext uri="{FF2B5EF4-FFF2-40B4-BE49-F238E27FC236}">
                <a16:creationId xmlns:a16="http://schemas.microsoft.com/office/drawing/2014/main" xmlns="" id="{652F22FC-B909-A5E4-F29C-12322A4CD7B1}"/>
              </a:ext>
            </a:extLst>
          </p:cNvPr>
          <p:cNvPicPr>
            <a:picLocks noChangeAspect="1"/>
          </p:cNvPicPr>
          <p:nvPr/>
        </p:nvPicPr>
        <p:blipFill>
          <a:blip r:embed="rId12" cstate="print">
            <a:extLst>
              <a:ext uri="{28A0092B-C50C-407E-A947-70E740481C1C}">
                <a14:useLocalDpi xmlns:a14="http://schemas.microsoft.com/office/drawing/2010/main" xmlns="" val="0"/>
              </a:ext>
              <a:ext uri="{96DAC541-7B7A-43D3-8B79-37D633B846F1}">
                <asvg:svgBlip xmlns:asvg="http://schemas.microsoft.com/office/drawing/2016/SVG/main" xmlns="" r:embed="rId13"/>
              </a:ext>
            </a:extLst>
          </a:blip>
          <a:srcRect/>
          <a:stretch>
            <a:fillRect/>
          </a:stretch>
        </p:blipFill>
        <p:spPr>
          <a:xfrm>
            <a:off x="17117809" y="9742819"/>
            <a:ext cx="2340381" cy="906366"/>
          </a:xfrm>
          <a:prstGeom prst="rect">
            <a:avLst/>
          </a:prstGeom>
        </p:spPr>
      </p:pic>
      <p:sp>
        <p:nvSpPr>
          <p:cNvPr id="12" name="TextBox 11">
            <a:extLst>
              <a:ext uri="{FF2B5EF4-FFF2-40B4-BE49-F238E27FC236}">
                <a16:creationId xmlns:a16="http://schemas.microsoft.com/office/drawing/2014/main" xmlns="" id="{AED63E40-0466-B5C7-98F7-201BCA9FF3B7}"/>
              </a:ext>
            </a:extLst>
          </p:cNvPr>
          <p:cNvSpPr txBox="1"/>
          <p:nvPr/>
        </p:nvSpPr>
        <p:spPr>
          <a:xfrm>
            <a:off x="7301753" y="551470"/>
            <a:ext cx="10986248" cy="8402300"/>
          </a:xfrm>
          <a:prstGeom prst="rect">
            <a:avLst/>
          </a:prstGeom>
          <a:noFill/>
        </p:spPr>
        <p:txBody>
          <a:bodyPr wrap="square" rtlCol="0">
            <a:spAutoFit/>
          </a:bodyPr>
          <a:lstStyle/>
          <a:p>
            <a:r>
              <a:rPr lang="en-US" sz="6000" b="1" dirty="0">
                <a:solidFill>
                  <a:srgbClr val="FF0000"/>
                </a:solidFill>
                <a:latin typeface="Times New Roman" panose="02020603050405020304" pitchFamily="18" charset="0"/>
                <a:cs typeface="Times New Roman" panose="02020603050405020304" pitchFamily="18" charset="0"/>
              </a:rPr>
              <a:t>       </a:t>
            </a:r>
            <a:r>
              <a:rPr lang="en-US" sz="6000" b="1" dirty="0" err="1">
                <a:solidFill>
                  <a:srgbClr val="FF0000"/>
                </a:solidFill>
                <a:latin typeface="Times New Roman" panose="02020603050405020304" pitchFamily="18" charset="0"/>
                <a:cs typeface="Times New Roman" panose="02020603050405020304" pitchFamily="18" charset="0"/>
              </a:rPr>
              <a:t>PHIẾU</a:t>
            </a:r>
            <a:r>
              <a:rPr lang="en-US" sz="6000" b="1" dirty="0">
                <a:solidFill>
                  <a:srgbClr val="FF0000"/>
                </a:solidFill>
                <a:latin typeface="Times New Roman" panose="02020603050405020304" pitchFamily="18" charset="0"/>
                <a:cs typeface="Times New Roman" panose="02020603050405020304" pitchFamily="18" charset="0"/>
              </a:rPr>
              <a:t> </a:t>
            </a:r>
            <a:r>
              <a:rPr lang="en-US" sz="6000" b="1" dirty="0" err="1">
                <a:solidFill>
                  <a:srgbClr val="FF0000"/>
                </a:solidFill>
                <a:latin typeface="Times New Roman" panose="02020603050405020304" pitchFamily="18" charset="0"/>
                <a:cs typeface="Times New Roman" panose="02020603050405020304" pitchFamily="18" charset="0"/>
              </a:rPr>
              <a:t>HỌC</a:t>
            </a:r>
            <a:r>
              <a:rPr lang="en-US" sz="6000" b="1" dirty="0">
                <a:solidFill>
                  <a:srgbClr val="FF0000"/>
                </a:solidFill>
                <a:latin typeface="Times New Roman" panose="02020603050405020304" pitchFamily="18" charset="0"/>
                <a:cs typeface="Times New Roman" panose="02020603050405020304" pitchFamily="18" charset="0"/>
              </a:rPr>
              <a:t> </a:t>
            </a:r>
            <a:r>
              <a:rPr lang="en-US" sz="6000" b="1" dirty="0" err="1">
                <a:solidFill>
                  <a:srgbClr val="FF0000"/>
                </a:solidFill>
                <a:latin typeface="Times New Roman" panose="02020603050405020304" pitchFamily="18" charset="0"/>
                <a:cs typeface="Times New Roman" panose="02020603050405020304" pitchFamily="18" charset="0"/>
              </a:rPr>
              <a:t>TẬP</a:t>
            </a:r>
            <a:r>
              <a:rPr lang="en-US" sz="6000" b="1" dirty="0">
                <a:solidFill>
                  <a:srgbClr val="FF0000"/>
                </a:solidFill>
                <a:latin typeface="Times New Roman" panose="02020603050405020304" pitchFamily="18" charset="0"/>
                <a:cs typeface="Times New Roman" panose="02020603050405020304" pitchFamily="18" charset="0"/>
              </a:rPr>
              <a:t> </a:t>
            </a:r>
            <a:r>
              <a:rPr lang="en-US" sz="6000" b="1" dirty="0" err="1">
                <a:solidFill>
                  <a:srgbClr val="FF0000"/>
                </a:solidFill>
                <a:latin typeface="Times New Roman" panose="02020603050405020304" pitchFamily="18" charset="0"/>
                <a:cs typeface="Times New Roman" panose="02020603050405020304" pitchFamily="18" charset="0"/>
              </a:rPr>
              <a:t>SỐ</a:t>
            </a:r>
            <a:r>
              <a:rPr lang="en-US" sz="6000" b="1" dirty="0">
                <a:solidFill>
                  <a:srgbClr val="FF0000"/>
                </a:solidFill>
                <a:latin typeface="Times New Roman" panose="02020603050405020304" pitchFamily="18" charset="0"/>
                <a:cs typeface="Times New Roman" panose="02020603050405020304" pitchFamily="18" charset="0"/>
              </a:rPr>
              <a:t> 1</a:t>
            </a:r>
          </a:p>
          <a:p>
            <a:pPr marL="514350" indent="-514350">
              <a:buAutoNum type="arabicPeriod"/>
            </a:pPr>
            <a:r>
              <a:rPr lang="en-US" sz="6000" b="1" dirty="0" err="1">
                <a:solidFill>
                  <a:srgbClr val="002060"/>
                </a:solidFill>
                <a:latin typeface="Times New Roman" panose="02020603050405020304" pitchFamily="18" charset="0"/>
                <a:cs typeface="Times New Roman" panose="02020603050405020304" pitchFamily="18" charset="0"/>
              </a:rPr>
              <a:t>Xác</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định</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thể</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loại</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và</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phương</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thức</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biểu</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đạt</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chính</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của</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văn</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bản</a:t>
            </a:r>
            <a:r>
              <a:rPr lang="en-US" sz="6000" b="1" dirty="0">
                <a:solidFill>
                  <a:srgbClr val="002060"/>
                </a:solidFill>
                <a:latin typeface="Times New Roman" panose="02020603050405020304" pitchFamily="18" charset="0"/>
                <a:cs typeface="Times New Roman" panose="02020603050405020304" pitchFamily="18" charset="0"/>
              </a:rPr>
              <a:t>?</a:t>
            </a:r>
          </a:p>
          <a:p>
            <a:pPr marL="514350" indent="-514350">
              <a:buAutoNum type="arabicPeriod"/>
            </a:pPr>
            <a:r>
              <a:rPr lang="en-US" sz="6000" b="1" dirty="0" err="1">
                <a:solidFill>
                  <a:srgbClr val="002060"/>
                </a:solidFill>
                <a:latin typeface="Times New Roman" panose="02020603050405020304" pitchFamily="18" charset="0"/>
                <a:cs typeface="Times New Roman" panose="02020603050405020304" pitchFamily="18" charset="0"/>
              </a:rPr>
              <a:t>Xác</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định</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ngôi</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kể</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và</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nhân</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vật</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chính</a:t>
            </a:r>
            <a:r>
              <a:rPr lang="en-US" sz="6000" b="1" dirty="0">
                <a:solidFill>
                  <a:srgbClr val="002060"/>
                </a:solidFill>
                <a:latin typeface="Times New Roman" panose="02020603050405020304" pitchFamily="18" charset="0"/>
                <a:cs typeface="Times New Roman" panose="02020603050405020304" pitchFamily="18" charset="0"/>
              </a:rPr>
              <a:t> ?</a:t>
            </a:r>
          </a:p>
          <a:p>
            <a:pPr marL="514350" indent="-514350">
              <a:buAutoNum type="arabicPeriod"/>
            </a:pPr>
            <a:r>
              <a:rPr lang="en-US" sz="6000" b="1" dirty="0" err="1">
                <a:solidFill>
                  <a:srgbClr val="002060"/>
                </a:solidFill>
                <a:latin typeface="Times New Roman" panose="02020603050405020304" pitchFamily="18" charset="0"/>
                <a:cs typeface="Times New Roman" panose="02020603050405020304" pitchFamily="18" charset="0"/>
              </a:rPr>
              <a:t>Truyện</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có</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thể</a:t>
            </a:r>
            <a:r>
              <a:rPr lang="en-US" sz="6000" b="1" dirty="0">
                <a:solidFill>
                  <a:srgbClr val="002060"/>
                </a:solidFill>
                <a:latin typeface="Times New Roman" panose="02020603050405020304" pitchFamily="18" charset="0"/>
                <a:cs typeface="Times New Roman" panose="02020603050405020304" pitchFamily="18" charset="0"/>
              </a:rPr>
              <a:t> chia </a:t>
            </a:r>
            <a:r>
              <a:rPr lang="en-US" sz="6000" b="1" dirty="0" err="1">
                <a:solidFill>
                  <a:srgbClr val="002060"/>
                </a:solidFill>
                <a:latin typeface="Times New Roman" panose="02020603050405020304" pitchFamily="18" charset="0"/>
                <a:cs typeface="Times New Roman" panose="02020603050405020304" pitchFamily="18" charset="0"/>
              </a:rPr>
              <a:t>làm</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mấy</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đoạn</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giới</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hạn</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và</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nội</a:t>
            </a:r>
            <a:r>
              <a:rPr lang="en-US" sz="6000" b="1" dirty="0">
                <a:solidFill>
                  <a:srgbClr val="002060"/>
                </a:solidFill>
                <a:latin typeface="Times New Roman" panose="02020603050405020304" pitchFamily="18" charset="0"/>
                <a:cs typeface="Times New Roman" panose="02020603050405020304" pitchFamily="18" charset="0"/>
              </a:rPr>
              <a:t> dung </a:t>
            </a:r>
            <a:r>
              <a:rPr lang="en-US" sz="6000" b="1" dirty="0" err="1">
                <a:solidFill>
                  <a:srgbClr val="002060"/>
                </a:solidFill>
                <a:latin typeface="Times New Roman" panose="02020603050405020304" pitchFamily="18" charset="0"/>
                <a:cs typeface="Times New Roman" panose="02020603050405020304" pitchFamily="18" charset="0"/>
              </a:rPr>
              <a:t>chính</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của</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từng</a:t>
            </a:r>
            <a:r>
              <a:rPr lang="en-US" sz="6000" b="1" dirty="0">
                <a:solidFill>
                  <a:srgbClr val="002060"/>
                </a:solidFill>
                <a:latin typeface="Times New Roman" panose="02020603050405020304" pitchFamily="18" charset="0"/>
                <a:cs typeface="Times New Roman" panose="02020603050405020304" pitchFamily="18" charset="0"/>
              </a:rPr>
              <a:t> </a:t>
            </a:r>
            <a:r>
              <a:rPr lang="en-US" sz="6000" b="1" dirty="0" err="1">
                <a:solidFill>
                  <a:srgbClr val="002060"/>
                </a:solidFill>
                <a:latin typeface="Times New Roman" panose="02020603050405020304" pitchFamily="18" charset="0"/>
                <a:cs typeface="Times New Roman" panose="02020603050405020304" pitchFamily="18" charset="0"/>
              </a:rPr>
              <a:t>đoạn</a:t>
            </a:r>
            <a:r>
              <a:rPr lang="en-US" sz="6000" b="1"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244554735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22D848A-67A9-B7F0-2E9B-303932BA84D4}"/>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xmlns="" id="{AE49B426-5770-503F-4587-A9CA76A80670}"/>
              </a:ext>
            </a:extLst>
          </p:cNvPr>
          <p:cNvPicPr>
            <a:picLocks noChangeAspect="1"/>
          </p:cNvPicPr>
          <p:nvPr/>
        </p:nvPicPr>
        <p:blipFill>
          <a:blip r:embed="rId2">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rcRect/>
          <a:stretch>
            <a:fillRect/>
          </a:stretch>
        </p:blipFill>
        <p:spPr>
          <a:xfrm>
            <a:off x="0" y="-4640785"/>
            <a:ext cx="19216955" cy="15394520"/>
          </a:xfrm>
          <a:prstGeom prst="rect">
            <a:avLst/>
          </a:prstGeom>
        </p:spPr>
      </p:pic>
      <p:pic>
        <p:nvPicPr>
          <p:cNvPr id="3" name="Picture 3">
            <a:extLst>
              <a:ext uri="{FF2B5EF4-FFF2-40B4-BE49-F238E27FC236}">
                <a16:creationId xmlns:a16="http://schemas.microsoft.com/office/drawing/2014/main" xmlns="" id="{2AB2631B-7AD0-D409-F6BB-00624A45450F}"/>
              </a:ext>
            </a:extLst>
          </p:cNvPr>
          <p:cNvPicPr>
            <a:picLocks noChangeAspect="1"/>
          </p:cNvPicPr>
          <p:nvPr/>
        </p:nvPicPr>
        <p:blipFill>
          <a:blip r:embed="rId4">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rcRect/>
          <a:stretch>
            <a:fillRect/>
          </a:stretch>
        </p:blipFill>
        <p:spPr>
          <a:xfrm>
            <a:off x="18039757" y="3974882"/>
            <a:ext cx="4282403" cy="5993185"/>
          </a:xfrm>
          <a:prstGeom prst="rect">
            <a:avLst/>
          </a:prstGeom>
        </p:spPr>
      </p:pic>
      <p:pic>
        <p:nvPicPr>
          <p:cNvPr id="4" name="Picture 4">
            <a:extLst>
              <a:ext uri="{FF2B5EF4-FFF2-40B4-BE49-F238E27FC236}">
                <a16:creationId xmlns:a16="http://schemas.microsoft.com/office/drawing/2014/main" xmlns="" id="{D80D5015-F5E3-4261-20BA-9808CA37ED95}"/>
              </a:ext>
            </a:extLst>
          </p:cNvPr>
          <p:cNvPicPr>
            <a:picLocks noChangeAspect="1"/>
          </p:cNvPicPr>
          <p:nvPr/>
        </p:nvPicPr>
        <p:blipFill>
          <a:blip r:embed="rId6">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r="67042" b="63578"/>
          <a:stretch>
            <a:fillRect/>
          </a:stretch>
        </p:blipFill>
        <p:spPr>
          <a:xfrm>
            <a:off x="421078" y="7548042"/>
            <a:ext cx="607622" cy="586721"/>
          </a:xfrm>
          <a:prstGeom prst="rect">
            <a:avLst/>
          </a:prstGeom>
        </p:spPr>
      </p:pic>
      <p:pic>
        <p:nvPicPr>
          <p:cNvPr id="5" name="Picture 5">
            <a:extLst>
              <a:ext uri="{FF2B5EF4-FFF2-40B4-BE49-F238E27FC236}">
                <a16:creationId xmlns:a16="http://schemas.microsoft.com/office/drawing/2014/main" xmlns="" id="{94E86CE0-A8CD-67BD-20BC-2FF62376ECEC}"/>
              </a:ext>
            </a:extLst>
          </p:cNvPr>
          <p:cNvPicPr>
            <a:picLocks noChangeAspect="1"/>
          </p:cNvPicPr>
          <p:nvPr/>
        </p:nvPicPr>
        <p:blipFill>
          <a:blip r:embed="rId6">
            <a:extLst>
              <a:ext uri="{28A0092B-C50C-407E-A947-70E740481C1C}">
                <a14:useLocalDpi xmlns:a14="http://schemas.microsoft.com/office/drawing/2010/main" xmlns="" val="0"/>
              </a:ext>
              <a:ext uri="{96DAC541-7B7A-43D3-8B79-37D633B846F1}">
                <asvg:svgBlip xmlns:asvg="http://schemas.microsoft.com/office/drawing/2016/SVG/main" xmlns="" r:embed="rId7"/>
              </a:ext>
            </a:extLst>
          </a:blip>
          <a:srcRect r="67042" b="63578"/>
          <a:stretch>
            <a:fillRect/>
          </a:stretch>
        </p:blipFill>
        <p:spPr>
          <a:xfrm>
            <a:off x="6398763" y="571500"/>
            <a:ext cx="916437" cy="884914"/>
          </a:xfrm>
          <a:prstGeom prst="rect">
            <a:avLst/>
          </a:prstGeom>
        </p:spPr>
      </p:pic>
      <p:pic>
        <p:nvPicPr>
          <p:cNvPr id="11" name="Picture 11">
            <a:extLst>
              <a:ext uri="{FF2B5EF4-FFF2-40B4-BE49-F238E27FC236}">
                <a16:creationId xmlns:a16="http://schemas.microsoft.com/office/drawing/2014/main" xmlns="" id="{642018C6-A6AF-CE7C-4207-7028AD37CC9B}"/>
              </a:ext>
            </a:extLst>
          </p:cNvPr>
          <p:cNvPicPr>
            <a:picLocks noChangeAspect="1"/>
          </p:cNvPicPr>
          <p:nvPr/>
        </p:nvPicPr>
        <p:blipFill>
          <a:blip r:embed="rId8" cstate="print">
            <a:extLst>
              <a:ext uri="{28A0092B-C50C-407E-A947-70E740481C1C}">
                <a14:useLocalDpi xmlns:a14="http://schemas.microsoft.com/office/drawing/2010/main" xmlns="" val="0"/>
              </a:ext>
              <a:ext uri="{96DAC541-7B7A-43D3-8B79-37D633B846F1}">
                <asvg:svgBlip xmlns:asvg="http://schemas.microsoft.com/office/drawing/2016/SVG/main" xmlns="" r:embed="rId9"/>
              </a:ext>
            </a:extLst>
          </a:blip>
          <a:srcRect/>
          <a:stretch>
            <a:fillRect/>
          </a:stretch>
        </p:blipFill>
        <p:spPr>
          <a:xfrm>
            <a:off x="18820998" y="9380634"/>
            <a:ext cx="2340381" cy="906366"/>
          </a:xfrm>
          <a:prstGeom prst="rect">
            <a:avLst/>
          </a:prstGeom>
        </p:spPr>
      </p:pic>
      <p:sp>
        <p:nvSpPr>
          <p:cNvPr id="13" name="Text Box 10">
            <a:extLst>
              <a:ext uri="{FF2B5EF4-FFF2-40B4-BE49-F238E27FC236}">
                <a16:creationId xmlns:a16="http://schemas.microsoft.com/office/drawing/2014/main" xmlns="" id="{9A83CB4E-3A40-A07B-A4A4-87DBD19FACA1}"/>
              </a:ext>
            </a:extLst>
          </p:cNvPr>
          <p:cNvSpPr txBox="1">
            <a:spLocks noChangeArrowheads="1"/>
          </p:cNvSpPr>
          <p:nvPr/>
        </p:nvSpPr>
        <p:spPr bwMode="auto">
          <a:xfrm>
            <a:off x="5564528" y="315899"/>
            <a:ext cx="12723474" cy="830997"/>
          </a:xfrm>
          <a:prstGeom prst="rect">
            <a:avLst/>
          </a:prstGeom>
          <a:solidFill>
            <a:srgbClr val="FF9999"/>
          </a:solidFill>
          <a:ln w="9525">
            <a:noFill/>
            <a:miter lim="800000"/>
            <a:headEnd/>
            <a:tailEnd/>
          </a:ln>
        </p:spPr>
        <p:txBody>
          <a:bodyPr wrap="square">
            <a:spAutoFit/>
          </a:bodyPr>
          <a:lstStyle/>
          <a:p>
            <a:pPr algn="just" defTabSz="1371600">
              <a:defRPr/>
            </a:pP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Thể</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loại</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Truyện</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cổ</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tích</a:t>
            </a:r>
            <a:r>
              <a:rPr lang="en-US" altLang="en-US" sz="4800" b="1" dirty="0">
                <a:solidFill>
                  <a:srgbClr val="002060"/>
                </a:solidFill>
                <a:latin typeface="Times New Roman" panose="02020603050405020304" pitchFamily="18" charset="0"/>
              </a:rPr>
              <a:t> </a:t>
            </a:r>
            <a:endParaRPr lang="en-US" sz="4800" b="1" dirty="0">
              <a:solidFill>
                <a:srgbClr val="002060"/>
              </a:solidFill>
              <a:latin typeface="Arial"/>
            </a:endParaRPr>
          </a:p>
        </p:txBody>
      </p:sp>
      <p:sp>
        <p:nvSpPr>
          <p:cNvPr id="14" name="Text Box 10">
            <a:extLst>
              <a:ext uri="{FF2B5EF4-FFF2-40B4-BE49-F238E27FC236}">
                <a16:creationId xmlns:a16="http://schemas.microsoft.com/office/drawing/2014/main" xmlns="" id="{DFFB67FB-E347-151C-A0D3-D7DA0DFF426B}"/>
              </a:ext>
            </a:extLst>
          </p:cNvPr>
          <p:cNvSpPr txBox="1">
            <a:spLocks noChangeArrowheads="1"/>
          </p:cNvSpPr>
          <p:nvPr/>
        </p:nvSpPr>
        <p:spPr bwMode="auto">
          <a:xfrm>
            <a:off x="5564528" y="1581583"/>
            <a:ext cx="12723473" cy="830997"/>
          </a:xfrm>
          <a:prstGeom prst="rect">
            <a:avLst/>
          </a:prstGeom>
          <a:solidFill>
            <a:srgbClr val="D3F652"/>
          </a:solidFill>
          <a:ln w="9525">
            <a:noFill/>
            <a:miter lim="800000"/>
            <a:headEnd/>
            <a:tailEnd/>
          </a:ln>
        </p:spPr>
        <p:txBody>
          <a:bodyPr wrap="square">
            <a:spAutoFit/>
          </a:bodyPr>
          <a:lstStyle/>
          <a:p>
            <a:pPr algn="just" defTabSz="1371600">
              <a:defRPr/>
            </a:pP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Phương</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thức</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biểu</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đạt</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chính</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Tự</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sự</a:t>
            </a:r>
            <a:endParaRPr lang="en-US" sz="4800" b="1" dirty="0">
              <a:solidFill>
                <a:srgbClr val="3E2E1E"/>
              </a:solidFill>
              <a:latin typeface="Times New Roman" panose="02020603050405020304" pitchFamily="18" charset="0"/>
              <a:cs typeface="Times New Roman" panose="02020603050405020304" pitchFamily="18" charset="0"/>
            </a:endParaRPr>
          </a:p>
        </p:txBody>
      </p:sp>
      <p:sp>
        <p:nvSpPr>
          <p:cNvPr id="15" name="Text Box 10">
            <a:extLst>
              <a:ext uri="{FF2B5EF4-FFF2-40B4-BE49-F238E27FC236}">
                <a16:creationId xmlns:a16="http://schemas.microsoft.com/office/drawing/2014/main" xmlns="" id="{39C7175E-863F-B62D-E44F-5A08F9D92174}"/>
              </a:ext>
            </a:extLst>
          </p:cNvPr>
          <p:cNvSpPr txBox="1">
            <a:spLocks noChangeArrowheads="1"/>
          </p:cNvSpPr>
          <p:nvPr/>
        </p:nvSpPr>
        <p:spPr bwMode="auto">
          <a:xfrm>
            <a:off x="5529221" y="2938924"/>
            <a:ext cx="12794084" cy="830997"/>
          </a:xfrm>
          <a:prstGeom prst="rect">
            <a:avLst/>
          </a:prstGeom>
          <a:solidFill>
            <a:schemeClr val="accent3">
              <a:lumMod val="20000"/>
              <a:lumOff val="80000"/>
            </a:schemeClr>
          </a:solidFill>
          <a:ln w="9525">
            <a:noFill/>
            <a:miter lim="800000"/>
            <a:headEnd/>
            <a:tailEnd/>
          </a:ln>
        </p:spPr>
        <p:txBody>
          <a:bodyPr wrap="square">
            <a:spAutoFit/>
          </a:bodyPr>
          <a:lstStyle/>
          <a:p>
            <a:pPr algn="just" defTabSz="1371600">
              <a:defRPr/>
            </a:pPr>
            <a:r>
              <a:rPr lang="en-US" altLang="en-US" sz="4800" b="1" dirty="0" err="1">
                <a:solidFill>
                  <a:srgbClr val="002060"/>
                </a:solidFill>
                <a:latin typeface="Times New Roman" panose="02020603050405020304" pitchFamily="18" charset="0"/>
              </a:rPr>
              <a:t>Ngôi</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kể</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Ngôi</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thứ</a:t>
            </a:r>
            <a:r>
              <a:rPr lang="en-US" altLang="en-US" sz="4800" b="1" dirty="0">
                <a:solidFill>
                  <a:srgbClr val="002060"/>
                </a:solidFill>
                <a:latin typeface="Times New Roman" panose="02020603050405020304" pitchFamily="18" charset="0"/>
              </a:rPr>
              <a:t> </a:t>
            </a:r>
            <a:r>
              <a:rPr lang="en-US" altLang="en-US" sz="4800" b="1" dirty="0" err="1">
                <a:solidFill>
                  <a:srgbClr val="002060"/>
                </a:solidFill>
                <a:latin typeface="Times New Roman" panose="02020603050405020304" pitchFamily="18" charset="0"/>
              </a:rPr>
              <a:t>ba</a:t>
            </a:r>
            <a:endParaRPr lang="en-US" sz="4800" b="1" dirty="0">
              <a:solidFill>
                <a:srgbClr val="3E2E1E"/>
              </a:solidFill>
              <a:latin typeface="Times New Roman" panose="02020603050405020304" pitchFamily="18" charset="0"/>
              <a:cs typeface="Times New Roman" panose="02020603050405020304" pitchFamily="18" charset="0"/>
            </a:endParaRPr>
          </a:p>
        </p:txBody>
      </p:sp>
      <p:sp>
        <p:nvSpPr>
          <p:cNvPr id="16" name="Text Box 10">
            <a:extLst>
              <a:ext uri="{FF2B5EF4-FFF2-40B4-BE49-F238E27FC236}">
                <a16:creationId xmlns:a16="http://schemas.microsoft.com/office/drawing/2014/main" xmlns="" id="{A4AE28F7-E6FE-771A-B227-F3FC687147D1}"/>
              </a:ext>
            </a:extLst>
          </p:cNvPr>
          <p:cNvSpPr txBox="1">
            <a:spLocks noChangeArrowheads="1"/>
          </p:cNvSpPr>
          <p:nvPr/>
        </p:nvSpPr>
        <p:spPr bwMode="auto">
          <a:xfrm>
            <a:off x="5529221" y="4031585"/>
            <a:ext cx="12869180" cy="830997"/>
          </a:xfrm>
          <a:prstGeom prst="rect">
            <a:avLst/>
          </a:prstGeom>
          <a:solidFill>
            <a:schemeClr val="accent2">
              <a:lumMod val="60000"/>
              <a:lumOff val="40000"/>
            </a:schemeClr>
          </a:solidFill>
          <a:ln w="9525">
            <a:noFill/>
            <a:miter lim="800000"/>
            <a:headEnd/>
            <a:tailEnd/>
          </a:ln>
        </p:spPr>
        <p:txBody>
          <a:bodyPr wrap="square">
            <a:spAutoFit/>
          </a:bodyPr>
          <a:lstStyle/>
          <a:p>
            <a:pPr>
              <a:spcBef>
                <a:spcPct val="50000"/>
              </a:spcBef>
            </a:pPr>
            <a:r>
              <a:rPr lang="en-US" sz="4800" b="1" dirty="0" err="1">
                <a:solidFill>
                  <a:schemeClr val="bg2">
                    <a:lumMod val="25000"/>
                  </a:schemeClr>
                </a:solidFill>
                <a:latin typeface="Times New Roman" pitchFamily="18" charset="0"/>
              </a:rPr>
              <a:t>Nhân</a:t>
            </a:r>
            <a:r>
              <a:rPr lang="en-US" sz="4800" b="1" dirty="0">
                <a:solidFill>
                  <a:schemeClr val="bg2">
                    <a:lumMod val="25000"/>
                  </a:schemeClr>
                </a:solidFill>
                <a:latin typeface="Times New Roman" pitchFamily="18" charset="0"/>
              </a:rPr>
              <a:t> </a:t>
            </a:r>
            <a:r>
              <a:rPr lang="en-US" sz="4800" b="1" dirty="0" err="1">
                <a:solidFill>
                  <a:schemeClr val="bg2">
                    <a:lumMod val="25000"/>
                  </a:schemeClr>
                </a:solidFill>
                <a:latin typeface="Times New Roman" pitchFamily="18" charset="0"/>
              </a:rPr>
              <a:t>vật</a:t>
            </a:r>
            <a:r>
              <a:rPr lang="en-US" sz="4800" b="1" dirty="0">
                <a:solidFill>
                  <a:schemeClr val="bg2">
                    <a:lumMod val="25000"/>
                  </a:schemeClr>
                </a:solidFill>
                <a:latin typeface="Times New Roman" pitchFamily="18" charset="0"/>
              </a:rPr>
              <a:t> </a:t>
            </a:r>
            <a:r>
              <a:rPr lang="en-US" sz="4800" b="1" dirty="0" err="1">
                <a:solidFill>
                  <a:schemeClr val="bg2">
                    <a:lumMod val="25000"/>
                  </a:schemeClr>
                </a:solidFill>
                <a:latin typeface="Times New Roman" pitchFamily="18" charset="0"/>
              </a:rPr>
              <a:t>chính</a:t>
            </a:r>
            <a:r>
              <a:rPr lang="en-US" sz="4800" b="1" dirty="0">
                <a:solidFill>
                  <a:schemeClr val="bg2">
                    <a:lumMod val="25000"/>
                  </a:schemeClr>
                </a:solidFill>
                <a:latin typeface="Times New Roman" pitchFamily="18" charset="0"/>
              </a:rPr>
              <a:t>: </a:t>
            </a:r>
            <a:r>
              <a:rPr lang="en-US" sz="4800" b="1" dirty="0" err="1">
                <a:solidFill>
                  <a:schemeClr val="bg2">
                    <a:lumMod val="25000"/>
                  </a:schemeClr>
                </a:solidFill>
                <a:latin typeface="Times New Roman" pitchFamily="18" charset="0"/>
              </a:rPr>
              <a:t>Người</a:t>
            </a:r>
            <a:r>
              <a:rPr lang="en-US" sz="4800" b="1" dirty="0">
                <a:solidFill>
                  <a:schemeClr val="bg2">
                    <a:lumMod val="25000"/>
                  </a:schemeClr>
                </a:solidFill>
                <a:latin typeface="Times New Roman" pitchFamily="18" charset="0"/>
              </a:rPr>
              <a:t> </a:t>
            </a:r>
            <a:r>
              <a:rPr lang="en-US" sz="4800" b="1" dirty="0" err="1">
                <a:solidFill>
                  <a:schemeClr val="bg2">
                    <a:lumMod val="25000"/>
                  </a:schemeClr>
                </a:solidFill>
                <a:latin typeface="Times New Roman" pitchFamily="18" charset="0"/>
              </a:rPr>
              <a:t>anh</a:t>
            </a:r>
            <a:r>
              <a:rPr lang="en-US" sz="4800" b="1" dirty="0">
                <a:solidFill>
                  <a:schemeClr val="bg2">
                    <a:lumMod val="25000"/>
                  </a:schemeClr>
                </a:solidFill>
                <a:latin typeface="Times New Roman" pitchFamily="18" charset="0"/>
              </a:rPr>
              <a:t> </a:t>
            </a:r>
            <a:r>
              <a:rPr lang="en-US" sz="4800" b="1" dirty="0" err="1">
                <a:solidFill>
                  <a:schemeClr val="bg2">
                    <a:lumMod val="25000"/>
                  </a:schemeClr>
                </a:solidFill>
                <a:latin typeface="Times New Roman" pitchFamily="18" charset="0"/>
              </a:rPr>
              <a:t>và</a:t>
            </a:r>
            <a:r>
              <a:rPr lang="en-US" sz="4800" b="1" dirty="0">
                <a:solidFill>
                  <a:schemeClr val="bg2">
                    <a:lumMod val="25000"/>
                  </a:schemeClr>
                </a:solidFill>
                <a:latin typeface="Times New Roman" pitchFamily="18" charset="0"/>
              </a:rPr>
              <a:t> </a:t>
            </a:r>
            <a:r>
              <a:rPr lang="en-US" sz="4800" b="1" dirty="0" err="1">
                <a:solidFill>
                  <a:schemeClr val="bg2">
                    <a:lumMod val="25000"/>
                  </a:schemeClr>
                </a:solidFill>
                <a:latin typeface="Times New Roman" pitchFamily="18" charset="0"/>
              </a:rPr>
              <a:t>người</a:t>
            </a:r>
            <a:r>
              <a:rPr lang="en-US" sz="4800" b="1" dirty="0">
                <a:solidFill>
                  <a:schemeClr val="bg2">
                    <a:lumMod val="25000"/>
                  </a:schemeClr>
                </a:solidFill>
                <a:latin typeface="Times New Roman" pitchFamily="18" charset="0"/>
              </a:rPr>
              <a:t> </a:t>
            </a:r>
            <a:r>
              <a:rPr lang="en-US" sz="4800" b="1" dirty="0" err="1">
                <a:solidFill>
                  <a:schemeClr val="bg2">
                    <a:lumMod val="25000"/>
                  </a:schemeClr>
                </a:solidFill>
                <a:latin typeface="Times New Roman" pitchFamily="18" charset="0"/>
              </a:rPr>
              <a:t>em</a:t>
            </a:r>
            <a:endParaRPr lang="en-US" sz="4800" b="1" dirty="0">
              <a:solidFill>
                <a:schemeClr val="bg2">
                  <a:lumMod val="25000"/>
                </a:schemeClr>
              </a:solidFill>
              <a:latin typeface="Times New Roman" pitchFamily="18" charset="0"/>
            </a:endParaRPr>
          </a:p>
        </p:txBody>
      </p:sp>
      <p:sp>
        <p:nvSpPr>
          <p:cNvPr id="17" name="Text Box 10">
            <a:extLst>
              <a:ext uri="{FF2B5EF4-FFF2-40B4-BE49-F238E27FC236}">
                <a16:creationId xmlns:a16="http://schemas.microsoft.com/office/drawing/2014/main" xmlns="" id="{F6CE775C-89B4-19AF-B477-6AC42E6703D6}"/>
              </a:ext>
            </a:extLst>
          </p:cNvPr>
          <p:cNvSpPr txBox="1">
            <a:spLocks noChangeArrowheads="1"/>
          </p:cNvSpPr>
          <p:nvPr/>
        </p:nvSpPr>
        <p:spPr bwMode="auto">
          <a:xfrm>
            <a:off x="5491672" y="5075617"/>
            <a:ext cx="12869180" cy="830997"/>
          </a:xfrm>
          <a:prstGeom prst="rect">
            <a:avLst/>
          </a:prstGeom>
          <a:solidFill>
            <a:srgbClr val="FFC000"/>
          </a:solidFill>
          <a:ln w="9525">
            <a:noFill/>
            <a:miter lim="800000"/>
            <a:headEnd/>
            <a:tailEnd/>
          </a:ln>
        </p:spPr>
        <p:txBody>
          <a:bodyPr wrap="square">
            <a:spAutoFit/>
          </a:bodyPr>
          <a:lstStyle/>
          <a:p>
            <a:pPr>
              <a:spcBef>
                <a:spcPct val="50000"/>
              </a:spcBef>
            </a:pPr>
            <a:r>
              <a:rPr lang="en-US" sz="4800" b="1" dirty="0" err="1">
                <a:solidFill>
                  <a:schemeClr val="bg2">
                    <a:lumMod val="25000"/>
                  </a:schemeClr>
                </a:solidFill>
                <a:latin typeface="Times New Roman" pitchFamily="18" charset="0"/>
              </a:rPr>
              <a:t>Bố</a:t>
            </a:r>
            <a:r>
              <a:rPr lang="en-US" sz="4800" b="1" dirty="0">
                <a:solidFill>
                  <a:schemeClr val="bg2">
                    <a:lumMod val="25000"/>
                  </a:schemeClr>
                </a:solidFill>
                <a:latin typeface="Times New Roman" pitchFamily="18" charset="0"/>
              </a:rPr>
              <a:t> </a:t>
            </a:r>
            <a:r>
              <a:rPr lang="en-US" sz="4800" b="1" dirty="0" err="1">
                <a:solidFill>
                  <a:schemeClr val="bg2">
                    <a:lumMod val="25000"/>
                  </a:schemeClr>
                </a:solidFill>
                <a:latin typeface="Times New Roman" pitchFamily="18" charset="0"/>
              </a:rPr>
              <a:t>cục</a:t>
            </a:r>
            <a:r>
              <a:rPr lang="en-US" sz="4800" b="1" dirty="0">
                <a:solidFill>
                  <a:schemeClr val="bg2">
                    <a:lumMod val="25000"/>
                  </a:schemeClr>
                </a:solidFill>
                <a:latin typeface="Times New Roman" pitchFamily="18" charset="0"/>
              </a:rPr>
              <a:t>: 3 </a:t>
            </a:r>
            <a:r>
              <a:rPr lang="en-US" sz="4800" b="1" dirty="0" err="1">
                <a:solidFill>
                  <a:schemeClr val="bg2">
                    <a:lumMod val="25000"/>
                  </a:schemeClr>
                </a:solidFill>
                <a:latin typeface="Times New Roman" pitchFamily="18" charset="0"/>
              </a:rPr>
              <a:t>phần</a:t>
            </a:r>
            <a:endParaRPr lang="en-US" sz="4800" b="1" dirty="0">
              <a:solidFill>
                <a:schemeClr val="bg2">
                  <a:lumMod val="25000"/>
                </a:schemeClr>
              </a:solidFill>
              <a:latin typeface="Times New Roman" pitchFamily="18" charset="0"/>
            </a:endParaRPr>
          </a:p>
        </p:txBody>
      </p:sp>
      <p:sp>
        <p:nvSpPr>
          <p:cNvPr id="18" name="Rectangle: Top Corners Rounded 4">
            <a:extLst>
              <a:ext uri="{FF2B5EF4-FFF2-40B4-BE49-F238E27FC236}">
                <a16:creationId xmlns:a16="http://schemas.microsoft.com/office/drawing/2014/main" xmlns="" id="{5EE83933-1AFE-002E-60D0-58929365881E}"/>
              </a:ext>
            </a:extLst>
          </p:cNvPr>
          <p:cNvSpPr/>
          <p:nvPr/>
        </p:nvSpPr>
        <p:spPr>
          <a:xfrm>
            <a:off x="944424" y="6198568"/>
            <a:ext cx="4584797" cy="3911600"/>
          </a:xfrm>
          <a:prstGeom prst="round2SameRect">
            <a:avLst/>
          </a:prstGeom>
          <a:solidFill>
            <a:srgbClr val="F6BEF2"/>
          </a:solidFill>
          <a:ln w="6350" cap="flat" cmpd="sng" algn="ctr">
            <a:noFill/>
            <a:prstDash val="solid"/>
            <a:miter lim="800000"/>
          </a:ln>
          <a:effectLst>
            <a:outerShdw blurRad="76200" dir="18900000" sy="23000" kx="-1200000" algn="bl" rotWithShape="0">
              <a:prstClr val="black">
                <a:alpha val="20000"/>
              </a:prstClr>
            </a:outerShdw>
          </a:effectLst>
          <a:scene3d>
            <a:camera prst="orthographicFront">
              <a:rot lat="0" lon="0" rev="0"/>
            </a:camera>
            <a:lightRig rig="glow" dir="t">
              <a:rot lat="0" lon="0" rev="4800000"/>
            </a:lightRig>
          </a:scene3d>
          <a:sp3d prstMaterial="matte">
            <a:bevelT w="127000" h="63500"/>
          </a:sp3d>
        </p:spPr>
        <p:txBody>
          <a:bodyPr rtlCol="0" anchor="ctr"/>
          <a:lstStyle/>
          <a:p>
            <a:r>
              <a:rPr lang="en-US" sz="4000" dirty="0" err="1">
                <a:latin typeface="Times New Roman" panose="02020603050405020304" pitchFamily="18" charset="0"/>
                <a:cs typeface="Times New Roman" panose="02020603050405020304" pitchFamily="18" charset="0"/>
              </a:rPr>
              <a:t>Từ</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đầu</a:t>
            </a:r>
            <a:r>
              <a:rPr lang="en-US" sz="4000" dirty="0">
                <a:latin typeface="Times New Roman" panose="02020603050405020304" pitchFamily="18" charset="0"/>
                <a:cs typeface="Times New Roman" panose="02020603050405020304" pitchFamily="18" charset="0"/>
              </a:rPr>
              <a:t> -&gt; </a:t>
            </a:r>
            <a:r>
              <a:rPr lang="en-US" sz="4000" i="1" dirty="0" err="1">
                <a:latin typeface="Times New Roman" panose="02020603050405020304" pitchFamily="18" charset="0"/>
                <a:cs typeface="Times New Roman" panose="02020603050405020304" pitchFamily="18" charset="0"/>
              </a:rPr>
              <a:t>không</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đi</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lại</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với</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em</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nữa</a:t>
            </a:r>
            <a:r>
              <a:rPr lang="en-US" sz="4000" i="1" dirty="0">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Giới</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thiệu</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về</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người</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anh</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và</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người</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em</a:t>
            </a:r>
            <a:endParaRPr lang="en-US" sz="4000" dirty="0">
              <a:solidFill>
                <a:srgbClr val="FF0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xmlns="" id="{EC70BBA6-5225-4C13-8113-454C96DDABBF}"/>
              </a:ext>
            </a:extLst>
          </p:cNvPr>
          <p:cNvSpPr txBox="1"/>
          <p:nvPr/>
        </p:nvSpPr>
        <p:spPr>
          <a:xfrm>
            <a:off x="1771020" y="6198568"/>
            <a:ext cx="2837136" cy="738664"/>
          </a:xfrm>
          <a:prstGeom prst="rect">
            <a:avLst/>
          </a:prstGeom>
          <a:noFill/>
        </p:spPr>
        <p:txBody>
          <a:bodyPr wrap="square" rtlCol="0">
            <a:spAutoFit/>
          </a:bodyPr>
          <a:lstStyle/>
          <a:p>
            <a:pPr algn="ctr" defTabSz="1371600">
              <a:defRPr/>
            </a:pPr>
            <a:r>
              <a:rPr lang="en-US" sz="4200" b="1" dirty="0">
                <a:solidFill>
                  <a:srgbClr val="002060"/>
                </a:solidFill>
                <a:latin typeface="Times New Roman" panose="02020603050405020304" pitchFamily="18" charset="0"/>
                <a:cs typeface="Times New Roman" panose="02020603050405020304" pitchFamily="18" charset="0"/>
              </a:rPr>
              <a:t>PHẦN 1</a:t>
            </a:r>
          </a:p>
        </p:txBody>
      </p:sp>
      <p:sp>
        <p:nvSpPr>
          <p:cNvPr id="20" name="Rectangle: Top Corners Rounded 14">
            <a:extLst>
              <a:ext uri="{FF2B5EF4-FFF2-40B4-BE49-F238E27FC236}">
                <a16:creationId xmlns:a16="http://schemas.microsoft.com/office/drawing/2014/main" xmlns="" id="{4E2449AC-DC90-CA3C-45F1-FF134D156DD6}"/>
              </a:ext>
            </a:extLst>
          </p:cNvPr>
          <p:cNvSpPr/>
          <p:nvPr/>
        </p:nvSpPr>
        <p:spPr>
          <a:xfrm>
            <a:off x="6597904" y="6198568"/>
            <a:ext cx="4339497" cy="3891995"/>
          </a:xfrm>
          <a:prstGeom prst="round2SameRect">
            <a:avLst/>
          </a:prstGeom>
          <a:solidFill>
            <a:srgbClr val="E18C3F"/>
          </a:solidFill>
          <a:ln w="6350" cap="flat" cmpd="sng" algn="ctr">
            <a:noFill/>
            <a:prstDash val="solid"/>
            <a:miter lim="800000"/>
          </a:ln>
          <a:effectLst>
            <a:outerShdw blurRad="76200" dir="18900000" sy="23000" kx="-1200000" algn="bl" rotWithShape="0">
              <a:prstClr val="black">
                <a:alpha val="20000"/>
              </a:prstClr>
            </a:outerShdw>
          </a:effectLst>
          <a:scene3d>
            <a:camera prst="orthographicFront">
              <a:rot lat="0" lon="0" rev="0"/>
            </a:camera>
            <a:lightRig rig="glow" dir="t">
              <a:rot lat="0" lon="0" rev="4800000"/>
            </a:lightRig>
          </a:scene3d>
          <a:sp3d prstMaterial="matte">
            <a:bevelT w="127000" h="63500"/>
          </a:sp3d>
        </p:spPr>
        <p:txBody>
          <a:bodyPr rtlCol="0" anchor="ctr"/>
          <a:lstStyle/>
          <a:p>
            <a:r>
              <a:rPr lang="en-US" sz="4000" dirty="0" err="1">
                <a:latin typeface="Times New Roman" panose="02020603050405020304" pitchFamily="18" charset="0"/>
                <a:cs typeface="Times New Roman" panose="02020603050405020304" pitchFamily="18" charset="0"/>
              </a:rPr>
              <a:t>Tiếp</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theo</a:t>
            </a:r>
            <a:r>
              <a:rPr lang="en-US" sz="4000" dirty="0">
                <a:latin typeface="Times New Roman" panose="02020603050405020304" pitchFamily="18" charset="0"/>
                <a:cs typeface="Times New Roman" panose="02020603050405020304" pitchFamily="18" charset="0"/>
              </a:rPr>
              <a:t> -&gt; </a:t>
            </a:r>
            <a:r>
              <a:rPr lang="en-US" sz="4000" i="1" dirty="0" err="1">
                <a:latin typeface="Times New Roman" panose="02020603050405020304" pitchFamily="18" charset="0"/>
                <a:cs typeface="Times New Roman" panose="02020603050405020304" pitchFamily="18" charset="0"/>
              </a:rPr>
              <a:t>cho</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chim</a:t>
            </a:r>
            <a:r>
              <a:rPr lang="en-US" sz="4000" i="1" dirty="0">
                <a:latin typeface="Times New Roman" panose="02020603050405020304" pitchFamily="18" charset="0"/>
                <a:cs typeface="Times New Roman" panose="02020603050405020304" pitchFamily="18" charset="0"/>
              </a:rPr>
              <a:t> bay </a:t>
            </a:r>
            <a:r>
              <a:rPr lang="en-US" sz="4000" i="1" dirty="0" err="1">
                <a:latin typeface="Times New Roman" panose="02020603050405020304" pitchFamily="18" charset="0"/>
                <a:cs typeface="Times New Roman" panose="02020603050405020304" pitchFamily="18" charset="0"/>
              </a:rPr>
              <a:t>về</a:t>
            </a:r>
            <a:r>
              <a:rPr lang="en-US" sz="4000" dirty="0">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cuộc</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sống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của</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người</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em</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và</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người</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anh</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thay</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đổi</a:t>
            </a:r>
            <a:endParaRPr lang="en-US" sz="4000" dirty="0">
              <a:solidFill>
                <a:srgbClr val="FF0000"/>
              </a:solidFill>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xmlns="" id="{14052A9E-CFCD-7F71-CA50-9585B9D04306}"/>
              </a:ext>
            </a:extLst>
          </p:cNvPr>
          <p:cNvSpPr txBox="1"/>
          <p:nvPr/>
        </p:nvSpPr>
        <p:spPr>
          <a:xfrm>
            <a:off x="7298201" y="6163863"/>
            <a:ext cx="2837136" cy="738664"/>
          </a:xfrm>
          <a:prstGeom prst="rect">
            <a:avLst/>
          </a:prstGeom>
          <a:noFill/>
        </p:spPr>
        <p:txBody>
          <a:bodyPr wrap="square" rtlCol="0">
            <a:spAutoFit/>
          </a:bodyPr>
          <a:lstStyle/>
          <a:p>
            <a:pPr algn="ctr" defTabSz="1371600">
              <a:defRPr/>
            </a:pPr>
            <a:r>
              <a:rPr lang="en-US" sz="4200" b="1" dirty="0" err="1">
                <a:solidFill>
                  <a:srgbClr val="002060"/>
                </a:solidFill>
                <a:latin typeface="Times New Roman" panose="02020603050405020304" pitchFamily="18" charset="0"/>
                <a:cs typeface="Times New Roman" panose="02020603050405020304" pitchFamily="18" charset="0"/>
              </a:rPr>
              <a:t>PHẦN</a:t>
            </a:r>
            <a:r>
              <a:rPr lang="en-US" sz="4200" b="1" dirty="0">
                <a:solidFill>
                  <a:srgbClr val="002060"/>
                </a:solidFill>
                <a:latin typeface="Times New Roman" panose="02020603050405020304" pitchFamily="18" charset="0"/>
                <a:cs typeface="Times New Roman" panose="02020603050405020304" pitchFamily="18" charset="0"/>
              </a:rPr>
              <a:t> 2</a:t>
            </a:r>
          </a:p>
        </p:txBody>
      </p:sp>
      <p:sp>
        <p:nvSpPr>
          <p:cNvPr id="22" name="Rectangle: Top Corners Rounded 9">
            <a:extLst>
              <a:ext uri="{FF2B5EF4-FFF2-40B4-BE49-F238E27FC236}">
                <a16:creationId xmlns:a16="http://schemas.microsoft.com/office/drawing/2014/main" xmlns="" id="{AFD1365C-D32A-3B9D-BC69-4C8A39883C12}"/>
              </a:ext>
            </a:extLst>
          </p:cNvPr>
          <p:cNvSpPr/>
          <p:nvPr/>
        </p:nvSpPr>
        <p:spPr>
          <a:xfrm>
            <a:off x="12079761" y="6076073"/>
            <a:ext cx="4303370" cy="3891994"/>
          </a:xfrm>
          <a:prstGeom prst="round2SameRect">
            <a:avLst/>
          </a:prstGeom>
          <a:solidFill>
            <a:srgbClr val="44546A">
              <a:lumMod val="60000"/>
              <a:lumOff val="40000"/>
            </a:srgbClr>
          </a:solidFill>
          <a:ln w="6350" cap="flat" cmpd="sng" algn="ctr">
            <a:noFill/>
            <a:prstDash val="solid"/>
            <a:miter lim="800000"/>
          </a:ln>
          <a:effectLst>
            <a:outerShdw blurRad="76200" dir="18900000" sy="23000" kx="-1200000" algn="bl" rotWithShape="0">
              <a:prstClr val="black">
                <a:alpha val="20000"/>
              </a:prstClr>
            </a:outerShdw>
          </a:effectLst>
          <a:scene3d>
            <a:camera prst="orthographicFront">
              <a:rot lat="0" lon="0" rev="0"/>
            </a:camera>
            <a:lightRig rig="glow" dir="t">
              <a:rot lat="0" lon="0" rev="4800000"/>
            </a:lightRig>
          </a:scene3d>
          <a:sp3d prstMaterial="matte">
            <a:bevelT w="127000" h="63500"/>
          </a:sp3d>
        </p:spPr>
        <p:txBody>
          <a:bodyPr rtlCol="0" anchor="ctr"/>
          <a:lstStyle/>
          <a:p>
            <a:r>
              <a:rPr lang="en-US" sz="5400" dirty="0" err="1">
                <a:latin typeface="Times New Roman" panose="02020603050405020304" pitchFamily="18" charset="0"/>
                <a:cs typeface="Times New Roman" panose="02020603050405020304" pitchFamily="18" charset="0"/>
              </a:rPr>
              <a:t>Còn</a:t>
            </a:r>
            <a:r>
              <a:rPr lang="en-US" sz="5400" dirty="0">
                <a:latin typeface="Times New Roman" panose="02020603050405020304" pitchFamily="18" charset="0"/>
                <a:cs typeface="Times New Roman" panose="02020603050405020304" pitchFamily="18" charset="0"/>
              </a:rPr>
              <a:t> </a:t>
            </a:r>
            <a:r>
              <a:rPr lang="en-US" sz="5400" dirty="0" err="1">
                <a:latin typeface="Times New Roman" panose="02020603050405020304" pitchFamily="18" charset="0"/>
                <a:cs typeface="Times New Roman" panose="02020603050405020304" pitchFamily="18" charset="0"/>
              </a:rPr>
              <a:t>lại</a:t>
            </a:r>
            <a:r>
              <a:rPr lang="en-US" sz="5400" dirty="0">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người</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anh</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phải</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trả</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giá</a:t>
            </a:r>
            <a:endParaRPr lang="en-US" sz="5400" dirty="0">
              <a:solidFill>
                <a:srgbClr val="FF0000"/>
              </a:solidFill>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xmlns="" id="{DE150B40-A526-01B3-49ED-86F89A3F9CEB}"/>
              </a:ext>
            </a:extLst>
          </p:cNvPr>
          <p:cNvSpPr txBox="1"/>
          <p:nvPr/>
        </p:nvSpPr>
        <p:spPr>
          <a:xfrm>
            <a:off x="12737555" y="6174136"/>
            <a:ext cx="2837136" cy="738664"/>
          </a:xfrm>
          <a:prstGeom prst="rect">
            <a:avLst/>
          </a:prstGeom>
          <a:noFill/>
        </p:spPr>
        <p:txBody>
          <a:bodyPr wrap="square" rtlCol="0">
            <a:spAutoFit/>
          </a:bodyPr>
          <a:lstStyle/>
          <a:p>
            <a:pPr algn="ctr" defTabSz="1371600">
              <a:defRPr/>
            </a:pPr>
            <a:r>
              <a:rPr lang="en-US" sz="4200" b="1" dirty="0">
                <a:solidFill>
                  <a:srgbClr val="002060"/>
                </a:solidFill>
                <a:latin typeface="Times New Roman" panose="02020603050405020304" pitchFamily="18" charset="0"/>
                <a:cs typeface="Times New Roman" panose="02020603050405020304" pitchFamily="18" charset="0"/>
              </a:rPr>
              <a:t>PHẦN 3</a:t>
            </a:r>
          </a:p>
        </p:txBody>
      </p:sp>
      <p:pic>
        <p:nvPicPr>
          <p:cNvPr id="24" name="Picture 3">
            <a:extLst>
              <a:ext uri="{FF2B5EF4-FFF2-40B4-BE49-F238E27FC236}">
                <a16:creationId xmlns:a16="http://schemas.microsoft.com/office/drawing/2014/main" xmlns="" id="{894A5CA6-CCBD-3D81-9A99-C7C602E5ECC8}"/>
              </a:ext>
            </a:extLst>
          </p:cNvPr>
          <p:cNvPicPr>
            <a:picLocks noChangeAspect="1"/>
          </p:cNvPicPr>
          <p:nvPr/>
        </p:nvPicPr>
        <p:blipFill>
          <a:blip r:embed="rId4">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rcRect/>
          <a:stretch>
            <a:fillRect/>
          </a:stretch>
        </p:blipFill>
        <p:spPr>
          <a:xfrm>
            <a:off x="1015249" y="-57669"/>
            <a:ext cx="4282403" cy="5993185"/>
          </a:xfrm>
          <a:prstGeom prst="rect">
            <a:avLst/>
          </a:prstGeom>
        </p:spPr>
      </p:pic>
      <p:pic>
        <p:nvPicPr>
          <p:cNvPr id="25" name="Picture 11">
            <a:extLst>
              <a:ext uri="{FF2B5EF4-FFF2-40B4-BE49-F238E27FC236}">
                <a16:creationId xmlns:a16="http://schemas.microsoft.com/office/drawing/2014/main" xmlns="" id="{3FBF53D0-45FB-96BD-A6A6-79FD450FB219}"/>
              </a:ext>
            </a:extLst>
          </p:cNvPr>
          <p:cNvPicPr>
            <a:picLocks noChangeAspect="1"/>
          </p:cNvPicPr>
          <p:nvPr/>
        </p:nvPicPr>
        <p:blipFill>
          <a:blip r:embed="rId8" cstate="print">
            <a:extLst>
              <a:ext uri="{28A0092B-C50C-407E-A947-70E740481C1C}">
                <a14:useLocalDpi xmlns:a14="http://schemas.microsoft.com/office/drawing/2010/main" xmlns="" val="0"/>
              </a:ext>
              <a:ext uri="{96DAC541-7B7A-43D3-8B79-37D633B846F1}">
                <asvg:svgBlip xmlns:asvg="http://schemas.microsoft.com/office/drawing/2016/SVG/main" xmlns="" r:embed="rId9"/>
              </a:ext>
            </a:extLst>
          </a:blip>
          <a:srcRect/>
          <a:stretch>
            <a:fillRect/>
          </a:stretch>
        </p:blipFill>
        <p:spPr>
          <a:xfrm>
            <a:off x="1771020" y="5143500"/>
            <a:ext cx="2340381" cy="906366"/>
          </a:xfrm>
          <a:prstGeom prst="rect">
            <a:avLst/>
          </a:prstGeom>
        </p:spPr>
      </p:pic>
    </p:spTree>
    <p:extLst>
      <p:ext uri="{BB962C8B-B14F-4D97-AF65-F5344CB8AC3E}">
        <p14:creationId xmlns:p14="http://schemas.microsoft.com/office/powerpoint/2010/main" xmlns="" val="21070623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amond(in)">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amond(in)">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amond(in)">
                                      <p:cBhvr>
                                        <p:cTn id="27" dur="2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up)">
                                      <p:cBhvr>
                                        <p:cTn id="52" dur="500"/>
                                        <p:tgtEl>
                                          <p:spTgt spid="2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barn(inVertical)">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p:bldP spid="20" grpId="0" animBg="1"/>
      <p:bldP spid="21" grpId="0"/>
      <p:bldP spid="22"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29100" y="94226"/>
            <a:ext cx="9715500" cy="736349"/>
          </a:xfrm>
          <a:prstGeom prst="rect">
            <a:avLst/>
          </a:prstGeom>
        </p:spPr>
        <p:txBody>
          <a:bodyPr wrap="square" lIns="137127" tIns="68577" rIns="137127" bIns="68577">
            <a:spAutoFit/>
          </a:bodyPr>
          <a:lstStyle/>
          <a:p>
            <a:pPr algn="ctr" defTabSz="1371225">
              <a:lnSpc>
                <a:spcPct val="115000"/>
              </a:lnSpc>
              <a:tabLst>
                <a:tab pos="135222" algn="l"/>
                <a:tab pos="270441" algn="l"/>
              </a:tabLst>
            </a:pPr>
            <a:r>
              <a:rPr lang="en-US" sz="3600" b="1" kern="100" dirty="0" err="1">
                <a:solidFill>
                  <a:srgbClr val="000000"/>
                </a:solidFill>
                <a:latin typeface="Times New Roman"/>
                <a:ea typeface="SimSun"/>
                <a:cs typeface="Times New Roman"/>
              </a:rPr>
              <a:t>TIÊU</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CHÍ</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ĐÁNH</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GIÁ</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PHIẾU</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HỌC</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TẬP</a:t>
            </a:r>
            <a:r>
              <a:rPr lang="en-US" sz="3600" b="1" kern="100" dirty="0">
                <a:solidFill>
                  <a:srgbClr val="000000"/>
                </a:solidFill>
                <a:latin typeface="Times New Roman"/>
                <a:ea typeface="SimSun"/>
                <a:cs typeface="Times New Roman"/>
              </a:rPr>
              <a:t> </a:t>
            </a:r>
            <a:r>
              <a:rPr lang="en-US" sz="3600" b="1" kern="100" dirty="0" err="1">
                <a:solidFill>
                  <a:srgbClr val="000000"/>
                </a:solidFill>
                <a:latin typeface="Times New Roman"/>
                <a:ea typeface="SimSun"/>
                <a:cs typeface="Times New Roman"/>
              </a:rPr>
              <a:t>SỐ</a:t>
            </a:r>
            <a:r>
              <a:rPr lang="en-US" sz="3600" b="1" kern="100" dirty="0">
                <a:solidFill>
                  <a:srgbClr val="000000"/>
                </a:solidFill>
                <a:latin typeface="Times New Roman"/>
                <a:ea typeface="SimSun"/>
                <a:cs typeface="Times New Roman"/>
              </a:rPr>
              <a:t> 1</a:t>
            </a:r>
            <a:endParaRPr lang="en-US" sz="3600" dirty="0">
              <a:solidFill>
                <a:srgbClr val="000000"/>
              </a:solidFill>
              <a:latin typeface="等线"/>
              <a:ea typeface="Times New Roman"/>
              <a:cs typeface="Times New Roman"/>
            </a:endParaRPr>
          </a:p>
        </p:txBody>
      </p:sp>
      <p:graphicFrame>
        <p:nvGraphicFramePr>
          <p:cNvPr id="2" name="Table 1"/>
          <p:cNvGraphicFramePr>
            <a:graphicFrameLocks noGrp="1"/>
          </p:cNvGraphicFramePr>
          <p:nvPr>
            <p:extLst>
              <p:ext uri="{D42A27DB-BD31-4B8C-83A1-F6EECF244321}">
                <p14:modId xmlns:p14="http://schemas.microsoft.com/office/powerpoint/2010/main" xmlns="" val="970937153"/>
              </p:ext>
            </p:extLst>
          </p:nvPr>
        </p:nvGraphicFramePr>
        <p:xfrm>
          <a:off x="121921" y="763139"/>
          <a:ext cx="18166083" cy="9546648"/>
        </p:xfrm>
        <a:graphic>
          <a:graphicData uri="http://schemas.openxmlformats.org/drawingml/2006/table">
            <a:tbl>
              <a:tblPr firstRow="1" bandRow="1">
                <a:tableStyleId>{5C22544A-7EE6-4342-B048-85BDC9FD1C3A}</a:tableStyleId>
              </a:tblPr>
              <a:tblGrid>
                <a:gridCol w="3893826">
                  <a:extLst>
                    <a:ext uri="{9D8B030D-6E8A-4147-A177-3AD203B41FA5}">
                      <a16:colId xmlns:a16="http://schemas.microsoft.com/office/drawing/2014/main" xmlns="" val="20000"/>
                    </a:ext>
                  </a:extLst>
                </a:gridCol>
                <a:gridCol w="10338905">
                  <a:extLst>
                    <a:ext uri="{9D8B030D-6E8A-4147-A177-3AD203B41FA5}">
                      <a16:colId xmlns:a16="http://schemas.microsoft.com/office/drawing/2014/main" xmlns="" val="20001"/>
                    </a:ext>
                  </a:extLst>
                </a:gridCol>
                <a:gridCol w="2148338">
                  <a:extLst>
                    <a:ext uri="{9D8B030D-6E8A-4147-A177-3AD203B41FA5}">
                      <a16:colId xmlns:a16="http://schemas.microsoft.com/office/drawing/2014/main" xmlns="" val="20002"/>
                    </a:ext>
                  </a:extLst>
                </a:gridCol>
                <a:gridCol w="1785014">
                  <a:extLst>
                    <a:ext uri="{9D8B030D-6E8A-4147-A177-3AD203B41FA5}">
                      <a16:colId xmlns:a16="http://schemas.microsoft.com/office/drawing/2014/main" xmlns="" val="20003"/>
                    </a:ext>
                  </a:extLst>
                </a:gridCol>
              </a:tblGrid>
              <a:tr h="1234440">
                <a:tc>
                  <a:txBody>
                    <a:bodyPr/>
                    <a:lstStyle/>
                    <a:p>
                      <a:pPr algn="ctr">
                        <a:lnSpc>
                          <a:spcPct val="100000"/>
                        </a:lnSpc>
                      </a:pPr>
                      <a:r>
                        <a:rPr lang="en-US" sz="3600" dirty="0" err="1">
                          <a:solidFill>
                            <a:srgbClr val="FF0000"/>
                          </a:solidFill>
                          <a:latin typeface="Times New Roman" pitchFamily="18" charset="0"/>
                          <a:cs typeface="Times New Roman" pitchFamily="18" charset="0"/>
                        </a:rPr>
                        <a:t>NỘI</a:t>
                      </a:r>
                      <a:r>
                        <a:rPr lang="en-US" sz="3600" baseline="0" dirty="0">
                          <a:solidFill>
                            <a:srgbClr val="FF0000"/>
                          </a:solidFill>
                          <a:latin typeface="Times New Roman" pitchFamily="18" charset="0"/>
                          <a:cs typeface="Times New Roman" pitchFamily="18" charset="0"/>
                        </a:rPr>
                        <a:t> DUNG </a:t>
                      </a:r>
                      <a:r>
                        <a:rPr lang="en-US" sz="3600" baseline="0" dirty="0" err="1">
                          <a:solidFill>
                            <a:srgbClr val="FF0000"/>
                          </a:solidFill>
                          <a:latin typeface="Times New Roman" pitchFamily="18" charset="0"/>
                          <a:cs typeface="Times New Roman" pitchFamily="18" charset="0"/>
                        </a:rPr>
                        <a:t>ĐÁNH</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GIÁ</a:t>
                      </a:r>
                      <a:endParaRPr lang="en-US" sz="3600" dirty="0">
                        <a:solidFill>
                          <a:srgbClr val="FF0000"/>
                        </a:solidFill>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00000"/>
                        </a:lnSpc>
                      </a:pPr>
                      <a:endParaRPr lang="en-US" sz="3600" dirty="0">
                        <a:solidFill>
                          <a:srgbClr val="FF0000"/>
                        </a:solidFill>
                        <a:latin typeface="Times New Roman" pitchFamily="18" charset="0"/>
                        <a:cs typeface="Times New Roman" pitchFamily="18" charset="0"/>
                      </a:endParaRPr>
                    </a:p>
                    <a:p>
                      <a:pPr algn="ctr">
                        <a:lnSpc>
                          <a:spcPct val="100000"/>
                        </a:lnSpc>
                      </a:pPr>
                      <a:r>
                        <a:rPr lang="en-US" sz="3600" dirty="0" err="1">
                          <a:solidFill>
                            <a:srgbClr val="FF0000"/>
                          </a:solidFill>
                          <a:latin typeface="Times New Roman" pitchFamily="18" charset="0"/>
                          <a:cs typeface="Times New Roman" pitchFamily="18" charset="0"/>
                        </a:rPr>
                        <a:t>YÊU</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CẦU</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CẦN</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ĐẠT</a:t>
                      </a:r>
                      <a:endParaRPr lang="en-US" sz="3600" dirty="0">
                        <a:solidFill>
                          <a:srgbClr val="FF00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3600" dirty="0" err="1">
                          <a:solidFill>
                            <a:srgbClr val="FF0000"/>
                          </a:solidFill>
                          <a:latin typeface="Times New Roman" pitchFamily="18" charset="0"/>
                          <a:cs typeface="Times New Roman" pitchFamily="18" charset="0"/>
                        </a:rPr>
                        <a:t>ĐIỂM</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TỐI</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ĐA</a:t>
                      </a:r>
                      <a:endParaRPr lang="en-US" sz="3600" dirty="0">
                        <a:solidFill>
                          <a:srgbClr val="FF00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3600" dirty="0" err="1">
                          <a:solidFill>
                            <a:srgbClr val="FF0000"/>
                          </a:solidFill>
                          <a:latin typeface="Times New Roman" pitchFamily="18" charset="0"/>
                          <a:cs typeface="Times New Roman" pitchFamily="18" charset="0"/>
                        </a:rPr>
                        <a:t>ĐIỂM</a:t>
                      </a:r>
                      <a:r>
                        <a:rPr lang="en-US" sz="3600" baseline="0" dirty="0">
                          <a:solidFill>
                            <a:srgbClr val="FF0000"/>
                          </a:solidFill>
                          <a:latin typeface="Times New Roman" pitchFamily="18" charset="0"/>
                          <a:cs typeface="Times New Roman" pitchFamily="18" charset="0"/>
                        </a:rPr>
                        <a:t> </a:t>
                      </a:r>
                      <a:r>
                        <a:rPr lang="en-US" sz="3600" baseline="0" dirty="0" err="1">
                          <a:solidFill>
                            <a:srgbClr val="FF0000"/>
                          </a:solidFill>
                          <a:latin typeface="Times New Roman" pitchFamily="18" charset="0"/>
                          <a:cs typeface="Times New Roman" pitchFamily="18" charset="0"/>
                        </a:rPr>
                        <a:t>CHẤM</a:t>
                      </a:r>
                      <a:endParaRPr lang="en-US" sz="3600" dirty="0">
                        <a:solidFill>
                          <a:srgbClr val="FF0000"/>
                        </a:solidFill>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754380">
                <a:tc>
                  <a:txBody>
                    <a:bodyPr/>
                    <a:lstStyle/>
                    <a:p>
                      <a:pPr>
                        <a:lnSpc>
                          <a:spcPct val="100000"/>
                        </a:lnSpc>
                      </a:pPr>
                      <a:r>
                        <a:rPr lang="en-US" sz="4100" b="1" dirty="0" err="1">
                          <a:latin typeface="Times New Roman" pitchFamily="18" charset="0"/>
                          <a:cs typeface="Times New Roman" pitchFamily="18" charset="0"/>
                        </a:rPr>
                        <a:t>Thể</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loại</a:t>
                      </a:r>
                      <a:endParaRPr lang="en-US" sz="4100" b="1" dirty="0">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ct val="100000"/>
                        </a:lnSpc>
                        <a:buFontTx/>
                        <a:buNone/>
                      </a:pPr>
                      <a:r>
                        <a:rPr lang="en-US" sz="4100" baseline="0" dirty="0" err="1">
                          <a:latin typeface="Times New Roman" pitchFamily="18" charset="0"/>
                          <a:cs typeface="Times New Roman" pitchFamily="18" charset="0"/>
                        </a:rPr>
                        <a:t>Cổ</a:t>
                      </a:r>
                      <a:r>
                        <a:rPr lang="en-US" sz="4100" baseline="0" dirty="0">
                          <a:latin typeface="Times New Roman" pitchFamily="18" charset="0"/>
                          <a:cs typeface="Times New Roman" pitchFamily="18" charset="0"/>
                        </a:rPr>
                        <a:t> </a:t>
                      </a:r>
                      <a:r>
                        <a:rPr lang="en-US" sz="4100" baseline="0" dirty="0" err="1">
                          <a:latin typeface="Times New Roman" pitchFamily="18" charset="0"/>
                          <a:cs typeface="Times New Roman" pitchFamily="18" charset="0"/>
                        </a:rPr>
                        <a:t>tích</a:t>
                      </a:r>
                      <a:endParaRPr lang="en-US" sz="4100" baseline="0" dirty="0">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4100" dirty="0">
                          <a:latin typeface="Times New Roman" pitchFamily="18" charset="0"/>
                          <a:cs typeface="Times New Roman" pitchFamily="18" charset="0"/>
                        </a:rPr>
                        <a:t>2</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lang="en-US" sz="41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943668">
                <a:tc>
                  <a:txBody>
                    <a:bodyPr/>
                    <a:lstStyle/>
                    <a:p>
                      <a:pPr>
                        <a:lnSpc>
                          <a:spcPct val="100000"/>
                        </a:lnSpc>
                      </a:pPr>
                      <a:r>
                        <a:rPr lang="en-US" sz="4100" b="1" dirty="0" err="1">
                          <a:latin typeface="Times New Roman" pitchFamily="18" charset="0"/>
                          <a:cs typeface="Times New Roman" pitchFamily="18" charset="0"/>
                        </a:rPr>
                        <a:t>Nhân</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vật</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chính</a:t>
                      </a:r>
                      <a:endParaRPr lang="en-US" sz="4100" b="1" dirty="0">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ct val="100000"/>
                        </a:lnSpc>
                        <a:buFontTx/>
                        <a:buNone/>
                      </a:pPr>
                      <a:r>
                        <a:rPr lang="en-US" sz="4100" baseline="0" dirty="0" err="1">
                          <a:latin typeface="Times New Roman" pitchFamily="18" charset="0"/>
                          <a:cs typeface="Times New Roman" pitchFamily="18" charset="0"/>
                        </a:rPr>
                        <a:t>Người</a:t>
                      </a:r>
                      <a:r>
                        <a:rPr lang="en-US" sz="4100" baseline="0" dirty="0">
                          <a:latin typeface="Times New Roman" pitchFamily="18" charset="0"/>
                          <a:cs typeface="Times New Roman" pitchFamily="18" charset="0"/>
                        </a:rPr>
                        <a:t> </a:t>
                      </a:r>
                      <a:r>
                        <a:rPr lang="en-US" sz="4100" baseline="0" dirty="0" err="1">
                          <a:latin typeface="Times New Roman" pitchFamily="18" charset="0"/>
                          <a:cs typeface="Times New Roman" pitchFamily="18" charset="0"/>
                        </a:rPr>
                        <a:t>anh</a:t>
                      </a:r>
                      <a:r>
                        <a:rPr lang="en-US" sz="4100" baseline="0" dirty="0">
                          <a:latin typeface="Times New Roman" pitchFamily="18" charset="0"/>
                          <a:cs typeface="Times New Roman" pitchFamily="18" charset="0"/>
                        </a:rPr>
                        <a:t>, </a:t>
                      </a:r>
                      <a:r>
                        <a:rPr lang="en-US" sz="4100" baseline="0" dirty="0" err="1">
                          <a:latin typeface="Times New Roman" pitchFamily="18" charset="0"/>
                          <a:cs typeface="Times New Roman" pitchFamily="18" charset="0"/>
                        </a:rPr>
                        <a:t>người</a:t>
                      </a:r>
                      <a:r>
                        <a:rPr lang="en-US" sz="4100" baseline="0" dirty="0">
                          <a:latin typeface="Times New Roman" pitchFamily="18" charset="0"/>
                          <a:cs typeface="Times New Roman" pitchFamily="18" charset="0"/>
                        </a:rPr>
                        <a:t> </a:t>
                      </a:r>
                      <a:r>
                        <a:rPr lang="en-US" sz="4100" baseline="0" dirty="0" err="1">
                          <a:latin typeface="Times New Roman" pitchFamily="18" charset="0"/>
                          <a:cs typeface="Times New Roman" pitchFamily="18" charset="0"/>
                        </a:rPr>
                        <a:t>em</a:t>
                      </a:r>
                      <a:endParaRPr lang="en-US" sz="4100" baseline="0" dirty="0">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4100" dirty="0">
                          <a:latin typeface="Times New Roman" pitchFamily="18" charset="0"/>
                          <a:cs typeface="Times New Roman" pitchFamily="18" charset="0"/>
                        </a:rPr>
                        <a:t>2</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lang="en-US" sz="41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266553"/>
                  </a:ext>
                </a:extLst>
              </a:tr>
              <a:tr h="1371600">
                <a:tc>
                  <a:txBody>
                    <a:bodyPr/>
                    <a:lstStyle/>
                    <a:p>
                      <a:pPr>
                        <a:lnSpc>
                          <a:spcPct val="100000"/>
                        </a:lnSpc>
                      </a:pPr>
                      <a:r>
                        <a:rPr lang="en-US" sz="4100" b="1" dirty="0" err="1">
                          <a:latin typeface="Times New Roman" pitchFamily="18" charset="0"/>
                          <a:cs typeface="Times New Roman" pitchFamily="18" charset="0"/>
                        </a:rPr>
                        <a:t>Phương</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thức</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biểu</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đạt</a:t>
                      </a:r>
                      <a:endParaRPr lang="en-US" sz="4100" b="1" dirty="0">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ct val="100000"/>
                        </a:lnSpc>
                        <a:buFontTx/>
                        <a:buNone/>
                      </a:pPr>
                      <a:r>
                        <a:rPr lang="en-US" sz="4100" baseline="0" dirty="0" err="1">
                          <a:latin typeface="Times New Roman" pitchFamily="18" charset="0"/>
                          <a:cs typeface="Times New Roman" pitchFamily="18" charset="0"/>
                        </a:rPr>
                        <a:t>Tự</a:t>
                      </a:r>
                      <a:r>
                        <a:rPr lang="en-US" sz="4100" baseline="0" dirty="0">
                          <a:latin typeface="Times New Roman" pitchFamily="18" charset="0"/>
                          <a:cs typeface="Times New Roman" pitchFamily="18" charset="0"/>
                        </a:rPr>
                        <a:t> </a:t>
                      </a:r>
                      <a:r>
                        <a:rPr lang="en-US" sz="4100" baseline="0" dirty="0" err="1">
                          <a:latin typeface="Times New Roman" pitchFamily="18" charset="0"/>
                          <a:cs typeface="Times New Roman" pitchFamily="18" charset="0"/>
                        </a:rPr>
                        <a:t>sự</a:t>
                      </a:r>
                      <a:endParaRPr lang="en-US" sz="4100" baseline="0" dirty="0">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4100" dirty="0">
                          <a:latin typeface="Times New Roman" pitchFamily="18" charset="0"/>
                          <a:cs typeface="Times New Roman" pitchFamily="18" charset="0"/>
                        </a:rPr>
                        <a:t>2</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lang="en-US" sz="41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39964394"/>
                  </a:ext>
                </a:extLst>
              </a:tr>
              <a:tr h="754380">
                <a:tc>
                  <a:txBody>
                    <a:bodyPr/>
                    <a:lstStyle/>
                    <a:p>
                      <a:pPr>
                        <a:lnSpc>
                          <a:spcPct val="100000"/>
                        </a:lnSpc>
                      </a:pPr>
                      <a:r>
                        <a:rPr lang="en-US" sz="4100" b="1" dirty="0" err="1">
                          <a:latin typeface="Times New Roman" pitchFamily="18" charset="0"/>
                          <a:cs typeface="Times New Roman" pitchFamily="18" charset="0"/>
                        </a:rPr>
                        <a:t>Ngôi</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kể</a:t>
                      </a:r>
                      <a:endParaRPr lang="en-US" sz="4100" b="1" dirty="0">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ct val="100000"/>
                        </a:lnSpc>
                        <a:buFontTx/>
                        <a:buNone/>
                      </a:pPr>
                      <a:r>
                        <a:rPr lang="en-US" sz="4100" baseline="0" dirty="0" err="1">
                          <a:latin typeface="Times New Roman" pitchFamily="18" charset="0"/>
                          <a:cs typeface="Times New Roman" pitchFamily="18" charset="0"/>
                        </a:rPr>
                        <a:t>Ngôi</a:t>
                      </a:r>
                      <a:r>
                        <a:rPr lang="en-US" sz="4100" baseline="0" dirty="0">
                          <a:latin typeface="Times New Roman" pitchFamily="18" charset="0"/>
                          <a:cs typeface="Times New Roman" pitchFamily="18" charset="0"/>
                        </a:rPr>
                        <a:t> </a:t>
                      </a:r>
                      <a:r>
                        <a:rPr lang="en-US" sz="4100" baseline="0" dirty="0" err="1">
                          <a:latin typeface="Times New Roman" pitchFamily="18" charset="0"/>
                          <a:cs typeface="Times New Roman" pitchFamily="18" charset="0"/>
                        </a:rPr>
                        <a:t>thứ</a:t>
                      </a:r>
                      <a:r>
                        <a:rPr lang="en-US" sz="4100" baseline="0" dirty="0">
                          <a:latin typeface="Times New Roman" pitchFamily="18" charset="0"/>
                          <a:cs typeface="Times New Roman" pitchFamily="18" charset="0"/>
                        </a:rPr>
                        <a:t> </a:t>
                      </a:r>
                      <a:r>
                        <a:rPr lang="en-US" sz="4100" baseline="0" dirty="0" err="1">
                          <a:latin typeface="Times New Roman" pitchFamily="18" charset="0"/>
                          <a:cs typeface="Times New Roman" pitchFamily="18" charset="0"/>
                        </a:rPr>
                        <a:t>ba</a:t>
                      </a:r>
                      <a:endParaRPr lang="en-US" sz="4100" baseline="0" dirty="0">
                        <a:latin typeface="Times New Roman" pitchFamily="18" charset="0"/>
                        <a:cs typeface="Times New Roman"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4100" dirty="0">
                          <a:latin typeface="Times New Roman" pitchFamily="18" charset="0"/>
                          <a:cs typeface="Times New Roman" pitchFamily="18" charset="0"/>
                        </a:rPr>
                        <a:t>2</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lang="en-US" sz="41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93472682"/>
                  </a:ext>
                </a:extLst>
              </a:tr>
              <a:tr h="4457700">
                <a:tc>
                  <a:txBody>
                    <a:bodyPr/>
                    <a:lstStyle/>
                    <a:p>
                      <a:pPr>
                        <a:lnSpc>
                          <a:spcPct val="100000"/>
                        </a:lnSpc>
                      </a:pPr>
                      <a:r>
                        <a:rPr lang="en-US" sz="4100" b="1" dirty="0" err="1">
                          <a:latin typeface="Times New Roman" pitchFamily="18" charset="0"/>
                          <a:cs typeface="Times New Roman" pitchFamily="18" charset="0"/>
                        </a:rPr>
                        <a:t>Bố</a:t>
                      </a:r>
                      <a:r>
                        <a:rPr lang="en-US" sz="4100" b="1" baseline="0" dirty="0">
                          <a:latin typeface="Times New Roman" pitchFamily="18" charset="0"/>
                          <a:cs typeface="Times New Roman" pitchFamily="18" charset="0"/>
                        </a:rPr>
                        <a:t> </a:t>
                      </a:r>
                      <a:r>
                        <a:rPr lang="en-US" sz="4100" b="1" baseline="0" dirty="0" err="1">
                          <a:latin typeface="Times New Roman" pitchFamily="18" charset="0"/>
                          <a:cs typeface="Times New Roman" pitchFamily="18" charset="0"/>
                        </a:rPr>
                        <a:t>cục</a:t>
                      </a:r>
                      <a:endParaRPr lang="en-US" sz="4100" b="1" dirty="0">
                        <a:latin typeface="Times New Roman" pitchFamily="18" charset="0"/>
                        <a:cs typeface="Times New Roman" pitchFamily="18" charset="0"/>
                      </a:endParaRPr>
                    </a:p>
                  </a:txBody>
                  <a:tcPr marL="137160" marR="137160" marT="68580" marB="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ct val="100000"/>
                        </a:lnSpc>
                        <a:buFontTx/>
                        <a:buNone/>
                      </a:pPr>
                      <a:r>
                        <a:rPr lang="en-US" sz="4100" baseline="0" dirty="0">
                          <a:latin typeface="Times New Roman" pitchFamily="18" charset="0"/>
                          <a:cs typeface="Times New Roman" pitchFamily="18" charset="0"/>
                        </a:rPr>
                        <a:t>Ba </a:t>
                      </a:r>
                      <a:r>
                        <a:rPr lang="en-US" sz="4100" baseline="0" dirty="0" err="1">
                          <a:latin typeface="Times New Roman" pitchFamily="18" charset="0"/>
                          <a:cs typeface="Times New Roman" pitchFamily="18" charset="0"/>
                        </a:rPr>
                        <a:t>phần</a:t>
                      </a:r>
                      <a:endParaRPr lang="en-US" sz="4100" baseline="0" dirty="0">
                        <a:latin typeface="Times New Roman" pitchFamily="18" charset="0"/>
                        <a:cs typeface="Times New Roman" pitchFamily="18" charset="0"/>
                      </a:endParaRPr>
                    </a:p>
                    <a:p>
                      <a:r>
                        <a:rPr lang="vi-VN" sz="1800" kern="1200" dirty="0">
                          <a:solidFill>
                            <a:schemeClr val="dk1"/>
                          </a:solidFill>
                          <a:effectLst/>
                          <a:latin typeface="+mn-lt"/>
                          <a:ea typeface="+mn-ea"/>
                          <a:cs typeface="+mn-cs"/>
                        </a:rPr>
                        <a:t>-</a:t>
                      </a:r>
                      <a:r>
                        <a:rPr lang="en-US" sz="1800" kern="1200" dirty="0">
                          <a:solidFill>
                            <a:schemeClr val="dk1"/>
                          </a:solidFill>
                          <a:effectLst/>
                          <a:latin typeface="+mn-lt"/>
                          <a:ea typeface="+mn-ea"/>
                          <a:cs typeface="+mn-cs"/>
                        </a:rPr>
                        <a:t>- </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P</a:t>
                      </a:r>
                      <a:r>
                        <a:rPr lang="en-US" sz="4000" kern="1200" baseline="-25000" dirty="0">
                          <a:solidFill>
                            <a:schemeClr val="dk1"/>
                          </a:solidFill>
                          <a:effectLst/>
                          <a:latin typeface="Times New Roman" panose="02020603050405020304" pitchFamily="18" charset="0"/>
                          <a:ea typeface="+mn-ea"/>
                          <a:cs typeface="Times New Roman" panose="02020603050405020304" pitchFamily="18" charset="0"/>
                        </a:rPr>
                        <a:t>1</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đầu</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-&gt; </a:t>
                      </a:r>
                      <a:r>
                        <a:rPr lang="en-US" sz="4000" i="1" kern="1200" dirty="0" err="1">
                          <a:solidFill>
                            <a:schemeClr val="dk1"/>
                          </a:solidFill>
                          <a:effectLst/>
                          <a:latin typeface="Times New Roman" panose="02020603050405020304" pitchFamily="18" charset="0"/>
                          <a:ea typeface="+mn-ea"/>
                          <a:cs typeface="Times New Roman" panose="02020603050405020304" pitchFamily="18" charset="0"/>
                        </a:rPr>
                        <a:t>không</a:t>
                      </a:r>
                      <a:r>
                        <a:rPr lang="en-US" sz="4000" i="1"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i="1" kern="1200" dirty="0" err="1">
                          <a:solidFill>
                            <a:schemeClr val="dk1"/>
                          </a:solidFill>
                          <a:effectLst/>
                          <a:latin typeface="Times New Roman" panose="02020603050405020304" pitchFamily="18" charset="0"/>
                          <a:ea typeface="+mn-ea"/>
                          <a:cs typeface="Times New Roman" panose="02020603050405020304" pitchFamily="18" charset="0"/>
                        </a:rPr>
                        <a:t>đi</a:t>
                      </a:r>
                      <a:r>
                        <a:rPr lang="en-US" sz="4000" i="1"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i="1" kern="1200" dirty="0" err="1">
                          <a:solidFill>
                            <a:schemeClr val="dk1"/>
                          </a:solidFill>
                          <a:effectLst/>
                          <a:latin typeface="Times New Roman" panose="02020603050405020304" pitchFamily="18" charset="0"/>
                          <a:ea typeface="+mn-ea"/>
                          <a:cs typeface="Times New Roman" panose="02020603050405020304" pitchFamily="18" charset="0"/>
                        </a:rPr>
                        <a:t>lại</a:t>
                      </a:r>
                      <a:r>
                        <a:rPr lang="en-US" sz="4000" i="1"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i="1" kern="1200" dirty="0" err="1">
                          <a:solidFill>
                            <a:schemeClr val="dk1"/>
                          </a:solidFill>
                          <a:effectLst/>
                          <a:latin typeface="Times New Roman" panose="02020603050405020304" pitchFamily="18" charset="0"/>
                          <a:ea typeface="+mn-ea"/>
                          <a:cs typeface="Times New Roman" panose="02020603050405020304" pitchFamily="18" charset="0"/>
                        </a:rPr>
                        <a:t>với</a:t>
                      </a:r>
                      <a:r>
                        <a:rPr lang="en-US" sz="4000" i="1"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i="1" kern="1200" dirty="0" err="1">
                          <a:solidFill>
                            <a:schemeClr val="dk1"/>
                          </a:solidFill>
                          <a:effectLst/>
                          <a:latin typeface="Times New Roman" panose="02020603050405020304" pitchFamily="18" charset="0"/>
                          <a:ea typeface="+mn-ea"/>
                          <a:cs typeface="Times New Roman" panose="02020603050405020304" pitchFamily="18" charset="0"/>
                        </a:rPr>
                        <a:t>em</a:t>
                      </a:r>
                      <a:r>
                        <a:rPr lang="en-US" sz="4000" i="1"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i="1" kern="1200" dirty="0" err="1">
                          <a:solidFill>
                            <a:schemeClr val="dk1"/>
                          </a:solidFill>
                          <a:effectLst/>
                          <a:latin typeface="Times New Roman" panose="02020603050405020304" pitchFamily="18" charset="0"/>
                          <a:ea typeface="+mn-ea"/>
                          <a:cs typeface="Times New Roman" panose="02020603050405020304" pitchFamily="18" charset="0"/>
                        </a:rPr>
                        <a:t>nữa</a:t>
                      </a:r>
                      <a:r>
                        <a:rPr lang="en-US" sz="4000" i="1"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Giới</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thiệu</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về</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người</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anh</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người</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em</a:t>
                      </a:r>
                      <a:endParaRPr lang="en-US" sz="4000" kern="1200" dirty="0">
                        <a:solidFill>
                          <a:schemeClr val="dk1"/>
                        </a:solidFill>
                        <a:effectLst/>
                        <a:latin typeface="Times New Roman" panose="02020603050405020304" pitchFamily="18" charset="0"/>
                        <a:ea typeface="+mn-ea"/>
                        <a:cs typeface="Times New Roman" panose="02020603050405020304" pitchFamily="18" charset="0"/>
                      </a:endParaRPr>
                    </a:p>
                    <a:p>
                      <a:r>
                        <a:rPr lang="en-US" sz="4000" kern="1200" dirty="0">
                          <a:solidFill>
                            <a:schemeClr val="dk1"/>
                          </a:solidFill>
                          <a:effectLst/>
                          <a:latin typeface="Times New Roman" panose="02020603050405020304" pitchFamily="18" charset="0"/>
                          <a:ea typeface="+mn-ea"/>
                          <a:cs typeface="Times New Roman" panose="02020603050405020304" pitchFamily="18" charset="0"/>
                        </a:rPr>
                        <a:t>- P</a:t>
                      </a:r>
                      <a:r>
                        <a:rPr lang="en-US" sz="4000" kern="1200" baseline="-25000" dirty="0">
                          <a:solidFill>
                            <a:schemeClr val="dk1"/>
                          </a:solidFill>
                          <a:effectLst/>
                          <a:latin typeface="Times New Roman" panose="02020603050405020304" pitchFamily="18" charset="0"/>
                          <a:ea typeface="+mn-ea"/>
                          <a:cs typeface="Times New Roman" panose="02020603050405020304" pitchFamily="18" charset="0"/>
                        </a:rPr>
                        <a:t>2</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Tiếp</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theo</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-&gt; </a:t>
                      </a:r>
                      <a:r>
                        <a:rPr lang="en-US" sz="4000" i="1" kern="1200" dirty="0" err="1">
                          <a:solidFill>
                            <a:schemeClr val="dk1"/>
                          </a:solidFill>
                          <a:effectLst/>
                          <a:latin typeface="Times New Roman" panose="02020603050405020304" pitchFamily="18" charset="0"/>
                          <a:ea typeface="+mn-ea"/>
                          <a:cs typeface="Times New Roman" panose="02020603050405020304" pitchFamily="18" charset="0"/>
                        </a:rPr>
                        <a:t>cho</a:t>
                      </a:r>
                      <a:r>
                        <a:rPr lang="en-US" sz="4000" i="1"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i="1" kern="1200" dirty="0" err="1">
                          <a:solidFill>
                            <a:schemeClr val="dk1"/>
                          </a:solidFill>
                          <a:effectLst/>
                          <a:latin typeface="Times New Roman" panose="02020603050405020304" pitchFamily="18" charset="0"/>
                          <a:ea typeface="+mn-ea"/>
                          <a:cs typeface="Times New Roman" panose="02020603050405020304" pitchFamily="18" charset="0"/>
                        </a:rPr>
                        <a:t>chim</a:t>
                      </a:r>
                      <a:r>
                        <a:rPr lang="en-US" sz="4000" i="1" kern="1200" dirty="0">
                          <a:solidFill>
                            <a:schemeClr val="dk1"/>
                          </a:solidFill>
                          <a:effectLst/>
                          <a:latin typeface="Times New Roman" panose="02020603050405020304" pitchFamily="18" charset="0"/>
                          <a:ea typeface="+mn-ea"/>
                          <a:cs typeface="Times New Roman" panose="02020603050405020304" pitchFamily="18" charset="0"/>
                        </a:rPr>
                        <a:t> bay </a:t>
                      </a:r>
                      <a:r>
                        <a:rPr lang="en-US" sz="4000" i="1" kern="1200" dirty="0" err="1">
                          <a:solidFill>
                            <a:schemeClr val="dk1"/>
                          </a:solidFill>
                          <a:effectLst/>
                          <a:latin typeface="Times New Roman" panose="02020603050405020304" pitchFamily="18" charset="0"/>
                          <a:ea typeface="+mn-ea"/>
                          <a:cs typeface="Times New Roman" panose="02020603050405020304" pitchFamily="18" charset="0"/>
                        </a:rPr>
                        <a:t>về</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cuộc</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sống</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người</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em</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và</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người</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anh</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thay</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đổi</a:t>
                      </a:r>
                      <a:endParaRPr lang="en-US" sz="4000" kern="1200" dirty="0">
                        <a:solidFill>
                          <a:schemeClr val="dk1"/>
                        </a:solidFill>
                        <a:effectLst/>
                        <a:latin typeface="Times New Roman" panose="02020603050405020304" pitchFamily="18" charset="0"/>
                        <a:ea typeface="+mn-ea"/>
                        <a:cs typeface="Times New Roman" panose="02020603050405020304" pitchFamily="18" charset="0"/>
                      </a:endParaRPr>
                    </a:p>
                    <a:p>
                      <a:r>
                        <a:rPr lang="en-US" sz="4000" kern="1200" dirty="0">
                          <a:solidFill>
                            <a:schemeClr val="dk1"/>
                          </a:solidFill>
                          <a:effectLst/>
                          <a:latin typeface="Times New Roman" panose="02020603050405020304" pitchFamily="18" charset="0"/>
                          <a:ea typeface="+mn-ea"/>
                          <a:cs typeface="Times New Roman" panose="02020603050405020304" pitchFamily="18" charset="0"/>
                        </a:rPr>
                        <a:t>- P</a:t>
                      </a:r>
                      <a:r>
                        <a:rPr lang="en-US" sz="4000" kern="1200" baseline="-25000" dirty="0">
                          <a:solidFill>
                            <a:schemeClr val="dk1"/>
                          </a:solidFill>
                          <a:effectLst/>
                          <a:latin typeface="Times New Roman" panose="02020603050405020304" pitchFamily="18" charset="0"/>
                          <a:ea typeface="+mn-ea"/>
                          <a:cs typeface="Times New Roman" panose="02020603050405020304" pitchFamily="18" charset="0"/>
                        </a:rPr>
                        <a:t>3</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Còn</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lại</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người</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anh</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phải</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trả</a:t>
                      </a:r>
                      <a:r>
                        <a:rPr lang="en-US" sz="4000" kern="1200" dirty="0">
                          <a:solidFill>
                            <a:schemeClr val="dk1"/>
                          </a:solidFill>
                          <a:effectLst/>
                          <a:latin typeface="Times New Roman" panose="02020603050405020304" pitchFamily="18" charset="0"/>
                          <a:ea typeface="+mn-ea"/>
                          <a:cs typeface="Times New Roman" panose="02020603050405020304" pitchFamily="18" charset="0"/>
                        </a:rPr>
                        <a:t> </a:t>
                      </a:r>
                      <a:r>
                        <a:rPr lang="en-US" sz="4000" kern="1200" dirty="0" err="1">
                          <a:solidFill>
                            <a:schemeClr val="dk1"/>
                          </a:solidFill>
                          <a:effectLst/>
                          <a:latin typeface="Times New Roman" panose="02020603050405020304" pitchFamily="18" charset="0"/>
                          <a:ea typeface="+mn-ea"/>
                          <a:cs typeface="Times New Roman" panose="02020603050405020304" pitchFamily="18" charset="0"/>
                        </a:rPr>
                        <a:t>giá</a:t>
                      </a:r>
                      <a:endParaRPr lang="en-US" sz="4000" kern="1200" dirty="0">
                        <a:solidFill>
                          <a:schemeClr val="dk1"/>
                        </a:solidFill>
                        <a:effectLst/>
                        <a:latin typeface="Times New Roman" panose="02020603050405020304" pitchFamily="18" charset="0"/>
                        <a:ea typeface="+mn-ea"/>
                        <a:cs typeface="Times New Roman" panose="02020603050405020304" pitchFamily="18"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4100" dirty="0">
                          <a:latin typeface="Times New Roman" pitchFamily="18" charset="0"/>
                          <a:cs typeface="Times New Roman" pitchFamily="18" charset="0"/>
                        </a:rPr>
                        <a:t>2</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lang="en-US" sz="4100" dirty="0"/>
                    </a:p>
                  </a:txBody>
                  <a:tcPr marL="137160" marR="137160" marT="68580" marB="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06893614"/>
                  </a:ext>
                </a:extLst>
              </a:tr>
            </a:tbl>
          </a:graphicData>
        </a:graphic>
      </p:graphicFrame>
    </p:spTree>
    <p:extLst>
      <p:ext uri="{BB962C8B-B14F-4D97-AF65-F5344CB8AC3E}">
        <p14:creationId xmlns:p14="http://schemas.microsoft.com/office/powerpoint/2010/main" xmlns="" val="16276440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TotalTime>
  <Words>2449</Words>
  <Application>Microsoft Office PowerPoint</Application>
  <PresentationFormat>Custom</PresentationFormat>
  <Paragraphs>436</Paragraphs>
  <Slides>33</Slides>
  <Notes>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33</vt:i4>
      </vt:variant>
    </vt:vector>
  </HeadingPairs>
  <TitlesOfParts>
    <vt:vector size="44" baseType="lpstr">
      <vt:lpstr>Arial</vt:lpstr>
      <vt:lpstr>Roboto Condensed</vt:lpstr>
      <vt:lpstr>Calibri</vt:lpstr>
      <vt:lpstr>#9Slide07 SVNA Love Of Thunder</vt:lpstr>
      <vt:lpstr>Times New Roman</vt:lpstr>
      <vt:lpstr>SimSun</vt:lpstr>
      <vt:lpstr>等线</vt:lpstr>
      <vt:lpstr>#9Slide03 Swiss 721 Black Conde</vt:lpstr>
      <vt:lpstr>Wingdings</vt:lpstr>
      <vt:lpstr>.VnTime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CÁC SỰ VIỆC CHÍNH</vt:lpstr>
      <vt:lpstr>Slide 15</vt:lpstr>
      <vt:lpstr>CÁC SỰ VIỆC CHÍNH</vt:lpstr>
      <vt:lpstr>TÓM TẮT</vt:lpstr>
      <vt:lpstr>CÁC SỰ VIỆC CHÍNH</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L6 - Bài 7 - PPT  Cây khế</dc:title>
  <dc:creator>Admin</dc:creator>
  <cp:lastModifiedBy>Windows User</cp:lastModifiedBy>
  <cp:revision>27</cp:revision>
  <dcterms:created xsi:type="dcterms:W3CDTF">2006-08-16T00:00:00Z</dcterms:created>
  <dcterms:modified xsi:type="dcterms:W3CDTF">2024-03-12T02:26:15Z</dcterms:modified>
  <dc:identifier>DAFFuqQdRQo</dc:identifier>
</cp:coreProperties>
</file>