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3.xml" ContentType="application/vnd.openxmlformats-officedocument.theme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4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5.xml" ContentType="application/vnd.openxmlformats-officedocument.theme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theme/theme6.xml" ContentType="application/vnd.openxmlformats-officedocument.theme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7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theme/theme8.xml" ContentType="application/vnd.openxmlformats-officedocument.theme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theme/theme9.xml" ContentType="application/vnd.openxmlformats-officedocument.theme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theme/theme10.xml" ContentType="application/vnd.openxmlformats-officedocument.theme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theme/theme11.xml" ContentType="application/vnd.openxmlformats-officedocument.theme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theme/theme12.xml" ContentType="application/vnd.openxmlformats-officedocument.theme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theme/theme13.xml" ContentType="application/vnd.openxmlformats-officedocument.theme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theme/theme14.xml" ContentType="application/vnd.openxmlformats-officedocument.theme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theme/theme15.xml" ContentType="application/vnd.openxmlformats-officedocument.theme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theme/theme16.xml" ContentType="application/vnd.openxmlformats-officedocument.theme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theme/theme17.xml" ContentType="application/vnd.openxmlformats-officedocument.theme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theme/theme18.xml" ContentType="application/vnd.openxmlformats-officedocument.theme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slideLayouts/slideLayout28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29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92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296.xml" ContentType="application/vnd.openxmlformats-officedocument.presentationml.slideLayout+xml"/>
  <Override PartName="/ppt/slideLayouts/slideLayout297.xml" ContentType="application/vnd.openxmlformats-officedocument.presentationml.slideLayout+xml"/>
  <Override PartName="/ppt/theme/theme19.xml" ContentType="application/vnd.openxmlformats-officedocument.theme+xml"/>
  <Override PartName="/ppt/slideLayouts/slideLayout298.xml" ContentType="application/vnd.openxmlformats-officedocument.presentationml.slideLayout+xml"/>
  <Override PartName="/ppt/slideLayouts/slideLayout299.xml" ContentType="application/vnd.openxmlformats-officedocument.presentationml.slideLayout+xml"/>
  <Override PartName="/ppt/slideLayouts/slideLayout300.xml" ContentType="application/vnd.openxmlformats-officedocument.presentationml.slideLayout+xml"/>
  <Override PartName="/ppt/slideLayouts/slideLayout301.xml" ContentType="application/vnd.openxmlformats-officedocument.presentationml.slideLayout+xml"/>
  <Override PartName="/ppt/slideLayouts/slideLayout302.xml" ContentType="application/vnd.openxmlformats-officedocument.presentationml.slideLayout+xml"/>
  <Override PartName="/ppt/slideLayouts/slideLayout303.xml" ContentType="application/vnd.openxmlformats-officedocument.presentationml.slideLayout+xml"/>
  <Override PartName="/ppt/theme/theme20.xml" ContentType="application/vnd.openxmlformats-officedocument.theme+xml"/>
  <Override PartName="/ppt/slideLayouts/slideLayout304.xml" ContentType="application/vnd.openxmlformats-officedocument.presentationml.slideLayout+xml"/>
  <Override PartName="/ppt/slideLayouts/slideLayout305.xml" ContentType="application/vnd.openxmlformats-officedocument.presentationml.slideLayout+xml"/>
  <Override PartName="/ppt/slideLayouts/slideLayout306.xml" ContentType="application/vnd.openxmlformats-officedocument.presentationml.slideLayout+xml"/>
  <Override PartName="/ppt/slideLayouts/slideLayout307.xml" ContentType="application/vnd.openxmlformats-officedocument.presentationml.slideLayout+xml"/>
  <Override PartName="/ppt/slideLayouts/slideLayout308.xml" ContentType="application/vnd.openxmlformats-officedocument.presentationml.slideLayout+xml"/>
  <Override PartName="/ppt/slideLayouts/slideLayout309.xml" ContentType="application/vnd.openxmlformats-officedocument.presentationml.slideLayout+xml"/>
  <Override PartName="/ppt/slideLayouts/slideLayout310.xml" ContentType="application/vnd.openxmlformats-officedocument.presentationml.slideLayout+xml"/>
  <Override PartName="/ppt/slideLayouts/slideLayout311.xml" ContentType="application/vnd.openxmlformats-officedocument.presentationml.slideLayout+xml"/>
  <Override PartName="/ppt/slideLayouts/slideLayout312.xml" ContentType="application/vnd.openxmlformats-officedocument.presentationml.slideLayout+xml"/>
  <Override PartName="/ppt/slideLayouts/slideLayout313.xml" ContentType="application/vnd.openxmlformats-officedocument.presentationml.slideLayout+xml"/>
  <Override PartName="/ppt/slideLayouts/slideLayout314.xml" ContentType="application/vnd.openxmlformats-officedocument.presentationml.slideLayout+xml"/>
  <Override PartName="/ppt/theme/theme21.xml" ContentType="application/vnd.openxmlformats-officedocument.theme+xml"/>
  <Override PartName="/ppt/slideLayouts/slideLayout315.xml" ContentType="application/vnd.openxmlformats-officedocument.presentationml.slideLayout+xml"/>
  <Override PartName="/ppt/slideLayouts/slideLayout316.xml" ContentType="application/vnd.openxmlformats-officedocument.presentationml.slideLayout+xml"/>
  <Override PartName="/ppt/slideLayouts/slideLayout317.xml" ContentType="application/vnd.openxmlformats-officedocument.presentationml.slideLayout+xml"/>
  <Override PartName="/ppt/slideLayouts/slideLayout318.xml" ContentType="application/vnd.openxmlformats-officedocument.presentationml.slideLayout+xml"/>
  <Override PartName="/ppt/slideLayouts/slideLayout319.xml" ContentType="application/vnd.openxmlformats-officedocument.presentationml.slideLayout+xml"/>
  <Override PartName="/ppt/slideLayouts/slideLayout320.xml" ContentType="application/vnd.openxmlformats-officedocument.presentationml.slideLayout+xml"/>
  <Override PartName="/ppt/slideLayouts/slideLayout321.xml" ContentType="application/vnd.openxmlformats-officedocument.presentationml.slideLayout+xml"/>
  <Override PartName="/ppt/slideLayouts/slideLayout322.xml" ContentType="application/vnd.openxmlformats-officedocument.presentationml.slideLayout+xml"/>
  <Override PartName="/ppt/slideLayouts/slideLayout323.xml" ContentType="application/vnd.openxmlformats-officedocument.presentationml.slideLayout+xml"/>
  <Override PartName="/ppt/slideLayouts/slideLayout324.xml" ContentType="application/vnd.openxmlformats-officedocument.presentationml.slideLayout+xml"/>
  <Override PartName="/ppt/slideLayouts/slideLayout325.xml" ContentType="application/vnd.openxmlformats-officedocument.presentationml.slideLayout+xml"/>
  <Override PartName="/ppt/theme/theme22.xml" ContentType="application/vnd.openxmlformats-officedocument.theme+xml"/>
  <Override PartName="/ppt/slideLayouts/slideLayout326.xml" ContentType="application/vnd.openxmlformats-officedocument.presentationml.slideLayout+xml"/>
  <Override PartName="/ppt/slideLayouts/slideLayout327.xml" ContentType="application/vnd.openxmlformats-officedocument.presentationml.slideLayout+xml"/>
  <Override PartName="/ppt/slideLayouts/slideLayout328.xml" ContentType="application/vnd.openxmlformats-officedocument.presentationml.slideLayout+xml"/>
  <Override PartName="/ppt/slideLayouts/slideLayout329.xml" ContentType="application/vnd.openxmlformats-officedocument.presentationml.slideLayout+xml"/>
  <Override PartName="/ppt/slideLayouts/slideLayout330.xml" ContentType="application/vnd.openxmlformats-officedocument.presentationml.slideLayout+xml"/>
  <Override PartName="/ppt/slideLayouts/slideLayout331.xml" ContentType="application/vnd.openxmlformats-officedocument.presentationml.slideLayout+xml"/>
  <Override PartName="/ppt/slideLayouts/slideLayout332.xml" ContentType="application/vnd.openxmlformats-officedocument.presentationml.slideLayout+xml"/>
  <Override PartName="/ppt/slideLayouts/slideLayout333.xml" ContentType="application/vnd.openxmlformats-officedocument.presentationml.slideLayout+xml"/>
  <Override PartName="/ppt/slideLayouts/slideLayout334.xml" ContentType="application/vnd.openxmlformats-officedocument.presentationml.slideLayout+xml"/>
  <Override PartName="/ppt/slideLayouts/slideLayout335.xml" ContentType="application/vnd.openxmlformats-officedocument.presentationml.slideLayout+xml"/>
  <Override PartName="/ppt/slideLayouts/slideLayout336.xml" ContentType="application/vnd.openxmlformats-officedocument.presentationml.slideLayout+xml"/>
  <Override PartName="/ppt/theme/theme23.xml" ContentType="application/vnd.openxmlformats-officedocument.theme+xml"/>
  <Override PartName="/ppt/slideLayouts/slideLayout337.xml" ContentType="application/vnd.openxmlformats-officedocument.presentationml.slideLayout+xml"/>
  <Override PartName="/ppt/slideLayouts/slideLayout338.xml" ContentType="application/vnd.openxmlformats-officedocument.presentationml.slideLayout+xml"/>
  <Override PartName="/ppt/slideLayouts/slideLayout339.xml" ContentType="application/vnd.openxmlformats-officedocument.presentationml.slideLayout+xml"/>
  <Override PartName="/ppt/slideLayouts/slideLayout340.xml" ContentType="application/vnd.openxmlformats-officedocument.presentationml.slideLayout+xml"/>
  <Override PartName="/ppt/slideLayouts/slideLayout341.xml" ContentType="application/vnd.openxmlformats-officedocument.presentationml.slideLayout+xml"/>
  <Override PartName="/ppt/slideLayouts/slideLayout342.xml" ContentType="application/vnd.openxmlformats-officedocument.presentationml.slideLayout+xml"/>
  <Override PartName="/ppt/slideLayouts/slideLayout343.xml" ContentType="application/vnd.openxmlformats-officedocument.presentationml.slideLayout+xml"/>
  <Override PartName="/ppt/slideLayouts/slideLayout344.xml" ContentType="application/vnd.openxmlformats-officedocument.presentationml.slideLayout+xml"/>
  <Override PartName="/ppt/slideLayouts/slideLayout345.xml" ContentType="application/vnd.openxmlformats-officedocument.presentationml.slideLayout+xml"/>
  <Override PartName="/ppt/slideLayouts/slideLayout346.xml" ContentType="application/vnd.openxmlformats-officedocument.presentationml.slideLayout+xml"/>
  <Override PartName="/ppt/slideLayouts/slideLayout347.xml" ContentType="application/vnd.openxmlformats-officedocument.presentationml.slideLayout+xml"/>
  <Override PartName="/ppt/theme/theme24.xml" ContentType="application/vnd.openxmlformats-officedocument.theme+xml"/>
  <Override PartName="/ppt/slideLayouts/slideLayout348.xml" ContentType="application/vnd.openxmlformats-officedocument.presentationml.slideLayout+xml"/>
  <Override PartName="/ppt/slideLayouts/slideLayout349.xml" ContentType="application/vnd.openxmlformats-officedocument.presentationml.slideLayout+xml"/>
  <Override PartName="/ppt/slideLayouts/slideLayout350.xml" ContentType="application/vnd.openxmlformats-officedocument.presentationml.slideLayout+xml"/>
  <Override PartName="/ppt/slideLayouts/slideLayout351.xml" ContentType="application/vnd.openxmlformats-officedocument.presentationml.slideLayout+xml"/>
  <Override PartName="/ppt/slideLayouts/slideLayout352.xml" ContentType="application/vnd.openxmlformats-officedocument.presentationml.slideLayout+xml"/>
  <Override PartName="/ppt/slideLayouts/slideLayout353.xml" ContentType="application/vnd.openxmlformats-officedocument.presentationml.slideLayout+xml"/>
  <Override PartName="/ppt/slideLayouts/slideLayout354.xml" ContentType="application/vnd.openxmlformats-officedocument.presentationml.slideLayout+xml"/>
  <Override PartName="/ppt/slideLayouts/slideLayout355.xml" ContentType="application/vnd.openxmlformats-officedocument.presentationml.slideLayout+xml"/>
  <Override PartName="/ppt/slideLayouts/slideLayout356.xml" ContentType="application/vnd.openxmlformats-officedocument.presentationml.slideLayout+xml"/>
  <Override PartName="/ppt/slideLayouts/slideLayout357.xml" ContentType="application/vnd.openxmlformats-officedocument.presentationml.slideLayout+xml"/>
  <Override PartName="/ppt/slideLayouts/slideLayout358.xml" ContentType="application/vnd.openxmlformats-officedocument.presentationml.slideLayout+xml"/>
  <Override PartName="/ppt/theme/theme25.xml" ContentType="application/vnd.openxmlformats-officedocument.theme+xml"/>
  <Override PartName="/ppt/theme/theme2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94" r:id="rId3"/>
    <p:sldMasterId id="2147483709" r:id="rId4"/>
    <p:sldMasterId id="2147483724" r:id="rId5"/>
    <p:sldMasterId id="2147483739" r:id="rId6"/>
    <p:sldMasterId id="2147483799" r:id="rId7"/>
    <p:sldMasterId id="2147483844" r:id="rId8"/>
    <p:sldMasterId id="2147483874" r:id="rId9"/>
    <p:sldMasterId id="2147483889" r:id="rId10"/>
    <p:sldMasterId id="2147483904" r:id="rId11"/>
    <p:sldMasterId id="2147483964" r:id="rId12"/>
    <p:sldMasterId id="2147483983" r:id="rId13"/>
    <p:sldMasterId id="2147484097" r:id="rId14"/>
    <p:sldMasterId id="2147484154" r:id="rId15"/>
    <p:sldMasterId id="2147484318" r:id="rId16"/>
    <p:sldMasterId id="2147484356" r:id="rId17"/>
    <p:sldMasterId id="2147484387" r:id="rId18"/>
    <p:sldMasterId id="2147484421" r:id="rId19"/>
    <p:sldMasterId id="2147484453" r:id="rId20"/>
    <p:sldMasterId id="2147484460" r:id="rId21"/>
    <p:sldMasterId id="2147484472" r:id="rId22"/>
    <p:sldMasterId id="2147484484" r:id="rId23"/>
    <p:sldMasterId id="2147484496" r:id="rId24"/>
    <p:sldMasterId id="2147484508" r:id="rId25"/>
  </p:sldMasterIdLst>
  <p:notesMasterIdLst>
    <p:notesMasterId r:id="rId62"/>
  </p:notesMasterIdLst>
  <p:sldIdLst>
    <p:sldId id="257" r:id="rId26"/>
    <p:sldId id="315" r:id="rId27"/>
    <p:sldId id="259" r:id="rId28"/>
    <p:sldId id="260" r:id="rId29"/>
    <p:sldId id="261" r:id="rId30"/>
    <p:sldId id="262" r:id="rId31"/>
    <p:sldId id="306" r:id="rId32"/>
    <p:sldId id="328" r:id="rId33"/>
    <p:sldId id="305" r:id="rId34"/>
    <p:sldId id="323" r:id="rId35"/>
    <p:sldId id="266" r:id="rId36"/>
    <p:sldId id="269" r:id="rId37"/>
    <p:sldId id="271" r:id="rId38"/>
    <p:sldId id="272" r:id="rId39"/>
    <p:sldId id="273" r:id="rId40"/>
    <p:sldId id="307" r:id="rId41"/>
    <p:sldId id="277" r:id="rId42"/>
    <p:sldId id="308" r:id="rId43"/>
    <p:sldId id="278" r:id="rId44"/>
    <p:sldId id="287" r:id="rId45"/>
    <p:sldId id="288" r:id="rId46"/>
    <p:sldId id="310" r:id="rId47"/>
    <p:sldId id="311" r:id="rId48"/>
    <p:sldId id="326" r:id="rId49"/>
    <p:sldId id="298" r:id="rId50"/>
    <p:sldId id="336" r:id="rId51"/>
    <p:sldId id="300" r:id="rId52"/>
    <p:sldId id="317" r:id="rId53"/>
    <p:sldId id="319" r:id="rId54"/>
    <p:sldId id="318" r:id="rId55"/>
    <p:sldId id="320" r:id="rId56"/>
    <p:sldId id="321" r:id="rId57"/>
    <p:sldId id="322" r:id="rId58"/>
    <p:sldId id="304" r:id="rId59"/>
    <p:sldId id="331" r:id="rId60"/>
    <p:sldId id="333" r:id="rId6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91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.xml"/><Relationship Id="rId21" Type="http://schemas.openxmlformats.org/officeDocument/2006/relationships/slideMaster" Target="slideMasters/slideMaster21.xml"/><Relationship Id="rId34" Type="http://schemas.openxmlformats.org/officeDocument/2006/relationships/slide" Target="slides/slide9.xml"/><Relationship Id="rId42" Type="http://schemas.openxmlformats.org/officeDocument/2006/relationships/slide" Target="slides/slide17.xml"/><Relationship Id="rId47" Type="http://schemas.openxmlformats.org/officeDocument/2006/relationships/slide" Target="slides/slide22.xml"/><Relationship Id="rId50" Type="http://schemas.openxmlformats.org/officeDocument/2006/relationships/slide" Target="slides/slide25.xml"/><Relationship Id="rId55" Type="http://schemas.openxmlformats.org/officeDocument/2006/relationships/slide" Target="slides/slide30.xml"/><Relationship Id="rId63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" Target="slides/slide4.xml"/><Relationship Id="rId11" Type="http://schemas.openxmlformats.org/officeDocument/2006/relationships/slideMaster" Target="slideMasters/slideMaster11.xml"/><Relationship Id="rId24" Type="http://schemas.openxmlformats.org/officeDocument/2006/relationships/slideMaster" Target="slideMasters/slideMaster24.xml"/><Relationship Id="rId32" Type="http://schemas.openxmlformats.org/officeDocument/2006/relationships/slide" Target="slides/slide7.xml"/><Relationship Id="rId37" Type="http://schemas.openxmlformats.org/officeDocument/2006/relationships/slide" Target="slides/slide12.xml"/><Relationship Id="rId40" Type="http://schemas.openxmlformats.org/officeDocument/2006/relationships/slide" Target="slides/slide15.xml"/><Relationship Id="rId45" Type="http://schemas.openxmlformats.org/officeDocument/2006/relationships/slide" Target="slides/slide20.xml"/><Relationship Id="rId53" Type="http://schemas.openxmlformats.org/officeDocument/2006/relationships/slide" Target="slides/slide28.xml"/><Relationship Id="rId58" Type="http://schemas.openxmlformats.org/officeDocument/2006/relationships/slide" Target="slides/slide33.xml"/><Relationship Id="rId66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36.xml"/><Relationship Id="rId19" Type="http://schemas.openxmlformats.org/officeDocument/2006/relationships/slideMaster" Target="slideMasters/slideMaster1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" Target="slides/slide2.xml"/><Relationship Id="rId30" Type="http://schemas.openxmlformats.org/officeDocument/2006/relationships/slide" Target="slides/slide5.xml"/><Relationship Id="rId35" Type="http://schemas.openxmlformats.org/officeDocument/2006/relationships/slide" Target="slides/slide10.xml"/><Relationship Id="rId43" Type="http://schemas.openxmlformats.org/officeDocument/2006/relationships/slide" Target="slides/slide18.xml"/><Relationship Id="rId48" Type="http://schemas.openxmlformats.org/officeDocument/2006/relationships/slide" Target="slides/slide23.xml"/><Relationship Id="rId56" Type="http://schemas.openxmlformats.org/officeDocument/2006/relationships/slide" Target="slides/slide31.xml"/><Relationship Id="rId64" Type="http://schemas.openxmlformats.org/officeDocument/2006/relationships/viewProps" Target="viewProp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26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" Target="slides/slide8.xml"/><Relationship Id="rId38" Type="http://schemas.openxmlformats.org/officeDocument/2006/relationships/slide" Target="slides/slide13.xml"/><Relationship Id="rId46" Type="http://schemas.openxmlformats.org/officeDocument/2006/relationships/slide" Target="slides/slide21.xml"/><Relationship Id="rId59" Type="http://schemas.openxmlformats.org/officeDocument/2006/relationships/slide" Target="slides/slide34.xml"/><Relationship Id="rId20" Type="http://schemas.openxmlformats.org/officeDocument/2006/relationships/slideMaster" Target="slideMasters/slideMaster20.xml"/><Relationship Id="rId41" Type="http://schemas.openxmlformats.org/officeDocument/2006/relationships/slide" Target="slides/slide16.xml"/><Relationship Id="rId54" Type="http://schemas.openxmlformats.org/officeDocument/2006/relationships/slide" Target="slides/slide29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" Target="slides/slide3.xml"/><Relationship Id="rId36" Type="http://schemas.openxmlformats.org/officeDocument/2006/relationships/slide" Target="slides/slide11.xml"/><Relationship Id="rId49" Type="http://schemas.openxmlformats.org/officeDocument/2006/relationships/slide" Target="slides/slide24.xml"/><Relationship Id="rId57" Type="http://schemas.openxmlformats.org/officeDocument/2006/relationships/slide" Target="slides/slide32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6.xml"/><Relationship Id="rId44" Type="http://schemas.openxmlformats.org/officeDocument/2006/relationships/slide" Target="slides/slide19.xml"/><Relationship Id="rId52" Type="http://schemas.openxmlformats.org/officeDocument/2006/relationships/slide" Target="slides/slide27.xml"/><Relationship Id="rId60" Type="http://schemas.openxmlformats.org/officeDocument/2006/relationships/slide" Target="slides/slide35.xml"/><Relationship Id="rId65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39" Type="http://schemas.openxmlformats.org/officeDocument/2006/relationships/slide" Target="slides/slide1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EDC43D-D9B1-4CA1-A578-877F2EE68452}" type="datetimeFigureOut">
              <a:rPr lang="en-US" smtClean="0"/>
              <a:t>4/16/2024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81BAF4-A8ED-4356-B177-8AC3E49A22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99023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8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8.xml"/></Relationships>
</file>

<file path=ppt/slideLayouts/_rels/slideLayout2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8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8.xml"/></Relationships>
</file>

<file path=ppt/slideLayouts/_rels/slideLayout2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8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Layouts/_rels/slideLayout2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8.xml"/><Relationship Id="rId4" Type="http://schemas.openxmlformats.org/officeDocument/2006/relationships/image" Target="../media/image4.png"/></Relationships>
</file>

<file path=ppt/slideLayouts/_rels/slideLayout2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8.xml"/><Relationship Id="rId4" Type="http://schemas.openxmlformats.org/officeDocument/2006/relationships/image" Target="../media/image3.png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8.xml"/></Relationships>
</file>

<file path=ppt/slideLayouts/_rels/slideLayout2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8.xml"/></Relationships>
</file>

<file path=ppt/slideLayouts/_rels/slideLayout2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8.xml"/></Relationships>
</file>

<file path=ppt/slideLayouts/_rels/slideLayout2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8.xml"/><Relationship Id="rId4" Type="http://schemas.openxmlformats.org/officeDocument/2006/relationships/image" Target="../media/image5.png"/></Relationships>
</file>

<file path=ppt/slideLayouts/_rels/slideLayout2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8.xml"/><Relationship Id="rId4" Type="http://schemas.openxmlformats.org/officeDocument/2006/relationships/image" Target="../media/image3.png"/></Relationships>
</file>

<file path=ppt/slideLayouts/_rels/slideLayout2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8.xml"/></Relationships>
</file>

<file path=ppt/slideLayouts/_rels/slideLayout2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8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3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3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3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3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3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3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3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3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3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3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3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3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3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3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A01D6-CC77-4CE7-BF3C-03948641474E}" type="datetimeFigureOut">
              <a:rPr lang="en-US" smtClean="0"/>
              <a:t>4/16/2024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D9304-60F7-4684-BB12-FF86B7F0DC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2447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A01D6-CC77-4CE7-BF3C-03948641474E}" type="datetimeFigureOut">
              <a:rPr lang="en-US" smtClean="0"/>
              <a:t>4/16/2024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D9304-60F7-4684-BB12-FF86B7F0DC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4283734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47BE43-55A1-422C-AEEA-6C5E9E43A9B3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9833794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4CD4DE-8573-49BB-B739-F9FE1CB5A264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8969208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98B45E-78AB-4B0D-8193-F6CE9D6FD08E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6882038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C617E1-0226-4BA7-9C08-56EBD0C324CB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6043713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17C3A3-5F53-4DEB-B3AF-81C78B2E266E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063432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44B9B9-87C2-4CE9-8B9D-4FF62CD2EE11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4287383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87D3B4-FFA3-41C1-9C9F-E8C7D0F49A4B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3795370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9FDA1A-0A5C-4086-BAAE-393827270E1A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7937610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9513A4-8B3D-4981-823D-43EF09538468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2836488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268F74-3C92-4024-8B6E-F898CD1705AE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38423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A01D6-CC77-4CE7-BF3C-03948641474E}" type="datetimeFigureOut">
              <a:rPr lang="en-US" smtClean="0"/>
              <a:t>4/16/2024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D9304-60F7-4684-BB12-FF86B7F0DC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8034134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48C0AA-9B02-4E04-A45C-F3489F43E104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3853354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290FA4-727E-4706-9BDC-D8BBB2635059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9682079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589"/>
            <a:ext cx="53848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D0455C-84E0-402B-BC4F-5235A95E79A8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8180808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609600" y="1773239"/>
            <a:ext cx="5384800" cy="4352925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97600" y="1773239"/>
            <a:ext cx="5384800" cy="4352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1723D9-4483-4BEE-A45C-53F35D5C6E44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1006002"/>
      </p:ext>
    </p:extLst>
  </p:cSld>
  <p:clrMapOvr>
    <a:masterClrMapping/>
  </p:clrMapOvr>
  <p:transition>
    <p:cover dir="r"/>
  </p:transition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47BE43-55A1-422C-AEEA-6C5E9E43A9B3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2031967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4CD4DE-8573-49BB-B739-F9FE1CB5A264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5953263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98B45E-78AB-4B0D-8193-F6CE9D6FD08E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8863793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C617E1-0226-4BA7-9C08-56EBD0C324CB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412549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17C3A3-5F53-4DEB-B3AF-81C78B2E266E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1038700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44B9B9-87C2-4CE9-8B9D-4FF62CD2EE11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73016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/>
          <p:cNvGrpSpPr>
            <a:grpSpLocks/>
          </p:cNvGrpSpPr>
          <p:nvPr/>
        </p:nvGrpSpPr>
        <p:grpSpPr bwMode="auto">
          <a:xfrm>
            <a:off x="-10583" y="-7938"/>
            <a:ext cx="12225868" cy="6873876"/>
            <a:chOff x="-8466" y="-8468"/>
            <a:chExt cx="9169804" cy="6874935"/>
          </a:xfrm>
        </p:grpSpPr>
        <p:cxnSp>
          <p:nvCxnSpPr>
            <p:cNvPr id="5" name="Straight Connector 16">
              <a:extLst>
                <a:ext uri="{FF2B5EF4-FFF2-40B4-BE49-F238E27FC236}">
                  <a16:creationId xmlns="" xmlns:a16="http://schemas.microsoft.com/office/drawing/2014/main" id="{564025B5-B719-4402-9AE1-E77348063927}"/>
                </a:ext>
              </a:extLst>
            </p:cNvPr>
            <p:cNvCxnSpPr/>
            <p:nvPr/>
          </p:nvCxnSpPr>
          <p:spPr>
            <a:xfrm flipV="1">
              <a:off x="5130498" y="4175239"/>
              <a:ext cx="4022902" cy="2683288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17">
              <a:extLst>
                <a:ext uri="{FF2B5EF4-FFF2-40B4-BE49-F238E27FC236}">
                  <a16:creationId xmlns="" xmlns:a16="http://schemas.microsoft.com/office/drawing/2014/main" id="{FA17A0DF-5120-42AF-8185-85B24AD3D35A}"/>
                </a:ext>
              </a:extLst>
            </p:cNvPr>
            <p:cNvCxnSpPr/>
            <p:nvPr/>
          </p:nvCxnSpPr>
          <p:spPr>
            <a:xfrm>
              <a:off x="7041932" y="-529"/>
              <a:ext cx="1219254" cy="6859057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Freeform 18">
              <a:extLst>
                <a:ext uri="{FF2B5EF4-FFF2-40B4-BE49-F238E27FC236}">
                  <a16:creationId xmlns="" xmlns:a16="http://schemas.microsoft.com/office/drawing/2014/main" id="{A52E5881-49E8-4FD6-8E43-4B5BB9631C94}"/>
                </a:ext>
              </a:extLst>
            </p:cNvPr>
            <p:cNvSpPr/>
            <p:nvPr/>
          </p:nvSpPr>
          <p:spPr>
            <a:xfrm>
              <a:off x="6891113" y="-529"/>
              <a:ext cx="2270225" cy="686699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19">
              <a:extLst>
                <a:ext uri="{FF2B5EF4-FFF2-40B4-BE49-F238E27FC236}">
                  <a16:creationId xmlns="" xmlns:a16="http://schemas.microsoft.com/office/drawing/2014/main" id="{04E4AF8F-EC0A-4DF6-980C-3EBFAD4B31AB}"/>
                </a:ext>
              </a:extLst>
            </p:cNvPr>
            <p:cNvSpPr/>
            <p:nvPr/>
          </p:nvSpPr>
          <p:spPr>
            <a:xfrm>
              <a:off x="7205452" y="-8468"/>
              <a:ext cx="1947948" cy="6866996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20">
              <a:extLst>
                <a:ext uri="{FF2B5EF4-FFF2-40B4-BE49-F238E27FC236}">
                  <a16:creationId xmlns="" xmlns:a16="http://schemas.microsoft.com/office/drawing/2014/main" id="{545F4123-B923-4A14-B26F-4497B4390A55}"/>
                </a:ext>
              </a:extLst>
            </p:cNvPr>
            <p:cNvSpPr/>
            <p:nvPr/>
          </p:nvSpPr>
          <p:spPr>
            <a:xfrm>
              <a:off x="6638689" y="3919613"/>
              <a:ext cx="2513123" cy="2938915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21">
              <a:extLst>
                <a:ext uri="{FF2B5EF4-FFF2-40B4-BE49-F238E27FC236}">
                  <a16:creationId xmlns="" xmlns:a16="http://schemas.microsoft.com/office/drawing/2014/main" id="{B660BC39-A2D9-4A70-9500-E66D89526809}"/>
                </a:ext>
              </a:extLst>
            </p:cNvPr>
            <p:cNvSpPr/>
            <p:nvPr/>
          </p:nvSpPr>
          <p:spPr>
            <a:xfrm>
              <a:off x="7010180" y="-8468"/>
              <a:ext cx="2143219" cy="6866996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22">
              <a:extLst>
                <a:ext uri="{FF2B5EF4-FFF2-40B4-BE49-F238E27FC236}">
                  <a16:creationId xmlns="" xmlns:a16="http://schemas.microsoft.com/office/drawing/2014/main" id="{9B6E5116-37EA-4452-A80D-8C00440D4D07}"/>
                </a:ext>
              </a:extLst>
            </p:cNvPr>
            <p:cNvSpPr/>
            <p:nvPr/>
          </p:nvSpPr>
          <p:spPr>
            <a:xfrm>
              <a:off x="8296112" y="-8468"/>
              <a:ext cx="857288" cy="6866996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23">
              <a:extLst>
                <a:ext uri="{FF2B5EF4-FFF2-40B4-BE49-F238E27FC236}">
                  <a16:creationId xmlns="" xmlns:a16="http://schemas.microsoft.com/office/drawing/2014/main" id="{5C59DBA9-AC28-49E2-85BF-BB41970F9323}"/>
                </a:ext>
              </a:extLst>
            </p:cNvPr>
            <p:cNvSpPr/>
            <p:nvPr/>
          </p:nvSpPr>
          <p:spPr>
            <a:xfrm>
              <a:off x="8077027" y="-8468"/>
              <a:ext cx="1066847" cy="6866996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24">
              <a:extLst>
                <a:ext uri="{FF2B5EF4-FFF2-40B4-BE49-F238E27FC236}">
                  <a16:creationId xmlns="" xmlns:a16="http://schemas.microsoft.com/office/drawing/2014/main" id="{D5127205-4C88-4C46-B0BE-ED875D8EE015}"/>
                </a:ext>
              </a:extLst>
            </p:cNvPr>
            <p:cNvSpPr/>
            <p:nvPr/>
          </p:nvSpPr>
          <p:spPr>
            <a:xfrm>
              <a:off x="8059565" y="4894488"/>
              <a:ext cx="1095423" cy="1964040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>
              <a:extLst>
                <a:ext uri="{FF2B5EF4-FFF2-40B4-BE49-F238E27FC236}">
                  <a16:creationId xmlns="" xmlns:a16="http://schemas.microsoft.com/office/drawing/2014/main" id="{28C22729-C6BA-4B22-98CA-E041955506A9}"/>
                </a:ext>
              </a:extLst>
            </p:cNvPr>
            <p:cNvSpPr/>
            <p:nvPr/>
          </p:nvSpPr>
          <p:spPr>
            <a:xfrm>
              <a:off x="-8466" y="-8468"/>
              <a:ext cx="863639" cy="5698416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461" y="2404534"/>
            <a:ext cx="776895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461" y="4050835"/>
            <a:ext cx="7768959" cy="1096899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vi-VN"/>
              <a:t>Bấm để chỉnh sửa kiểu tiêu đề phụ của Bản cái</a:t>
            </a:r>
            <a:endParaRPr lang="en-US" dirty="0"/>
          </a:p>
        </p:txBody>
      </p:sp>
      <p:sp>
        <p:nvSpPr>
          <p:cNvPr id="15" name="Date Placeholder 3">
            <a:extLst>
              <a:ext uri="{FF2B5EF4-FFF2-40B4-BE49-F238E27FC236}">
                <a16:creationId xmlns="" xmlns:a16="http://schemas.microsoft.com/office/drawing/2014/main" id="{9D0A3777-EBED-45C1-A299-0D85BCA8D1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6" name="Footer Placeholder 4">
            <a:extLst>
              <a:ext uri="{FF2B5EF4-FFF2-40B4-BE49-F238E27FC236}">
                <a16:creationId xmlns="" xmlns:a16="http://schemas.microsoft.com/office/drawing/2014/main" id="{4A809687-A655-4378-B65E-FE45AC2E9B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Slide Number Placeholder 5">
            <a:extLst>
              <a:ext uri="{FF2B5EF4-FFF2-40B4-BE49-F238E27FC236}">
                <a16:creationId xmlns="" xmlns:a16="http://schemas.microsoft.com/office/drawing/2014/main" id="{97DEA3A5-E4AD-4038-BF3D-DF91314A3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1F6D1B1-9A0E-4402-AA53-C81B8A4AE5E1}" type="slidenum">
              <a:rPr lang="en-US" altLang="en-US">
                <a:solidFill>
                  <a:srgbClr val="90C22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3931201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87D3B4-FFA3-41C1-9C9F-E8C7D0F49A4B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290831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9FDA1A-0A5C-4086-BAAE-393827270E1A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2553239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9513A4-8B3D-4981-823D-43EF09538468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5977294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268F74-3C92-4024-8B6E-F898CD1705AE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9026272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48C0AA-9B02-4E04-A45C-F3489F43E104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7523512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290FA4-727E-4706-9BDC-D8BBB2635059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095205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589"/>
            <a:ext cx="53848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D0455C-84E0-402B-BC4F-5235A95E79A8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0416744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609600" y="1773239"/>
            <a:ext cx="5384800" cy="4352925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97600" y="1773239"/>
            <a:ext cx="5384800" cy="4352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1723D9-4483-4BEE-A45C-53F35D5C6E44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2812203"/>
      </p:ext>
    </p:extLst>
  </p:cSld>
  <p:clrMapOvr>
    <a:masterClrMapping/>
  </p:clrMapOvr>
  <p:transition>
    <p:cover dir="r"/>
  </p:transition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47BE43-55A1-422C-AEEA-6C5E9E43A9B3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7939752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4CD4DE-8573-49BB-B739-F9FE1CB5A264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38258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ề và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4AC566F-4154-4505-9B2C-EC280908D1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6331B18-F58C-4261-89E8-A3D008082D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1300F7A-0CFD-4053-9531-EDE3C2EAC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B9BBE12-6A1F-46D3-A007-B9FF905D77F2}" type="slidenum">
              <a:rPr lang="en-US" altLang="en-US" smtClean="0">
                <a:solidFill>
                  <a:srgbClr val="90C22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5657703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98B45E-78AB-4B0D-8193-F6CE9D6FD08E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2868998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C617E1-0226-4BA7-9C08-56EBD0C324CB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8573634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17C3A3-5F53-4DEB-B3AF-81C78B2E266E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8649491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44B9B9-87C2-4CE9-8B9D-4FF62CD2EE11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384396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87D3B4-FFA3-41C1-9C9F-E8C7D0F49A4B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0138188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9FDA1A-0A5C-4086-BAAE-393827270E1A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5609538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9513A4-8B3D-4981-823D-43EF09538468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3938192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268F74-3C92-4024-8B6E-F898CD1705AE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4547705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48C0AA-9B02-4E04-A45C-F3489F43E104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7999548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290FA4-727E-4706-9BDC-D8BBB2635059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08799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ầu trang của Phầ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798" y="2700869"/>
            <a:ext cx="8463620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798" y="4527448"/>
            <a:ext cx="8463620" cy="860400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4AC566F-4154-4505-9B2C-EC280908D1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6331B18-F58C-4261-89E8-A3D008082D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1300F7A-0CFD-4053-9531-EDE3C2EAC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3564A4E-3CDE-4CDB-8728-C6755ADDDDF0}" type="slidenum">
              <a:rPr lang="en-US" altLang="en-US" smtClean="0">
                <a:solidFill>
                  <a:srgbClr val="90C22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6526278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589"/>
            <a:ext cx="53848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D0455C-84E0-402B-BC4F-5235A95E79A8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4523653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609600" y="1773239"/>
            <a:ext cx="5384800" cy="4352925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97600" y="1773239"/>
            <a:ext cx="5384800" cy="4352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1723D9-4483-4BEE-A45C-53F35D5C6E44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299179"/>
      </p:ext>
    </p:extLst>
  </p:cSld>
  <p:clrMapOvr>
    <a:masterClrMapping/>
  </p:clrMapOvr>
  <p:transition>
    <p:cover dir="r"/>
  </p:transition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47BE43-55A1-422C-AEEA-6C5E9E43A9B3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263814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4CD4DE-8573-49BB-B739-F9FE1CB5A264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4529888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98B45E-78AB-4B0D-8193-F6CE9D6FD08E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40530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C617E1-0226-4BA7-9C08-56EBD0C324CB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8482895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17C3A3-5F53-4DEB-B3AF-81C78B2E266E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03022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44B9B9-87C2-4CE9-8B9D-4FF62CD2EE11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1171230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87D3B4-FFA3-41C1-9C9F-E8C7D0F49A4B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3473067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9FDA1A-0A5C-4086-BAAE-393827270E1A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61040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609600"/>
            <a:ext cx="8463619" cy="1320800"/>
          </a:xfrm>
        </p:spPr>
        <p:txBody>
          <a:bodyPr/>
          <a:lstStyle/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2801" y="2160589"/>
            <a:ext cx="411747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58939" y="2160590"/>
            <a:ext cx="411748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="" xmlns:a16="http://schemas.microsoft.com/office/drawing/2014/main" id="{14AC566F-4154-4505-9B2C-EC280908D1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>
            <a:extLst>
              <a:ext uri="{FF2B5EF4-FFF2-40B4-BE49-F238E27FC236}">
                <a16:creationId xmlns="" xmlns:a16="http://schemas.microsoft.com/office/drawing/2014/main" id="{06331B18-F58C-4261-89E8-A3D008082D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="" xmlns:a16="http://schemas.microsoft.com/office/drawing/2014/main" id="{A1300F7A-0CFD-4053-9531-EDE3C2EAC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6C8171F-486A-4403-ABB9-96EF998DF22E}" type="slidenum">
              <a:rPr lang="en-US" altLang="en-US" smtClean="0">
                <a:solidFill>
                  <a:srgbClr val="90C22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2038488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9513A4-8B3D-4981-823D-43EF09538468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7646544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268F74-3C92-4024-8B6E-F898CD1705AE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9727830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48C0AA-9B02-4E04-A45C-F3489F43E104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2256457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290FA4-727E-4706-9BDC-D8BBB2635059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8791008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589"/>
            <a:ext cx="53848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D0455C-84E0-402B-BC4F-5235A95E79A8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7588399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609600" y="1773239"/>
            <a:ext cx="5384800" cy="4352925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97600" y="1773239"/>
            <a:ext cx="5384800" cy="4352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1723D9-4483-4BEE-A45C-53F35D5C6E44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3256986"/>
      </p:ext>
    </p:extLst>
  </p:cSld>
  <p:clrMapOvr>
    <a:masterClrMapping/>
  </p:clrMapOvr>
  <p:transition>
    <p:cover dir="r"/>
  </p:transition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/>
          <p:cNvGrpSpPr>
            <a:grpSpLocks/>
          </p:cNvGrpSpPr>
          <p:nvPr/>
        </p:nvGrpSpPr>
        <p:grpSpPr bwMode="auto">
          <a:xfrm>
            <a:off x="-10583" y="-7938"/>
            <a:ext cx="12225868" cy="6873876"/>
            <a:chOff x="-8466" y="-8468"/>
            <a:chExt cx="9169804" cy="6874935"/>
          </a:xfrm>
        </p:grpSpPr>
        <p:cxnSp>
          <p:nvCxnSpPr>
            <p:cNvPr id="5" name="Straight Connector 16">
              <a:extLst>
                <a:ext uri="{FF2B5EF4-FFF2-40B4-BE49-F238E27FC236}">
                  <a16:creationId xmlns="" xmlns:a16="http://schemas.microsoft.com/office/drawing/2014/main" id="{564025B5-B719-4402-9AE1-E77348063927}"/>
                </a:ext>
              </a:extLst>
            </p:cNvPr>
            <p:cNvCxnSpPr/>
            <p:nvPr/>
          </p:nvCxnSpPr>
          <p:spPr>
            <a:xfrm flipV="1">
              <a:off x="5130498" y="4175239"/>
              <a:ext cx="4022902" cy="2683288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17">
              <a:extLst>
                <a:ext uri="{FF2B5EF4-FFF2-40B4-BE49-F238E27FC236}">
                  <a16:creationId xmlns="" xmlns:a16="http://schemas.microsoft.com/office/drawing/2014/main" id="{FA17A0DF-5120-42AF-8185-85B24AD3D35A}"/>
                </a:ext>
              </a:extLst>
            </p:cNvPr>
            <p:cNvCxnSpPr/>
            <p:nvPr/>
          </p:nvCxnSpPr>
          <p:spPr>
            <a:xfrm>
              <a:off x="7041932" y="-529"/>
              <a:ext cx="1219254" cy="6859057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Freeform 18">
              <a:extLst>
                <a:ext uri="{FF2B5EF4-FFF2-40B4-BE49-F238E27FC236}">
                  <a16:creationId xmlns="" xmlns:a16="http://schemas.microsoft.com/office/drawing/2014/main" id="{A52E5881-49E8-4FD6-8E43-4B5BB9631C94}"/>
                </a:ext>
              </a:extLst>
            </p:cNvPr>
            <p:cNvSpPr/>
            <p:nvPr/>
          </p:nvSpPr>
          <p:spPr>
            <a:xfrm>
              <a:off x="6891113" y="-529"/>
              <a:ext cx="2270225" cy="686699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19">
              <a:extLst>
                <a:ext uri="{FF2B5EF4-FFF2-40B4-BE49-F238E27FC236}">
                  <a16:creationId xmlns="" xmlns:a16="http://schemas.microsoft.com/office/drawing/2014/main" id="{04E4AF8F-EC0A-4DF6-980C-3EBFAD4B31AB}"/>
                </a:ext>
              </a:extLst>
            </p:cNvPr>
            <p:cNvSpPr/>
            <p:nvPr/>
          </p:nvSpPr>
          <p:spPr>
            <a:xfrm>
              <a:off x="7205452" y="-8468"/>
              <a:ext cx="1947948" cy="6866996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20">
              <a:extLst>
                <a:ext uri="{FF2B5EF4-FFF2-40B4-BE49-F238E27FC236}">
                  <a16:creationId xmlns="" xmlns:a16="http://schemas.microsoft.com/office/drawing/2014/main" id="{545F4123-B923-4A14-B26F-4497B4390A55}"/>
                </a:ext>
              </a:extLst>
            </p:cNvPr>
            <p:cNvSpPr/>
            <p:nvPr/>
          </p:nvSpPr>
          <p:spPr>
            <a:xfrm>
              <a:off x="6638689" y="3919613"/>
              <a:ext cx="2513123" cy="2938915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21">
              <a:extLst>
                <a:ext uri="{FF2B5EF4-FFF2-40B4-BE49-F238E27FC236}">
                  <a16:creationId xmlns="" xmlns:a16="http://schemas.microsoft.com/office/drawing/2014/main" id="{B660BC39-A2D9-4A70-9500-E66D89526809}"/>
                </a:ext>
              </a:extLst>
            </p:cNvPr>
            <p:cNvSpPr/>
            <p:nvPr/>
          </p:nvSpPr>
          <p:spPr>
            <a:xfrm>
              <a:off x="7010180" y="-8468"/>
              <a:ext cx="2143219" cy="6866996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22">
              <a:extLst>
                <a:ext uri="{FF2B5EF4-FFF2-40B4-BE49-F238E27FC236}">
                  <a16:creationId xmlns="" xmlns:a16="http://schemas.microsoft.com/office/drawing/2014/main" id="{9B6E5116-37EA-4452-A80D-8C00440D4D07}"/>
                </a:ext>
              </a:extLst>
            </p:cNvPr>
            <p:cNvSpPr/>
            <p:nvPr/>
          </p:nvSpPr>
          <p:spPr>
            <a:xfrm>
              <a:off x="8296112" y="-8468"/>
              <a:ext cx="857288" cy="6866996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23">
              <a:extLst>
                <a:ext uri="{FF2B5EF4-FFF2-40B4-BE49-F238E27FC236}">
                  <a16:creationId xmlns="" xmlns:a16="http://schemas.microsoft.com/office/drawing/2014/main" id="{5C59DBA9-AC28-49E2-85BF-BB41970F9323}"/>
                </a:ext>
              </a:extLst>
            </p:cNvPr>
            <p:cNvSpPr/>
            <p:nvPr/>
          </p:nvSpPr>
          <p:spPr>
            <a:xfrm>
              <a:off x="8077027" y="-8468"/>
              <a:ext cx="1066847" cy="6866996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24">
              <a:extLst>
                <a:ext uri="{FF2B5EF4-FFF2-40B4-BE49-F238E27FC236}">
                  <a16:creationId xmlns="" xmlns:a16="http://schemas.microsoft.com/office/drawing/2014/main" id="{D5127205-4C88-4C46-B0BE-ED875D8EE015}"/>
                </a:ext>
              </a:extLst>
            </p:cNvPr>
            <p:cNvSpPr/>
            <p:nvPr/>
          </p:nvSpPr>
          <p:spPr>
            <a:xfrm>
              <a:off x="8059565" y="4894488"/>
              <a:ext cx="1095423" cy="1964040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>
              <a:extLst>
                <a:ext uri="{FF2B5EF4-FFF2-40B4-BE49-F238E27FC236}">
                  <a16:creationId xmlns="" xmlns:a16="http://schemas.microsoft.com/office/drawing/2014/main" id="{28C22729-C6BA-4B22-98CA-E041955506A9}"/>
                </a:ext>
              </a:extLst>
            </p:cNvPr>
            <p:cNvSpPr/>
            <p:nvPr/>
          </p:nvSpPr>
          <p:spPr>
            <a:xfrm>
              <a:off x="-8466" y="-8468"/>
              <a:ext cx="863639" cy="5698416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461" y="2404534"/>
            <a:ext cx="776895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461" y="4050835"/>
            <a:ext cx="7768959" cy="1096899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vi-VN"/>
              <a:t>Bấm để chỉnh sửa kiểu tiêu đề phụ của Bản cái</a:t>
            </a:r>
            <a:endParaRPr lang="en-US" dirty="0"/>
          </a:p>
        </p:txBody>
      </p:sp>
      <p:sp>
        <p:nvSpPr>
          <p:cNvPr id="15" name="Date Placeholder 3">
            <a:extLst>
              <a:ext uri="{FF2B5EF4-FFF2-40B4-BE49-F238E27FC236}">
                <a16:creationId xmlns="" xmlns:a16="http://schemas.microsoft.com/office/drawing/2014/main" id="{9D0A3777-EBED-45C1-A299-0D85BCA8D1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6" name="Footer Placeholder 4">
            <a:extLst>
              <a:ext uri="{FF2B5EF4-FFF2-40B4-BE49-F238E27FC236}">
                <a16:creationId xmlns="" xmlns:a16="http://schemas.microsoft.com/office/drawing/2014/main" id="{4A809687-A655-4378-B65E-FE45AC2E9B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Slide Number Placeholder 5">
            <a:extLst>
              <a:ext uri="{FF2B5EF4-FFF2-40B4-BE49-F238E27FC236}">
                <a16:creationId xmlns="" xmlns:a16="http://schemas.microsoft.com/office/drawing/2014/main" id="{97DEA3A5-E4AD-4038-BF3D-DF91314A3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1F6D1B1-9A0E-4402-AA53-C81B8A4AE5E1}" type="slidenum">
              <a:rPr lang="en-US" altLang="en-US">
                <a:solidFill>
                  <a:srgbClr val="90C22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8830928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ề và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4AC566F-4154-4505-9B2C-EC280908D1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6331B18-F58C-4261-89E8-A3D008082D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1300F7A-0CFD-4053-9531-EDE3C2EAC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B9BBE12-6A1F-46D3-A007-B9FF905D77F2}" type="slidenum">
              <a:rPr lang="en-US" altLang="en-US" smtClean="0">
                <a:solidFill>
                  <a:srgbClr val="90C22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80341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ầu trang của Phầ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798" y="2700869"/>
            <a:ext cx="8463620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798" y="4527448"/>
            <a:ext cx="8463620" cy="860400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4AC566F-4154-4505-9B2C-EC280908D1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6331B18-F58C-4261-89E8-A3D008082D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1300F7A-0CFD-4053-9531-EDE3C2EAC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3564A4E-3CDE-4CDB-8728-C6755ADDDDF0}" type="slidenum">
              <a:rPr lang="en-US" altLang="en-US" smtClean="0">
                <a:solidFill>
                  <a:srgbClr val="90C22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3193002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609600"/>
            <a:ext cx="8463619" cy="1320800"/>
          </a:xfrm>
        </p:spPr>
        <p:txBody>
          <a:bodyPr/>
          <a:lstStyle/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2801" y="2160589"/>
            <a:ext cx="411747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58939" y="2160590"/>
            <a:ext cx="411748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="" xmlns:a16="http://schemas.microsoft.com/office/drawing/2014/main" id="{14AC566F-4154-4505-9B2C-EC280908D1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>
            <a:extLst>
              <a:ext uri="{FF2B5EF4-FFF2-40B4-BE49-F238E27FC236}">
                <a16:creationId xmlns="" xmlns:a16="http://schemas.microsoft.com/office/drawing/2014/main" id="{06331B18-F58C-4261-89E8-A3D008082D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="" xmlns:a16="http://schemas.microsoft.com/office/drawing/2014/main" id="{A1300F7A-0CFD-4053-9531-EDE3C2EAC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6C8171F-486A-4403-ABB9-96EF998DF22E}" type="slidenum">
              <a:rPr lang="en-US" altLang="en-US" smtClean="0">
                <a:solidFill>
                  <a:srgbClr val="90C22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75729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ép so sá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609600"/>
            <a:ext cx="8463617" cy="1320800"/>
          </a:xfrm>
        </p:spPr>
        <p:txBody>
          <a:bodyPr/>
          <a:lstStyle>
            <a:lvl1pPr>
              <a:defRPr/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799" y="2160983"/>
            <a:ext cx="41208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2799" y="2737247"/>
            <a:ext cx="4120896" cy="3304117"/>
          </a:xfrm>
        </p:spPr>
        <p:txBody>
          <a:bodyPr>
            <a:normAutofit/>
          </a:bodyPr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55520" y="2160983"/>
            <a:ext cx="41208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55520" y="2737247"/>
            <a:ext cx="4120896" cy="3304117"/>
          </a:xfrm>
        </p:spPr>
        <p:txBody>
          <a:bodyPr>
            <a:normAutofit/>
          </a:bodyPr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="" xmlns:a16="http://schemas.microsoft.com/office/drawing/2014/main" id="{14AC566F-4154-4505-9B2C-EC280908D1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>
            <a:extLst>
              <a:ext uri="{FF2B5EF4-FFF2-40B4-BE49-F238E27FC236}">
                <a16:creationId xmlns="" xmlns:a16="http://schemas.microsoft.com/office/drawing/2014/main" id="{06331B18-F58C-4261-89E8-A3D008082D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="" xmlns:a16="http://schemas.microsoft.com/office/drawing/2014/main" id="{A1300F7A-0CFD-4053-9531-EDE3C2EAC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F0DC2D9-25C7-4A6A-92E8-45617D70D0C6}" type="slidenum">
              <a:rPr lang="en-US" altLang="en-US" smtClean="0">
                <a:solidFill>
                  <a:srgbClr val="90C22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5295108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ép so sá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609600"/>
            <a:ext cx="8463617" cy="1320800"/>
          </a:xfrm>
        </p:spPr>
        <p:txBody>
          <a:bodyPr/>
          <a:lstStyle>
            <a:lvl1pPr>
              <a:defRPr/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799" y="2160983"/>
            <a:ext cx="41208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2799" y="2737247"/>
            <a:ext cx="4120896" cy="3304117"/>
          </a:xfrm>
        </p:spPr>
        <p:txBody>
          <a:bodyPr>
            <a:normAutofit/>
          </a:bodyPr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55520" y="2160983"/>
            <a:ext cx="41208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55520" y="2737247"/>
            <a:ext cx="4120896" cy="3304117"/>
          </a:xfrm>
        </p:spPr>
        <p:txBody>
          <a:bodyPr>
            <a:normAutofit/>
          </a:bodyPr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="" xmlns:a16="http://schemas.microsoft.com/office/drawing/2014/main" id="{14AC566F-4154-4505-9B2C-EC280908D1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>
            <a:extLst>
              <a:ext uri="{FF2B5EF4-FFF2-40B4-BE49-F238E27FC236}">
                <a16:creationId xmlns="" xmlns:a16="http://schemas.microsoft.com/office/drawing/2014/main" id="{06331B18-F58C-4261-89E8-A3D008082D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="" xmlns:a16="http://schemas.microsoft.com/office/drawing/2014/main" id="{A1300F7A-0CFD-4053-9531-EDE3C2EAC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F0DC2D9-25C7-4A6A-92E8-45617D70D0C6}" type="slidenum">
              <a:rPr lang="en-US" altLang="en-US" smtClean="0">
                <a:solidFill>
                  <a:srgbClr val="90C22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369014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ỉ Tiêu đê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799" y="609600"/>
            <a:ext cx="8463619" cy="1320800"/>
          </a:xfrm>
        </p:spPr>
        <p:txBody>
          <a:bodyPr/>
          <a:lstStyle/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="" xmlns:a16="http://schemas.microsoft.com/office/drawing/2014/main" id="{14AC566F-4154-4505-9B2C-EC280908D1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>
            <a:extLst>
              <a:ext uri="{FF2B5EF4-FFF2-40B4-BE49-F238E27FC236}">
                <a16:creationId xmlns="" xmlns:a16="http://schemas.microsoft.com/office/drawing/2014/main" id="{06331B18-F58C-4261-89E8-A3D008082D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>
            <a:extLst>
              <a:ext uri="{FF2B5EF4-FFF2-40B4-BE49-F238E27FC236}">
                <a16:creationId xmlns="" xmlns:a16="http://schemas.microsoft.com/office/drawing/2014/main" id="{A1300F7A-0CFD-4053-9531-EDE3C2EAC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82BD5C0-A7B7-480C-8213-5C2E28DB42B6}" type="slidenum">
              <a:rPr lang="en-US" altLang="en-US" smtClean="0">
                <a:solidFill>
                  <a:srgbClr val="90C22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8456200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ố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="" xmlns:a16="http://schemas.microsoft.com/office/drawing/2014/main" id="{14AC566F-4154-4505-9B2C-EC280908D1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>
            <a:extLst>
              <a:ext uri="{FF2B5EF4-FFF2-40B4-BE49-F238E27FC236}">
                <a16:creationId xmlns="" xmlns:a16="http://schemas.microsoft.com/office/drawing/2014/main" id="{06331B18-F58C-4261-89E8-A3D008082D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="" xmlns:a16="http://schemas.microsoft.com/office/drawing/2014/main" id="{A1300F7A-0CFD-4053-9531-EDE3C2EAC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D48103A-661E-42FF-9997-373BA8641CB5}" type="slidenum">
              <a:rPr lang="en-US" altLang="en-US" smtClean="0">
                <a:solidFill>
                  <a:srgbClr val="90C22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0746979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ội dung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799" y="1498604"/>
            <a:ext cx="3720243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1701" y="514926"/>
            <a:ext cx="4514716" cy="5526437"/>
          </a:xfrm>
        </p:spPr>
        <p:txBody>
          <a:bodyPr>
            <a:normAutofit/>
          </a:bodyPr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2799" y="2777069"/>
            <a:ext cx="3720243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="" xmlns:a16="http://schemas.microsoft.com/office/drawing/2014/main" id="{14AC566F-4154-4505-9B2C-EC280908D1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>
            <a:extLst>
              <a:ext uri="{FF2B5EF4-FFF2-40B4-BE49-F238E27FC236}">
                <a16:creationId xmlns="" xmlns:a16="http://schemas.microsoft.com/office/drawing/2014/main" id="{06331B18-F58C-4261-89E8-A3D008082D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="" xmlns:a16="http://schemas.microsoft.com/office/drawing/2014/main" id="{A1300F7A-0CFD-4053-9531-EDE3C2EAC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B23AAC-C9D7-472A-B1F7-BA9365A4CD3B}" type="slidenum">
              <a:rPr lang="en-US" altLang="en-US" smtClean="0">
                <a:solidFill>
                  <a:srgbClr val="90C22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9555135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̉nh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799" y="4800600"/>
            <a:ext cx="846361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799" y="609600"/>
            <a:ext cx="8463619" cy="3845718"/>
          </a:xfr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vi-VN" noProof="0"/>
              <a:t>Bấm biểu tượng để thêm hình ảnh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2799" y="5367338"/>
            <a:ext cx="8463619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="" xmlns:a16="http://schemas.microsoft.com/office/drawing/2014/main" id="{14AC566F-4154-4505-9B2C-EC280908D1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>
            <a:extLst>
              <a:ext uri="{FF2B5EF4-FFF2-40B4-BE49-F238E27FC236}">
                <a16:creationId xmlns="" xmlns:a16="http://schemas.microsoft.com/office/drawing/2014/main" id="{06331B18-F58C-4261-89E8-A3D008082D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="" xmlns:a16="http://schemas.microsoft.com/office/drawing/2014/main" id="{A1300F7A-0CFD-4053-9531-EDE3C2EAC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29B120E-6EBC-4FEC-A094-5CCD98F4858E}" type="slidenum">
              <a:rPr lang="en-US" altLang="en-US" smtClean="0">
                <a:solidFill>
                  <a:srgbClr val="90C22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3535649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êu đề và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609600"/>
            <a:ext cx="8463619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800" y="4470400"/>
            <a:ext cx="8463619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4AC566F-4154-4505-9B2C-EC280908D1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6331B18-F58C-4261-89E8-A3D008082D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1300F7A-0CFD-4053-9531-EDE3C2EAC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C210748-56E7-42A8-B827-FD3D6DB79501}" type="slidenum">
              <a:rPr lang="en-US" altLang="en-US" smtClean="0">
                <a:solidFill>
                  <a:srgbClr val="90C22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4389757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ích dẫn cùng vớ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23">
            <a:extLst>
              <a:ext uri="{FF2B5EF4-FFF2-40B4-BE49-F238E27FC236}">
                <a16:creationId xmlns="" xmlns:a16="http://schemas.microsoft.com/office/drawing/2014/main" id="{EBBA51D0-182E-4C37-AA12-0608CA9DCB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3467" y="790575"/>
            <a:ext cx="609600" cy="5842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8000">
                <a:solidFill>
                  <a:srgbClr val="C0E474"/>
                </a:solidFill>
                <a:latin typeface="Arial" panose="020B0604020202020204" pitchFamily="34" charset="0"/>
              </a:rPr>
              <a:t>“</a:t>
            </a:r>
          </a:p>
        </p:txBody>
      </p:sp>
      <p:sp>
        <p:nvSpPr>
          <p:cNvPr id="6" name="TextBox 24">
            <a:extLst>
              <a:ext uri="{FF2B5EF4-FFF2-40B4-BE49-F238E27FC236}">
                <a16:creationId xmlns="" xmlns:a16="http://schemas.microsoft.com/office/drawing/2014/main" id="{566716A2-E3F0-47D8-A001-E6474CE818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97951" y="2886075"/>
            <a:ext cx="609600" cy="585788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8000">
                <a:solidFill>
                  <a:srgbClr val="C0E474"/>
                </a:solidFill>
                <a:latin typeface="Arial" panose="020B0604020202020204" pitchFamily="34" charset="0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3180" y="609600"/>
            <a:ext cx="809624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68099" y="3632200"/>
            <a:ext cx="7226405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798" y="4470400"/>
            <a:ext cx="8463620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="" xmlns:a16="http://schemas.microsoft.com/office/drawing/2014/main" id="{F7BE23BC-FA0F-4C6F-B3C0-AA0AAA434D87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>
            <a:extLst>
              <a:ext uri="{FF2B5EF4-FFF2-40B4-BE49-F238E27FC236}">
                <a16:creationId xmlns="" xmlns:a16="http://schemas.microsoft.com/office/drawing/2014/main" id="{46ACD545-9CCF-42E9-8275-8A8389FB7B90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="" xmlns:a16="http://schemas.microsoft.com/office/drawing/2014/main" id="{162A32A9-07C3-4F20-8A25-E2B2469A9FE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2471C8B-F2F5-4DA4-BB38-94CA3CA499D7}" type="slidenum">
              <a:rPr lang="en-US" altLang="en-US">
                <a:solidFill>
                  <a:srgbClr val="90C22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1298436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anh Thiế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798" y="1931988"/>
            <a:ext cx="8463620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798" y="4527448"/>
            <a:ext cx="8463620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4AC566F-4154-4505-9B2C-EC280908D1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6331B18-F58C-4261-89E8-A3D008082D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1300F7A-0CFD-4053-9531-EDE3C2EAC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5C8738-C469-4A32-9178-7035009A0356}" type="slidenum">
              <a:rPr lang="en-US" altLang="en-US" smtClean="0">
                <a:solidFill>
                  <a:srgbClr val="90C22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51857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ích dẫn Danh Thiế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23">
            <a:extLst>
              <a:ext uri="{FF2B5EF4-FFF2-40B4-BE49-F238E27FC236}">
                <a16:creationId xmlns="" xmlns:a16="http://schemas.microsoft.com/office/drawing/2014/main" id="{E5CC1742-A769-4954-9BA1-4560AD4F5F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3467" y="790575"/>
            <a:ext cx="609600" cy="5842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8000">
                <a:solidFill>
                  <a:srgbClr val="C0E474"/>
                </a:solidFill>
                <a:latin typeface="Arial" panose="020B0604020202020204" pitchFamily="34" charset="0"/>
              </a:rPr>
              <a:t>“</a:t>
            </a:r>
          </a:p>
        </p:txBody>
      </p:sp>
      <p:sp>
        <p:nvSpPr>
          <p:cNvPr id="6" name="TextBox 24">
            <a:extLst>
              <a:ext uri="{FF2B5EF4-FFF2-40B4-BE49-F238E27FC236}">
                <a16:creationId xmlns="" xmlns:a16="http://schemas.microsoft.com/office/drawing/2014/main" id="{5EB7583E-40EF-471A-854E-AF150415AB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97951" y="2886075"/>
            <a:ext cx="609600" cy="585788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8000">
                <a:solidFill>
                  <a:srgbClr val="C0E474"/>
                </a:solidFill>
                <a:latin typeface="Arial" panose="020B0604020202020204" pitchFamily="34" charset="0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3180" y="609600"/>
            <a:ext cx="809624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812796" y="4013200"/>
            <a:ext cx="8463621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798" y="4527448"/>
            <a:ext cx="8463620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="" xmlns:a16="http://schemas.microsoft.com/office/drawing/2014/main" id="{354F06C2-D9FC-4B99-828A-9A10E2E91D18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>
            <a:extLst>
              <a:ext uri="{FF2B5EF4-FFF2-40B4-BE49-F238E27FC236}">
                <a16:creationId xmlns="" xmlns:a16="http://schemas.microsoft.com/office/drawing/2014/main" id="{68081DBF-2E4F-4C0F-8B90-BB2455B8731A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="" xmlns:a16="http://schemas.microsoft.com/office/drawing/2014/main" id="{2F6B1DFC-A467-4CCC-B7B3-67EDEAE013B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686E6F4-5600-4507-B69A-6B00D894C152}" type="slidenum">
              <a:rPr lang="en-US" altLang="en-US">
                <a:solidFill>
                  <a:srgbClr val="90C22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8383599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Đúng hoặc Sa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1131" y="609600"/>
            <a:ext cx="8455287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812796" y="4013200"/>
            <a:ext cx="8463621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798" y="4527448"/>
            <a:ext cx="8463620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="" xmlns:a16="http://schemas.microsoft.com/office/drawing/2014/main" id="{14AC566F-4154-4505-9B2C-EC280908D191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>
            <a:extLst>
              <a:ext uri="{FF2B5EF4-FFF2-40B4-BE49-F238E27FC236}">
                <a16:creationId xmlns="" xmlns:a16="http://schemas.microsoft.com/office/drawing/2014/main" id="{06331B18-F58C-4261-89E8-A3D008082D67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="" xmlns:a16="http://schemas.microsoft.com/office/drawing/2014/main" id="{A1300F7A-0CFD-4053-9531-EDE3C2EAC9D7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9334D3E-8E15-4A41-82A7-809D35C1DEEB}" type="slidenum">
              <a:rPr lang="en-US" altLang="en-US" smtClean="0">
                <a:solidFill>
                  <a:srgbClr val="90C22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00234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ỉ Tiêu đê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799" y="609600"/>
            <a:ext cx="8463619" cy="1320800"/>
          </a:xfrm>
        </p:spPr>
        <p:txBody>
          <a:bodyPr/>
          <a:lstStyle/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="" xmlns:a16="http://schemas.microsoft.com/office/drawing/2014/main" id="{14AC566F-4154-4505-9B2C-EC280908D1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>
            <a:extLst>
              <a:ext uri="{FF2B5EF4-FFF2-40B4-BE49-F238E27FC236}">
                <a16:creationId xmlns="" xmlns:a16="http://schemas.microsoft.com/office/drawing/2014/main" id="{06331B18-F58C-4261-89E8-A3D008082D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>
            <a:extLst>
              <a:ext uri="{FF2B5EF4-FFF2-40B4-BE49-F238E27FC236}">
                <a16:creationId xmlns="" xmlns:a16="http://schemas.microsoft.com/office/drawing/2014/main" id="{A1300F7A-0CFD-4053-9531-EDE3C2EAC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82BD5C0-A7B7-480C-8213-5C2E28DB42B6}" type="slidenum">
              <a:rPr lang="en-US" altLang="en-US" smtClean="0">
                <a:solidFill>
                  <a:srgbClr val="90C22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36138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4AC566F-4154-4505-9B2C-EC280908D1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6331B18-F58C-4261-89E8-A3D008082D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1300F7A-0CFD-4053-9531-EDE3C2EAC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68B8251-A817-4A9D-9316-3BA0B53BAAE3}" type="slidenum">
              <a:rPr lang="en-US" altLang="en-US" smtClean="0">
                <a:solidFill>
                  <a:srgbClr val="90C22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698822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9749" y="609601"/>
            <a:ext cx="1305083" cy="5251451"/>
          </a:xfrm>
        </p:spPr>
        <p:txBody>
          <a:bodyPr vert="eaVert" anchor="ctr"/>
          <a:lstStyle/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2799" y="609601"/>
            <a:ext cx="6926701" cy="5251451"/>
          </a:xfr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4AC566F-4154-4505-9B2C-EC280908D1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6331B18-F58C-4261-89E8-A3D008082D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1300F7A-0CFD-4053-9531-EDE3C2EAC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1F97F09-152F-41E9-A9AB-8ACB4DE61FEC}" type="slidenum">
              <a:rPr lang="en-US" altLang="en-US" smtClean="0">
                <a:solidFill>
                  <a:srgbClr val="90C22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6665702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609600" y="1773241"/>
            <a:ext cx="5384800" cy="4352925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97600" y="1773241"/>
            <a:ext cx="5384800" cy="4352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="" xmlns:a16="http://schemas.microsoft.com/office/drawing/2014/main" id="{14AC566F-4154-4505-9B2C-EC280908D1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>
            <a:extLst>
              <a:ext uri="{FF2B5EF4-FFF2-40B4-BE49-F238E27FC236}">
                <a16:creationId xmlns="" xmlns:a16="http://schemas.microsoft.com/office/drawing/2014/main" id="{06331B18-F58C-4261-89E8-A3D008082D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="" xmlns:a16="http://schemas.microsoft.com/office/drawing/2014/main" id="{A1300F7A-0CFD-4053-9531-EDE3C2EAC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AF67E3A-8CF1-4C79-AB59-5E9B08B0FF26}" type="slidenum">
              <a:rPr lang="en-US" altLang="en-US" smtClean="0">
                <a:solidFill>
                  <a:srgbClr val="90C22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7217837"/>
      </p:ext>
    </p:extLst>
  </p:cSld>
  <p:clrMapOvr>
    <a:masterClrMapping/>
  </p:clrMapOvr>
  <p:transition>
    <p:cover dir="r"/>
  </p:transition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41"/>
            <a:ext cx="109728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="" xmlns:a16="http://schemas.microsoft.com/office/drawing/2014/main" id="{14AC566F-4154-4505-9B2C-EC280908D1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>
            <a:extLst>
              <a:ext uri="{FF2B5EF4-FFF2-40B4-BE49-F238E27FC236}">
                <a16:creationId xmlns="" xmlns:a16="http://schemas.microsoft.com/office/drawing/2014/main" id="{06331B18-F58C-4261-89E8-A3D008082D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>
            <a:extLst>
              <a:ext uri="{FF2B5EF4-FFF2-40B4-BE49-F238E27FC236}">
                <a16:creationId xmlns="" xmlns:a16="http://schemas.microsoft.com/office/drawing/2014/main" id="{A1300F7A-0CFD-4053-9531-EDE3C2EAC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DBDE4C6-710C-49F2-B993-BBA4EF541E2E}" type="slidenum">
              <a:rPr lang="en-US" altLang="en-US" smtClean="0">
                <a:solidFill>
                  <a:srgbClr val="90C22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2314230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/>
          <p:cNvGrpSpPr>
            <a:grpSpLocks/>
          </p:cNvGrpSpPr>
          <p:nvPr/>
        </p:nvGrpSpPr>
        <p:grpSpPr bwMode="auto">
          <a:xfrm>
            <a:off x="-10583" y="-7938"/>
            <a:ext cx="12225868" cy="6873876"/>
            <a:chOff x="-8466" y="-8468"/>
            <a:chExt cx="9169804" cy="6874935"/>
          </a:xfrm>
        </p:grpSpPr>
        <p:cxnSp>
          <p:nvCxnSpPr>
            <p:cNvPr id="5" name="Straight Connector 16">
              <a:extLst>
                <a:ext uri="{FF2B5EF4-FFF2-40B4-BE49-F238E27FC236}">
                  <a16:creationId xmlns="" xmlns:a16="http://schemas.microsoft.com/office/drawing/2014/main" id="{564025B5-B719-4402-9AE1-E77348063927}"/>
                </a:ext>
              </a:extLst>
            </p:cNvPr>
            <p:cNvCxnSpPr/>
            <p:nvPr/>
          </p:nvCxnSpPr>
          <p:spPr>
            <a:xfrm flipV="1">
              <a:off x="5130498" y="4175239"/>
              <a:ext cx="4022902" cy="2683288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17">
              <a:extLst>
                <a:ext uri="{FF2B5EF4-FFF2-40B4-BE49-F238E27FC236}">
                  <a16:creationId xmlns="" xmlns:a16="http://schemas.microsoft.com/office/drawing/2014/main" id="{FA17A0DF-5120-42AF-8185-85B24AD3D35A}"/>
                </a:ext>
              </a:extLst>
            </p:cNvPr>
            <p:cNvCxnSpPr/>
            <p:nvPr/>
          </p:nvCxnSpPr>
          <p:spPr>
            <a:xfrm>
              <a:off x="7041932" y="-529"/>
              <a:ext cx="1219254" cy="6859057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Freeform 18">
              <a:extLst>
                <a:ext uri="{FF2B5EF4-FFF2-40B4-BE49-F238E27FC236}">
                  <a16:creationId xmlns="" xmlns:a16="http://schemas.microsoft.com/office/drawing/2014/main" id="{A52E5881-49E8-4FD6-8E43-4B5BB9631C94}"/>
                </a:ext>
              </a:extLst>
            </p:cNvPr>
            <p:cNvSpPr/>
            <p:nvPr/>
          </p:nvSpPr>
          <p:spPr>
            <a:xfrm>
              <a:off x="6891113" y="-529"/>
              <a:ext cx="2270225" cy="686699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19">
              <a:extLst>
                <a:ext uri="{FF2B5EF4-FFF2-40B4-BE49-F238E27FC236}">
                  <a16:creationId xmlns="" xmlns:a16="http://schemas.microsoft.com/office/drawing/2014/main" id="{04E4AF8F-EC0A-4DF6-980C-3EBFAD4B31AB}"/>
                </a:ext>
              </a:extLst>
            </p:cNvPr>
            <p:cNvSpPr/>
            <p:nvPr/>
          </p:nvSpPr>
          <p:spPr>
            <a:xfrm>
              <a:off x="7205452" y="-8468"/>
              <a:ext cx="1947948" cy="6866996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20">
              <a:extLst>
                <a:ext uri="{FF2B5EF4-FFF2-40B4-BE49-F238E27FC236}">
                  <a16:creationId xmlns="" xmlns:a16="http://schemas.microsoft.com/office/drawing/2014/main" id="{545F4123-B923-4A14-B26F-4497B4390A55}"/>
                </a:ext>
              </a:extLst>
            </p:cNvPr>
            <p:cNvSpPr/>
            <p:nvPr/>
          </p:nvSpPr>
          <p:spPr>
            <a:xfrm>
              <a:off x="6638689" y="3919613"/>
              <a:ext cx="2513123" cy="2938915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21">
              <a:extLst>
                <a:ext uri="{FF2B5EF4-FFF2-40B4-BE49-F238E27FC236}">
                  <a16:creationId xmlns="" xmlns:a16="http://schemas.microsoft.com/office/drawing/2014/main" id="{B660BC39-A2D9-4A70-9500-E66D89526809}"/>
                </a:ext>
              </a:extLst>
            </p:cNvPr>
            <p:cNvSpPr/>
            <p:nvPr/>
          </p:nvSpPr>
          <p:spPr>
            <a:xfrm>
              <a:off x="7010180" y="-8468"/>
              <a:ext cx="2143219" cy="6866996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22">
              <a:extLst>
                <a:ext uri="{FF2B5EF4-FFF2-40B4-BE49-F238E27FC236}">
                  <a16:creationId xmlns="" xmlns:a16="http://schemas.microsoft.com/office/drawing/2014/main" id="{9B6E5116-37EA-4452-A80D-8C00440D4D07}"/>
                </a:ext>
              </a:extLst>
            </p:cNvPr>
            <p:cNvSpPr/>
            <p:nvPr/>
          </p:nvSpPr>
          <p:spPr>
            <a:xfrm>
              <a:off x="8296112" y="-8468"/>
              <a:ext cx="857288" cy="6866996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23">
              <a:extLst>
                <a:ext uri="{FF2B5EF4-FFF2-40B4-BE49-F238E27FC236}">
                  <a16:creationId xmlns="" xmlns:a16="http://schemas.microsoft.com/office/drawing/2014/main" id="{5C59DBA9-AC28-49E2-85BF-BB41970F9323}"/>
                </a:ext>
              </a:extLst>
            </p:cNvPr>
            <p:cNvSpPr/>
            <p:nvPr/>
          </p:nvSpPr>
          <p:spPr>
            <a:xfrm>
              <a:off x="8077027" y="-8468"/>
              <a:ext cx="1066847" cy="6866996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24">
              <a:extLst>
                <a:ext uri="{FF2B5EF4-FFF2-40B4-BE49-F238E27FC236}">
                  <a16:creationId xmlns="" xmlns:a16="http://schemas.microsoft.com/office/drawing/2014/main" id="{D5127205-4C88-4C46-B0BE-ED875D8EE015}"/>
                </a:ext>
              </a:extLst>
            </p:cNvPr>
            <p:cNvSpPr/>
            <p:nvPr/>
          </p:nvSpPr>
          <p:spPr>
            <a:xfrm>
              <a:off x="8059565" y="4894488"/>
              <a:ext cx="1095423" cy="1964040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>
              <a:extLst>
                <a:ext uri="{FF2B5EF4-FFF2-40B4-BE49-F238E27FC236}">
                  <a16:creationId xmlns="" xmlns:a16="http://schemas.microsoft.com/office/drawing/2014/main" id="{28C22729-C6BA-4B22-98CA-E041955506A9}"/>
                </a:ext>
              </a:extLst>
            </p:cNvPr>
            <p:cNvSpPr/>
            <p:nvPr/>
          </p:nvSpPr>
          <p:spPr>
            <a:xfrm>
              <a:off x="-8466" y="-8468"/>
              <a:ext cx="863639" cy="5698416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461" y="2404534"/>
            <a:ext cx="776895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461" y="4050835"/>
            <a:ext cx="7768959" cy="1096899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vi-VN"/>
              <a:t>Bấm để chỉnh sửa kiểu tiêu đề phụ của Bản cái</a:t>
            </a:r>
            <a:endParaRPr lang="en-US" dirty="0"/>
          </a:p>
        </p:txBody>
      </p:sp>
      <p:sp>
        <p:nvSpPr>
          <p:cNvPr id="15" name="Date Placeholder 3">
            <a:extLst>
              <a:ext uri="{FF2B5EF4-FFF2-40B4-BE49-F238E27FC236}">
                <a16:creationId xmlns="" xmlns:a16="http://schemas.microsoft.com/office/drawing/2014/main" id="{9D0A3777-EBED-45C1-A299-0D85BCA8D1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6" name="Footer Placeholder 4">
            <a:extLst>
              <a:ext uri="{FF2B5EF4-FFF2-40B4-BE49-F238E27FC236}">
                <a16:creationId xmlns="" xmlns:a16="http://schemas.microsoft.com/office/drawing/2014/main" id="{4A809687-A655-4378-B65E-FE45AC2E9B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Slide Number Placeholder 5">
            <a:extLst>
              <a:ext uri="{FF2B5EF4-FFF2-40B4-BE49-F238E27FC236}">
                <a16:creationId xmlns="" xmlns:a16="http://schemas.microsoft.com/office/drawing/2014/main" id="{97DEA3A5-E4AD-4038-BF3D-DF91314A3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1F6D1B1-9A0E-4402-AA53-C81B8A4AE5E1}" type="slidenum">
              <a:rPr lang="en-US" altLang="en-US">
                <a:solidFill>
                  <a:srgbClr val="90C22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4620919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ề và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4AC566F-4154-4505-9B2C-EC280908D1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6331B18-F58C-4261-89E8-A3D008082D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1300F7A-0CFD-4053-9531-EDE3C2EAC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B9BBE12-6A1F-46D3-A007-B9FF905D77F2}" type="slidenum">
              <a:rPr lang="en-US" altLang="en-US" smtClean="0">
                <a:solidFill>
                  <a:srgbClr val="90C22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0832540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ầu trang của Phầ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798" y="2700869"/>
            <a:ext cx="8463620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798" y="4527448"/>
            <a:ext cx="8463620" cy="860400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4AC566F-4154-4505-9B2C-EC280908D1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6331B18-F58C-4261-89E8-A3D008082D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1300F7A-0CFD-4053-9531-EDE3C2EAC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3564A4E-3CDE-4CDB-8728-C6755ADDDDF0}" type="slidenum">
              <a:rPr lang="en-US" altLang="en-US" smtClean="0">
                <a:solidFill>
                  <a:srgbClr val="90C22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466127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609600"/>
            <a:ext cx="8463619" cy="1320800"/>
          </a:xfrm>
        </p:spPr>
        <p:txBody>
          <a:bodyPr/>
          <a:lstStyle/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2801" y="2160589"/>
            <a:ext cx="411747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58939" y="2160590"/>
            <a:ext cx="411748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="" xmlns:a16="http://schemas.microsoft.com/office/drawing/2014/main" id="{14AC566F-4154-4505-9B2C-EC280908D1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>
            <a:extLst>
              <a:ext uri="{FF2B5EF4-FFF2-40B4-BE49-F238E27FC236}">
                <a16:creationId xmlns="" xmlns:a16="http://schemas.microsoft.com/office/drawing/2014/main" id="{06331B18-F58C-4261-89E8-A3D008082D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="" xmlns:a16="http://schemas.microsoft.com/office/drawing/2014/main" id="{A1300F7A-0CFD-4053-9531-EDE3C2EAC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6C8171F-486A-4403-ABB9-96EF998DF22E}" type="slidenum">
              <a:rPr lang="en-US" altLang="en-US" smtClean="0">
                <a:solidFill>
                  <a:srgbClr val="90C22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8328028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ép so sá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609600"/>
            <a:ext cx="8463617" cy="1320800"/>
          </a:xfrm>
        </p:spPr>
        <p:txBody>
          <a:bodyPr/>
          <a:lstStyle>
            <a:lvl1pPr>
              <a:defRPr/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799" y="2160983"/>
            <a:ext cx="41208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2799" y="2737247"/>
            <a:ext cx="4120896" cy="3304117"/>
          </a:xfrm>
        </p:spPr>
        <p:txBody>
          <a:bodyPr>
            <a:normAutofit/>
          </a:bodyPr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55520" y="2160983"/>
            <a:ext cx="41208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55520" y="2737247"/>
            <a:ext cx="4120896" cy="3304117"/>
          </a:xfrm>
        </p:spPr>
        <p:txBody>
          <a:bodyPr>
            <a:normAutofit/>
          </a:bodyPr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="" xmlns:a16="http://schemas.microsoft.com/office/drawing/2014/main" id="{14AC566F-4154-4505-9B2C-EC280908D1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>
            <a:extLst>
              <a:ext uri="{FF2B5EF4-FFF2-40B4-BE49-F238E27FC236}">
                <a16:creationId xmlns="" xmlns:a16="http://schemas.microsoft.com/office/drawing/2014/main" id="{06331B18-F58C-4261-89E8-A3D008082D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="" xmlns:a16="http://schemas.microsoft.com/office/drawing/2014/main" id="{A1300F7A-0CFD-4053-9531-EDE3C2EAC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F0DC2D9-25C7-4A6A-92E8-45617D70D0C6}" type="slidenum">
              <a:rPr lang="en-US" altLang="en-US" smtClean="0">
                <a:solidFill>
                  <a:srgbClr val="90C22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0836311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ỉ Tiêu đê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799" y="609600"/>
            <a:ext cx="8463619" cy="1320800"/>
          </a:xfrm>
        </p:spPr>
        <p:txBody>
          <a:bodyPr/>
          <a:lstStyle/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="" xmlns:a16="http://schemas.microsoft.com/office/drawing/2014/main" id="{14AC566F-4154-4505-9B2C-EC280908D1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>
            <a:extLst>
              <a:ext uri="{FF2B5EF4-FFF2-40B4-BE49-F238E27FC236}">
                <a16:creationId xmlns="" xmlns:a16="http://schemas.microsoft.com/office/drawing/2014/main" id="{06331B18-F58C-4261-89E8-A3D008082D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>
            <a:extLst>
              <a:ext uri="{FF2B5EF4-FFF2-40B4-BE49-F238E27FC236}">
                <a16:creationId xmlns="" xmlns:a16="http://schemas.microsoft.com/office/drawing/2014/main" id="{A1300F7A-0CFD-4053-9531-EDE3C2EAC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82BD5C0-A7B7-480C-8213-5C2E28DB42B6}" type="slidenum">
              <a:rPr lang="en-US" altLang="en-US" smtClean="0">
                <a:solidFill>
                  <a:srgbClr val="90C22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038733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ố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="" xmlns:a16="http://schemas.microsoft.com/office/drawing/2014/main" id="{14AC566F-4154-4505-9B2C-EC280908D1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>
            <a:extLst>
              <a:ext uri="{FF2B5EF4-FFF2-40B4-BE49-F238E27FC236}">
                <a16:creationId xmlns="" xmlns:a16="http://schemas.microsoft.com/office/drawing/2014/main" id="{06331B18-F58C-4261-89E8-A3D008082D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="" xmlns:a16="http://schemas.microsoft.com/office/drawing/2014/main" id="{A1300F7A-0CFD-4053-9531-EDE3C2EAC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D48103A-661E-42FF-9997-373BA8641CB5}" type="slidenum">
              <a:rPr lang="en-US" altLang="en-US" smtClean="0">
                <a:solidFill>
                  <a:srgbClr val="90C22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4455110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ố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="" xmlns:a16="http://schemas.microsoft.com/office/drawing/2014/main" id="{14AC566F-4154-4505-9B2C-EC280908D1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>
            <a:extLst>
              <a:ext uri="{FF2B5EF4-FFF2-40B4-BE49-F238E27FC236}">
                <a16:creationId xmlns="" xmlns:a16="http://schemas.microsoft.com/office/drawing/2014/main" id="{06331B18-F58C-4261-89E8-A3D008082D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="" xmlns:a16="http://schemas.microsoft.com/office/drawing/2014/main" id="{A1300F7A-0CFD-4053-9531-EDE3C2EAC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D48103A-661E-42FF-9997-373BA8641CB5}" type="slidenum">
              <a:rPr lang="en-US" altLang="en-US" smtClean="0">
                <a:solidFill>
                  <a:srgbClr val="90C22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3120070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ội dung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799" y="1498604"/>
            <a:ext cx="3720243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1701" y="514926"/>
            <a:ext cx="4514716" cy="5526437"/>
          </a:xfrm>
        </p:spPr>
        <p:txBody>
          <a:bodyPr>
            <a:normAutofit/>
          </a:bodyPr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2799" y="2777069"/>
            <a:ext cx="3720243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="" xmlns:a16="http://schemas.microsoft.com/office/drawing/2014/main" id="{14AC566F-4154-4505-9B2C-EC280908D1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>
            <a:extLst>
              <a:ext uri="{FF2B5EF4-FFF2-40B4-BE49-F238E27FC236}">
                <a16:creationId xmlns="" xmlns:a16="http://schemas.microsoft.com/office/drawing/2014/main" id="{06331B18-F58C-4261-89E8-A3D008082D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="" xmlns:a16="http://schemas.microsoft.com/office/drawing/2014/main" id="{A1300F7A-0CFD-4053-9531-EDE3C2EAC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B23AAC-C9D7-472A-B1F7-BA9365A4CD3B}" type="slidenum">
              <a:rPr lang="en-US" altLang="en-US" smtClean="0">
                <a:solidFill>
                  <a:srgbClr val="90C22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2106070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̉nh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799" y="4800600"/>
            <a:ext cx="846361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799" y="609600"/>
            <a:ext cx="8463619" cy="3845718"/>
          </a:xfr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vi-VN" noProof="0"/>
              <a:t>Bấm biểu tượng để thêm hình ảnh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2799" y="5367338"/>
            <a:ext cx="8463619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="" xmlns:a16="http://schemas.microsoft.com/office/drawing/2014/main" id="{14AC566F-4154-4505-9B2C-EC280908D1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>
            <a:extLst>
              <a:ext uri="{FF2B5EF4-FFF2-40B4-BE49-F238E27FC236}">
                <a16:creationId xmlns="" xmlns:a16="http://schemas.microsoft.com/office/drawing/2014/main" id="{06331B18-F58C-4261-89E8-A3D008082D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="" xmlns:a16="http://schemas.microsoft.com/office/drawing/2014/main" id="{A1300F7A-0CFD-4053-9531-EDE3C2EAC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29B120E-6EBC-4FEC-A094-5CCD98F4858E}" type="slidenum">
              <a:rPr lang="en-US" altLang="en-US" smtClean="0">
                <a:solidFill>
                  <a:srgbClr val="90C22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6042170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êu đề và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609600"/>
            <a:ext cx="8463619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800" y="4470400"/>
            <a:ext cx="8463619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4AC566F-4154-4505-9B2C-EC280908D1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6331B18-F58C-4261-89E8-A3D008082D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1300F7A-0CFD-4053-9531-EDE3C2EAC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C210748-56E7-42A8-B827-FD3D6DB79501}" type="slidenum">
              <a:rPr lang="en-US" altLang="en-US" smtClean="0">
                <a:solidFill>
                  <a:srgbClr val="90C22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7403603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ích dẫn cùng vớ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23">
            <a:extLst>
              <a:ext uri="{FF2B5EF4-FFF2-40B4-BE49-F238E27FC236}">
                <a16:creationId xmlns="" xmlns:a16="http://schemas.microsoft.com/office/drawing/2014/main" id="{EBBA51D0-182E-4C37-AA12-0608CA9DCB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3467" y="790575"/>
            <a:ext cx="609600" cy="5842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8000">
                <a:solidFill>
                  <a:srgbClr val="C0E474"/>
                </a:solidFill>
                <a:latin typeface="Arial" panose="020B0604020202020204" pitchFamily="34" charset="0"/>
              </a:rPr>
              <a:t>“</a:t>
            </a:r>
          </a:p>
        </p:txBody>
      </p:sp>
      <p:sp>
        <p:nvSpPr>
          <p:cNvPr id="6" name="TextBox 24">
            <a:extLst>
              <a:ext uri="{FF2B5EF4-FFF2-40B4-BE49-F238E27FC236}">
                <a16:creationId xmlns="" xmlns:a16="http://schemas.microsoft.com/office/drawing/2014/main" id="{566716A2-E3F0-47D8-A001-E6474CE818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97951" y="2886075"/>
            <a:ext cx="609600" cy="585788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8000">
                <a:solidFill>
                  <a:srgbClr val="C0E474"/>
                </a:solidFill>
                <a:latin typeface="Arial" panose="020B0604020202020204" pitchFamily="34" charset="0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3180" y="609600"/>
            <a:ext cx="809624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68099" y="3632200"/>
            <a:ext cx="7226405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798" y="4470400"/>
            <a:ext cx="8463620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="" xmlns:a16="http://schemas.microsoft.com/office/drawing/2014/main" id="{F7BE23BC-FA0F-4C6F-B3C0-AA0AAA434D87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>
            <a:extLst>
              <a:ext uri="{FF2B5EF4-FFF2-40B4-BE49-F238E27FC236}">
                <a16:creationId xmlns="" xmlns:a16="http://schemas.microsoft.com/office/drawing/2014/main" id="{46ACD545-9CCF-42E9-8275-8A8389FB7B90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="" xmlns:a16="http://schemas.microsoft.com/office/drawing/2014/main" id="{162A32A9-07C3-4F20-8A25-E2B2469A9FE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2471C8B-F2F5-4DA4-BB38-94CA3CA499D7}" type="slidenum">
              <a:rPr lang="en-US" altLang="en-US">
                <a:solidFill>
                  <a:srgbClr val="90C22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253774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anh Thiế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798" y="1931988"/>
            <a:ext cx="8463620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798" y="4527448"/>
            <a:ext cx="8463620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4AC566F-4154-4505-9B2C-EC280908D1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6331B18-F58C-4261-89E8-A3D008082D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1300F7A-0CFD-4053-9531-EDE3C2EAC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5C8738-C469-4A32-9178-7035009A0356}" type="slidenum">
              <a:rPr lang="en-US" altLang="en-US" smtClean="0">
                <a:solidFill>
                  <a:srgbClr val="90C22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4214786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ích dẫn Danh Thiế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23">
            <a:extLst>
              <a:ext uri="{FF2B5EF4-FFF2-40B4-BE49-F238E27FC236}">
                <a16:creationId xmlns="" xmlns:a16="http://schemas.microsoft.com/office/drawing/2014/main" id="{E5CC1742-A769-4954-9BA1-4560AD4F5F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3467" y="790575"/>
            <a:ext cx="609600" cy="5842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8000">
                <a:solidFill>
                  <a:srgbClr val="C0E474"/>
                </a:solidFill>
                <a:latin typeface="Arial" panose="020B0604020202020204" pitchFamily="34" charset="0"/>
              </a:rPr>
              <a:t>“</a:t>
            </a:r>
          </a:p>
        </p:txBody>
      </p:sp>
      <p:sp>
        <p:nvSpPr>
          <p:cNvPr id="6" name="TextBox 24">
            <a:extLst>
              <a:ext uri="{FF2B5EF4-FFF2-40B4-BE49-F238E27FC236}">
                <a16:creationId xmlns="" xmlns:a16="http://schemas.microsoft.com/office/drawing/2014/main" id="{5EB7583E-40EF-471A-854E-AF150415AB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97951" y="2886075"/>
            <a:ext cx="609600" cy="585788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8000">
                <a:solidFill>
                  <a:srgbClr val="C0E474"/>
                </a:solidFill>
                <a:latin typeface="Arial" panose="020B0604020202020204" pitchFamily="34" charset="0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3180" y="609600"/>
            <a:ext cx="809624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812796" y="4013200"/>
            <a:ext cx="8463621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798" y="4527448"/>
            <a:ext cx="8463620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="" xmlns:a16="http://schemas.microsoft.com/office/drawing/2014/main" id="{354F06C2-D9FC-4B99-828A-9A10E2E91D18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>
            <a:extLst>
              <a:ext uri="{FF2B5EF4-FFF2-40B4-BE49-F238E27FC236}">
                <a16:creationId xmlns="" xmlns:a16="http://schemas.microsoft.com/office/drawing/2014/main" id="{68081DBF-2E4F-4C0F-8B90-BB2455B8731A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="" xmlns:a16="http://schemas.microsoft.com/office/drawing/2014/main" id="{2F6B1DFC-A467-4CCC-B7B3-67EDEAE013B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686E6F4-5600-4507-B69A-6B00D894C152}" type="slidenum">
              <a:rPr lang="en-US" altLang="en-US">
                <a:solidFill>
                  <a:srgbClr val="90C22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7521173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Đúng hoặc Sa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1131" y="609600"/>
            <a:ext cx="8455287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812796" y="4013200"/>
            <a:ext cx="8463621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798" y="4527448"/>
            <a:ext cx="8463620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="" xmlns:a16="http://schemas.microsoft.com/office/drawing/2014/main" id="{14AC566F-4154-4505-9B2C-EC280908D191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>
            <a:extLst>
              <a:ext uri="{FF2B5EF4-FFF2-40B4-BE49-F238E27FC236}">
                <a16:creationId xmlns="" xmlns:a16="http://schemas.microsoft.com/office/drawing/2014/main" id="{06331B18-F58C-4261-89E8-A3D008082D67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="" xmlns:a16="http://schemas.microsoft.com/office/drawing/2014/main" id="{A1300F7A-0CFD-4053-9531-EDE3C2EAC9D7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9334D3E-8E15-4A41-82A7-809D35C1DEEB}" type="slidenum">
              <a:rPr lang="en-US" altLang="en-US" smtClean="0">
                <a:solidFill>
                  <a:srgbClr val="90C22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182962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4AC566F-4154-4505-9B2C-EC280908D1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6331B18-F58C-4261-89E8-A3D008082D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1300F7A-0CFD-4053-9531-EDE3C2EAC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68B8251-A817-4A9D-9316-3BA0B53BAAE3}" type="slidenum">
              <a:rPr lang="en-US" altLang="en-US" smtClean="0">
                <a:solidFill>
                  <a:srgbClr val="90C22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5190904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9749" y="609601"/>
            <a:ext cx="1305083" cy="5251451"/>
          </a:xfrm>
        </p:spPr>
        <p:txBody>
          <a:bodyPr vert="eaVert" anchor="ctr"/>
          <a:lstStyle/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2799" y="609601"/>
            <a:ext cx="6926701" cy="5251451"/>
          </a:xfr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4AC566F-4154-4505-9B2C-EC280908D1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6331B18-F58C-4261-89E8-A3D008082D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1300F7A-0CFD-4053-9531-EDE3C2EAC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1F97F09-152F-41E9-A9AB-8ACB4DE61FEC}" type="slidenum">
              <a:rPr lang="en-US" altLang="en-US" smtClean="0">
                <a:solidFill>
                  <a:srgbClr val="90C22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93557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ội dung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799" y="1498604"/>
            <a:ext cx="3720243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1701" y="514926"/>
            <a:ext cx="4514716" cy="5526437"/>
          </a:xfrm>
        </p:spPr>
        <p:txBody>
          <a:bodyPr>
            <a:normAutofit/>
          </a:bodyPr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2799" y="2777069"/>
            <a:ext cx="3720243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="" xmlns:a16="http://schemas.microsoft.com/office/drawing/2014/main" id="{14AC566F-4154-4505-9B2C-EC280908D1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>
            <a:extLst>
              <a:ext uri="{FF2B5EF4-FFF2-40B4-BE49-F238E27FC236}">
                <a16:creationId xmlns="" xmlns:a16="http://schemas.microsoft.com/office/drawing/2014/main" id="{06331B18-F58C-4261-89E8-A3D008082D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="" xmlns:a16="http://schemas.microsoft.com/office/drawing/2014/main" id="{A1300F7A-0CFD-4053-9531-EDE3C2EAC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B23AAC-C9D7-472A-B1F7-BA9365A4CD3B}" type="slidenum">
              <a:rPr lang="en-US" altLang="en-US" smtClean="0">
                <a:solidFill>
                  <a:srgbClr val="90C22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2569647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609600" y="1773241"/>
            <a:ext cx="5384800" cy="4352925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97600" y="1773241"/>
            <a:ext cx="5384800" cy="4352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="" xmlns:a16="http://schemas.microsoft.com/office/drawing/2014/main" id="{14AC566F-4154-4505-9B2C-EC280908D1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>
            <a:extLst>
              <a:ext uri="{FF2B5EF4-FFF2-40B4-BE49-F238E27FC236}">
                <a16:creationId xmlns="" xmlns:a16="http://schemas.microsoft.com/office/drawing/2014/main" id="{06331B18-F58C-4261-89E8-A3D008082D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="" xmlns:a16="http://schemas.microsoft.com/office/drawing/2014/main" id="{A1300F7A-0CFD-4053-9531-EDE3C2EAC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AF67E3A-8CF1-4C79-AB59-5E9B08B0FF26}" type="slidenum">
              <a:rPr lang="en-US" altLang="en-US" smtClean="0">
                <a:solidFill>
                  <a:srgbClr val="90C22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5677873"/>
      </p:ext>
    </p:extLst>
  </p:cSld>
  <p:clrMapOvr>
    <a:masterClrMapping/>
  </p:clrMapOvr>
  <p:transition>
    <p:cover dir="r"/>
  </p:transition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41"/>
            <a:ext cx="109728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="" xmlns:a16="http://schemas.microsoft.com/office/drawing/2014/main" id="{14AC566F-4154-4505-9B2C-EC280908D1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>
            <a:extLst>
              <a:ext uri="{FF2B5EF4-FFF2-40B4-BE49-F238E27FC236}">
                <a16:creationId xmlns="" xmlns:a16="http://schemas.microsoft.com/office/drawing/2014/main" id="{06331B18-F58C-4261-89E8-A3D008082D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>
            <a:extLst>
              <a:ext uri="{FF2B5EF4-FFF2-40B4-BE49-F238E27FC236}">
                <a16:creationId xmlns="" xmlns:a16="http://schemas.microsoft.com/office/drawing/2014/main" id="{A1300F7A-0CFD-4053-9531-EDE3C2EAC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DBDE4C6-710C-49F2-B993-BBA4EF541E2E}" type="slidenum">
              <a:rPr lang="en-US" altLang="en-US" smtClean="0">
                <a:solidFill>
                  <a:srgbClr val="90C22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6572818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/>
          <p:cNvGrpSpPr>
            <a:grpSpLocks/>
          </p:cNvGrpSpPr>
          <p:nvPr/>
        </p:nvGrpSpPr>
        <p:grpSpPr bwMode="auto">
          <a:xfrm>
            <a:off x="-10583" y="-7938"/>
            <a:ext cx="12225868" cy="6873876"/>
            <a:chOff x="-8466" y="-8468"/>
            <a:chExt cx="9169804" cy="6874935"/>
          </a:xfrm>
        </p:grpSpPr>
        <p:cxnSp>
          <p:nvCxnSpPr>
            <p:cNvPr id="5" name="Straight Connector 16">
              <a:extLst>
                <a:ext uri="{FF2B5EF4-FFF2-40B4-BE49-F238E27FC236}">
                  <a16:creationId xmlns="" xmlns:a16="http://schemas.microsoft.com/office/drawing/2014/main" id="{564025B5-B719-4402-9AE1-E77348063927}"/>
                </a:ext>
              </a:extLst>
            </p:cNvPr>
            <p:cNvCxnSpPr/>
            <p:nvPr/>
          </p:nvCxnSpPr>
          <p:spPr>
            <a:xfrm flipV="1">
              <a:off x="5130498" y="4175239"/>
              <a:ext cx="4022902" cy="2683288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17">
              <a:extLst>
                <a:ext uri="{FF2B5EF4-FFF2-40B4-BE49-F238E27FC236}">
                  <a16:creationId xmlns="" xmlns:a16="http://schemas.microsoft.com/office/drawing/2014/main" id="{FA17A0DF-5120-42AF-8185-85B24AD3D35A}"/>
                </a:ext>
              </a:extLst>
            </p:cNvPr>
            <p:cNvCxnSpPr/>
            <p:nvPr/>
          </p:nvCxnSpPr>
          <p:spPr>
            <a:xfrm>
              <a:off x="7041932" y="-529"/>
              <a:ext cx="1219254" cy="6859057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Freeform 18">
              <a:extLst>
                <a:ext uri="{FF2B5EF4-FFF2-40B4-BE49-F238E27FC236}">
                  <a16:creationId xmlns="" xmlns:a16="http://schemas.microsoft.com/office/drawing/2014/main" id="{A52E5881-49E8-4FD6-8E43-4B5BB9631C94}"/>
                </a:ext>
              </a:extLst>
            </p:cNvPr>
            <p:cNvSpPr/>
            <p:nvPr/>
          </p:nvSpPr>
          <p:spPr>
            <a:xfrm>
              <a:off x="6891113" y="-529"/>
              <a:ext cx="2270225" cy="686699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19">
              <a:extLst>
                <a:ext uri="{FF2B5EF4-FFF2-40B4-BE49-F238E27FC236}">
                  <a16:creationId xmlns="" xmlns:a16="http://schemas.microsoft.com/office/drawing/2014/main" id="{04E4AF8F-EC0A-4DF6-980C-3EBFAD4B31AB}"/>
                </a:ext>
              </a:extLst>
            </p:cNvPr>
            <p:cNvSpPr/>
            <p:nvPr/>
          </p:nvSpPr>
          <p:spPr>
            <a:xfrm>
              <a:off x="7205452" y="-8468"/>
              <a:ext cx="1947948" cy="6866996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20">
              <a:extLst>
                <a:ext uri="{FF2B5EF4-FFF2-40B4-BE49-F238E27FC236}">
                  <a16:creationId xmlns="" xmlns:a16="http://schemas.microsoft.com/office/drawing/2014/main" id="{545F4123-B923-4A14-B26F-4497B4390A55}"/>
                </a:ext>
              </a:extLst>
            </p:cNvPr>
            <p:cNvSpPr/>
            <p:nvPr/>
          </p:nvSpPr>
          <p:spPr>
            <a:xfrm>
              <a:off x="6638689" y="3919613"/>
              <a:ext cx="2513123" cy="2938915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21">
              <a:extLst>
                <a:ext uri="{FF2B5EF4-FFF2-40B4-BE49-F238E27FC236}">
                  <a16:creationId xmlns="" xmlns:a16="http://schemas.microsoft.com/office/drawing/2014/main" id="{B660BC39-A2D9-4A70-9500-E66D89526809}"/>
                </a:ext>
              </a:extLst>
            </p:cNvPr>
            <p:cNvSpPr/>
            <p:nvPr/>
          </p:nvSpPr>
          <p:spPr>
            <a:xfrm>
              <a:off x="7010180" y="-8468"/>
              <a:ext cx="2143219" cy="6866996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22">
              <a:extLst>
                <a:ext uri="{FF2B5EF4-FFF2-40B4-BE49-F238E27FC236}">
                  <a16:creationId xmlns="" xmlns:a16="http://schemas.microsoft.com/office/drawing/2014/main" id="{9B6E5116-37EA-4452-A80D-8C00440D4D07}"/>
                </a:ext>
              </a:extLst>
            </p:cNvPr>
            <p:cNvSpPr/>
            <p:nvPr/>
          </p:nvSpPr>
          <p:spPr>
            <a:xfrm>
              <a:off x="8296112" y="-8468"/>
              <a:ext cx="857288" cy="6866996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23">
              <a:extLst>
                <a:ext uri="{FF2B5EF4-FFF2-40B4-BE49-F238E27FC236}">
                  <a16:creationId xmlns="" xmlns:a16="http://schemas.microsoft.com/office/drawing/2014/main" id="{5C59DBA9-AC28-49E2-85BF-BB41970F9323}"/>
                </a:ext>
              </a:extLst>
            </p:cNvPr>
            <p:cNvSpPr/>
            <p:nvPr/>
          </p:nvSpPr>
          <p:spPr>
            <a:xfrm>
              <a:off x="8077027" y="-8468"/>
              <a:ext cx="1066847" cy="6866996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24">
              <a:extLst>
                <a:ext uri="{FF2B5EF4-FFF2-40B4-BE49-F238E27FC236}">
                  <a16:creationId xmlns="" xmlns:a16="http://schemas.microsoft.com/office/drawing/2014/main" id="{D5127205-4C88-4C46-B0BE-ED875D8EE015}"/>
                </a:ext>
              </a:extLst>
            </p:cNvPr>
            <p:cNvSpPr/>
            <p:nvPr/>
          </p:nvSpPr>
          <p:spPr>
            <a:xfrm>
              <a:off x="8059565" y="4894488"/>
              <a:ext cx="1095423" cy="1964040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>
              <a:extLst>
                <a:ext uri="{FF2B5EF4-FFF2-40B4-BE49-F238E27FC236}">
                  <a16:creationId xmlns="" xmlns:a16="http://schemas.microsoft.com/office/drawing/2014/main" id="{28C22729-C6BA-4B22-98CA-E041955506A9}"/>
                </a:ext>
              </a:extLst>
            </p:cNvPr>
            <p:cNvSpPr/>
            <p:nvPr/>
          </p:nvSpPr>
          <p:spPr>
            <a:xfrm>
              <a:off x="-8466" y="-8468"/>
              <a:ext cx="863639" cy="5698416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461" y="2404534"/>
            <a:ext cx="776895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461" y="4050835"/>
            <a:ext cx="7768959" cy="1096899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vi-VN"/>
              <a:t>Bấm để chỉnh sửa kiểu tiêu đề phụ của Bản cái</a:t>
            </a:r>
            <a:endParaRPr lang="en-US" dirty="0"/>
          </a:p>
        </p:txBody>
      </p:sp>
      <p:sp>
        <p:nvSpPr>
          <p:cNvPr id="15" name="Date Placeholder 3">
            <a:extLst>
              <a:ext uri="{FF2B5EF4-FFF2-40B4-BE49-F238E27FC236}">
                <a16:creationId xmlns="" xmlns:a16="http://schemas.microsoft.com/office/drawing/2014/main" id="{9D0A3777-EBED-45C1-A299-0D85BCA8D1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6" name="Footer Placeholder 4">
            <a:extLst>
              <a:ext uri="{FF2B5EF4-FFF2-40B4-BE49-F238E27FC236}">
                <a16:creationId xmlns="" xmlns:a16="http://schemas.microsoft.com/office/drawing/2014/main" id="{4A809687-A655-4378-B65E-FE45AC2E9B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Slide Number Placeholder 5">
            <a:extLst>
              <a:ext uri="{FF2B5EF4-FFF2-40B4-BE49-F238E27FC236}">
                <a16:creationId xmlns="" xmlns:a16="http://schemas.microsoft.com/office/drawing/2014/main" id="{97DEA3A5-E4AD-4038-BF3D-DF91314A3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1F6D1B1-9A0E-4402-AA53-C81B8A4AE5E1}" type="slidenum">
              <a:rPr lang="en-US" altLang="en-US">
                <a:solidFill>
                  <a:srgbClr val="90C22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5775537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ề và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4AC566F-4154-4505-9B2C-EC280908D1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6331B18-F58C-4261-89E8-A3D008082D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1300F7A-0CFD-4053-9531-EDE3C2EAC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B9BBE12-6A1F-46D3-A007-B9FF905D77F2}" type="slidenum">
              <a:rPr lang="en-US" altLang="en-US" smtClean="0">
                <a:solidFill>
                  <a:srgbClr val="90C22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0823479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ầu trang của Phầ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798" y="2700869"/>
            <a:ext cx="8463620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798" y="4527448"/>
            <a:ext cx="8463620" cy="860400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4AC566F-4154-4505-9B2C-EC280908D1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6331B18-F58C-4261-89E8-A3D008082D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1300F7A-0CFD-4053-9531-EDE3C2EAC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3564A4E-3CDE-4CDB-8728-C6755ADDDDF0}" type="slidenum">
              <a:rPr lang="en-US" altLang="en-US" smtClean="0">
                <a:solidFill>
                  <a:srgbClr val="90C22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8693541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609600"/>
            <a:ext cx="8463619" cy="1320800"/>
          </a:xfrm>
        </p:spPr>
        <p:txBody>
          <a:bodyPr/>
          <a:lstStyle/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2801" y="2160589"/>
            <a:ext cx="411747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58939" y="2160590"/>
            <a:ext cx="411748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="" xmlns:a16="http://schemas.microsoft.com/office/drawing/2014/main" id="{14AC566F-4154-4505-9B2C-EC280908D1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>
            <a:extLst>
              <a:ext uri="{FF2B5EF4-FFF2-40B4-BE49-F238E27FC236}">
                <a16:creationId xmlns="" xmlns:a16="http://schemas.microsoft.com/office/drawing/2014/main" id="{06331B18-F58C-4261-89E8-A3D008082D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="" xmlns:a16="http://schemas.microsoft.com/office/drawing/2014/main" id="{A1300F7A-0CFD-4053-9531-EDE3C2EAC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6C8171F-486A-4403-ABB9-96EF998DF22E}" type="slidenum">
              <a:rPr lang="en-US" altLang="en-US" smtClean="0">
                <a:solidFill>
                  <a:srgbClr val="90C22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0305958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ép so sá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609600"/>
            <a:ext cx="8463617" cy="1320800"/>
          </a:xfrm>
        </p:spPr>
        <p:txBody>
          <a:bodyPr/>
          <a:lstStyle>
            <a:lvl1pPr>
              <a:defRPr/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799" y="2160983"/>
            <a:ext cx="41208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2799" y="2737247"/>
            <a:ext cx="4120896" cy="3304117"/>
          </a:xfrm>
        </p:spPr>
        <p:txBody>
          <a:bodyPr>
            <a:normAutofit/>
          </a:bodyPr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55520" y="2160983"/>
            <a:ext cx="41208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55520" y="2737247"/>
            <a:ext cx="4120896" cy="3304117"/>
          </a:xfrm>
        </p:spPr>
        <p:txBody>
          <a:bodyPr>
            <a:normAutofit/>
          </a:bodyPr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="" xmlns:a16="http://schemas.microsoft.com/office/drawing/2014/main" id="{14AC566F-4154-4505-9B2C-EC280908D1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>
            <a:extLst>
              <a:ext uri="{FF2B5EF4-FFF2-40B4-BE49-F238E27FC236}">
                <a16:creationId xmlns="" xmlns:a16="http://schemas.microsoft.com/office/drawing/2014/main" id="{06331B18-F58C-4261-89E8-A3D008082D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="" xmlns:a16="http://schemas.microsoft.com/office/drawing/2014/main" id="{A1300F7A-0CFD-4053-9531-EDE3C2EAC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F0DC2D9-25C7-4A6A-92E8-45617D70D0C6}" type="slidenum">
              <a:rPr lang="en-US" altLang="en-US" smtClean="0">
                <a:solidFill>
                  <a:srgbClr val="90C22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95475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ỉ Tiêu đê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799" y="609600"/>
            <a:ext cx="8463619" cy="1320800"/>
          </a:xfrm>
        </p:spPr>
        <p:txBody>
          <a:bodyPr/>
          <a:lstStyle/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="" xmlns:a16="http://schemas.microsoft.com/office/drawing/2014/main" id="{14AC566F-4154-4505-9B2C-EC280908D1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>
            <a:extLst>
              <a:ext uri="{FF2B5EF4-FFF2-40B4-BE49-F238E27FC236}">
                <a16:creationId xmlns="" xmlns:a16="http://schemas.microsoft.com/office/drawing/2014/main" id="{06331B18-F58C-4261-89E8-A3D008082D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>
            <a:extLst>
              <a:ext uri="{FF2B5EF4-FFF2-40B4-BE49-F238E27FC236}">
                <a16:creationId xmlns="" xmlns:a16="http://schemas.microsoft.com/office/drawing/2014/main" id="{A1300F7A-0CFD-4053-9531-EDE3C2EAC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82BD5C0-A7B7-480C-8213-5C2E28DB42B6}" type="slidenum">
              <a:rPr lang="en-US" altLang="en-US" smtClean="0">
                <a:solidFill>
                  <a:srgbClr val="90C22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4733168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ố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="" xmlns:a16="http://schemas.microsoft.com/office/drawing/2014/main" id="{14AC566F-4154-4505-9B2C-EC280908D1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>
            <a:extLst>
              <a:ext uri="{FF2B5EF4-FFF2-40B4-BE49-F238E27FC236}">
                <a16:creationId xmlns="" xmlns:a16="http://schemas.microsoft.com/office/drawing/2014/main" id="{06331B18-F58C-4261-89E8-A3D008082D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="" xmlns:a16="http://schemas.microsoft.com/office/drawing/2014/main" id="{A1300F7A-0CFD-4053-9531-EDE3C2EAC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D48103A-661E-42FF-9997-373BA8641CB5}" type="slidenum">
              <a:rPr lang="en-US" altLang="en-US" smtClean="0">
                <a:solidFill>
                  <a:srgbClr val="90C22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0686976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ội dung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799" y="1498604"/>
            <a:ext cx="3720243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1701" y="514926"/>
            <a:ext cx="4514716" cy="5526437"/>
          </a:xfrm>
        </p:spPr>
        <p:txBody>
          <a:bodyPr>
            <a:normAutofit/>
          </a:bodyPr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2799" y="2777069"/>
            <a:ext cx="3720243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="" xmlns:a16="http://schemas.microsoft.com/office/drawing/2014/main" id="{14AC566F-4154-4505-9B2C-EC280908D1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>
            <a:extLst>
              <a:ext uri="{FF2B5EF4-FFF2-40B4-BE49-F238E27FC236}">
                <a16:creationId xmlns="" xmlns:a16="http://schemas.microsoft.com/office/drawing/2014/main" id="{06331B18-F58C-4261-89E8-A3D008082D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="" xmlns:a16="http://schemas.microsoft.com/office/drawing/2014/main" id="{A1300F7A-0CFD-4053-9531-EDE3C2EAC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B23AAC-C9D7-472A-B1F7-BA9365A4CD3B}" type="slidenum">
              <a:rPr lang="en-US" altLang="en-US" smtClean="0">
                <a:solidFill>
                  <a:srgbClr val="90C22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78002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A01D6-CC77-4CE7-BF3C-03948641474E}" type="datetimeFigureOut">
              <a:rPr lang="en-US" smtClean="0"/>
              <a:t>4/16/2024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D9304-60F7-4684-BB12-FF86B7F0DC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740655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̉nh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799" y="4800600"/>
            <a:ext cx="846361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799" y="609600"/>
            <a:ext cx="8463619" cy="3845718"/>
          </a:xfr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vi-VN" noProof="0"/>
              <a:t>Bấm biểu tượng để thêm hình ảnh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2799" y="5367338"/>
            <a:ext cx="8463619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="" xmlns:a16="http://schemas.microsoft.com/office/drawing/2014/main" id="{14AC566F-4154-4505-9B2C-EC280908D1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>
            <a:extLst>
              <a:ext uri="{FF2B5EF4-FFF2-40B4-BE49-F238E27FC236}">
                <a16:creationId xmlns="" xmlns:a16="http://schemas.microsoft.com/office/drawing/2014/main" id="{06331B18-F58C-4261-89E8-A3D008082D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="" xmlns:a16="http://schemas.microsoft.com/office/drawing/2014/main" id="{A1300F7A-0CFD-4053-9531-EDE3C2EAC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29B120E-6EBC-4FEC-A094-5CCD98F4858E}" type="slidenum">
              <a:rPr lang="en-US" altLang="en-US" smtClean="0">
                <a:solidFill>
                  <a:srgbClr val="90C22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381886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̉nh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799" y="4800600"/>
            <a:ext cx="846361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799" y="609600"/>
            <a:ext cx="8463619" cy="3845718"/>
          </a:xfr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vi-VN" noProof="0"/>
              <a:t>Bấm biểu tượng để thêm hình ảnh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2799" y="5367338"/>
            <a:ext cx="8463619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="" xmlns:a16="http://schemas.microsoft.com/office/drawing/2014/main" id="{14AC566F-4154-4505-9B2C-EC280908D1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>
            <a:extLst>
              <a:ext uri="{FF2B5EF4-FFF2-40B4-BE49-F238E27FC236}">
                <a16:creationId xmlns="" xmlns:a16="http://schemas.microsoft.com/office/drawing/2014/main" id="{06331B18-F58C-4261-89E8-A3D008082D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="" xmlns:a16="http://schemas.microsoft.com/office/drawing/2014/main" id="{A1300F7A-0CFD-4053-9531-EDE3C2EAC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29B120E-6EBC-4FEC-A094-5CCD98F4858E}" type="slidenum">
              <a:rPr lang="en-US" altLang="en-US" smtClean="0">
                <a:solidFill>
                  <a:srgbClr val="90C22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8290847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êu đề và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609600"/>
            <a:ext cx="8463619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800" y="4470400"/>
            <a:ext cx="8463619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4AC566F-4154-4505-9B2C-EC280908D1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6331B18-F58C-4261-89E8-A3D008082D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1300F7A-0CFD-4053-9531-EDE3C2EAC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C210748-56E7-42A8-B827-FD3D6DB79501}" type="slidenum">
              <a:rPr lang="en-US" altLang="en-US" smtClean="0">
                <a:solidFill>
                  <a:srgbClr val="90C22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374579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ích dẫn cùng vớ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23">
            <a:extLst>
              <a:ext uri="{FF2B5EF4-FFF2-40B4-BE49-F238E27FC236}">
                <a16:creationId xmlns="" xmlns:a16="http://schemas.microsoft.com/office/drawing/2014/main" id="{EBBA51D0-182E-4C37-AA12-0608CA9DCB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3467" y="790575"/>
            <a:ext cx="609600" cy="5842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8000">
                <a:solidFill>
                  <a:srgbClr val="C0E474"/>
                </a:solidFill>
                <a:latin typeface="Arial" panose="020B0604020202020204" pitchFamily="34" charset="0"/>
              </a:rPr>
              <a:t>“</a:t>
            </a:r>
          </a:p>
        </p:txBody>
      </p:sp>
      <p:sp>
        <p:nvSpPr>
          <p:cNvPr id="6" name="TextBox 24">
            <a:extLst>
              <a:ext uri="{FF2B5EF4-FFF2-40B4-BE49-F238E27FC236}">
                <a16:creationId xmlns="" xmlns:a16="http://schemas.microsoft.com/office/drawing/2014/main" id="{566716A2-E3F0-47D8-A001-E6474CE818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97951" y="2886075"/>
            <a:ext cx="609600" cy="585788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8000">
                <a:solidFill>
                  <a:srgbClr val="C0E474"/>
                </a:solidFill>
                <a:latin typeface="Arial" panose="020B0604020202020204" pitchFamily="34" charset="0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3180" y="609600"/>
            <a:ext cx="809624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68099" y="3632200"/>
            <a:ext cx="7226405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798" y="4470400"/>
            <a:ext cx="8463620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="" xmlns:a16="http://schemas.microsoft.com/office/drawing/2014/main" id="{F7BE23BC-FA0F-4C6F-B3C0-AA0AAA434D87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>
            <a:extLst>
              <a:ext uri="{FF2B5EF4-FFF2-40B4-BE49-F238E27FC236}">
                <a16:creationId xmlns="" xmlns:a16="http://schemas.microsoft.com/office/drawing/2014/main" id="{46ACD545-9CCF-42E9-8275-8A8389FB7B90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="" xmlns:a16="http://schemas.microsoft.com/office/drawing/2014/main" id="{162A32A9-07C3-4F20-8A25-E2B2469A9FE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2471C8B-F2F5-4DA4-BB38-94CA3CA499D7}" type="slidenum">
              <a:rPr lang="en-US" altLang="en-US">
                <a:solidFill>
                  <a:srgbClr val="90C22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2634334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anh Thiế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798" y="1931988"/>
            <a:ext cx="8463620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798" y="4527448"/>
            <a:ext cx="8463620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4AC566F-4154-4505-9B2C-EC280908D1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6331B18-F58C-4261-89E8-A3D008082D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1300F7A-0CFD-4053-9531-EDE3C2EAC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5C8738-C469-4A32-9178-7035009A0356}" type="slidenum">
              <a:rPr lang="en-US" altLang="en-US" smtClean="0">
                <a:solidFill>
                  <a:srgbClr val="90C22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0117160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ích dẫn Danh Thiế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23">
            <a:extLst>
              <a:ext uri="{FF2B5EF4-FFF2-40B4-BE49-F238E27FC236}">
                <a16:creationId xmlns="" xmlns:a16="http://schemas.microsoft.com/office/drawing/2014/main" id="{E5CC1742-A769-4954-9BA1-4560AD4F5F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3467" y="790575"/>
            <a:ext cx="609600" cy="5842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8000">
                <a:solidFill>
                  <a:srgbClr val="C0E474"/>
                </a:solidFill>
                <a:latin typeface="Arial" panose="020B0604020202020204" pitchFamily="34" charset="0"/>
              </a:rPr>
              <a:t>“</a:t>
            </a:r>
          </a:p>
        </p:txBody>
      </p:sp>
      <p:sp>
        <p:nvSpPr>
          <p:cNvPr id="6" name="TextBox 24">
            <a:extLst>
              <a:ext uri="{FF2B5EF4-FFF2-40B4-BE49-F238E27FC236}">
                <a16:creationId xmlns="" xmlns:a16="http://schemas.microsoft.com/office/drawing/2014/main" id="{5EB7583E-40EF-471A-854E-AF150415AB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97951" y="2886075"/>
            <a:ext cx="609600" cy="585788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8000">
                <a:solidFill>
                  <a:srgbClr val="C0E474"/>
                </a:solidFill>
                <a:latin typeface="Arial" panose="020B0604020202020204" pitchFamily="34" charset="0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3180" y="609600"/>
            <a:ext cx="809624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812796" y="4013200"/>
            <a:ext cx="8463621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798" y="4527448"/>
            <a:ext cx="8463620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="" xmlns:a16="http://schemas.microsoft.com/office/drawing/2014/main" id="{354F06C2-D9FC-4B99-828A-9A10E2E91D18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>
            <a:extLst>
              <a:ext uri="{FF2B5EF4-FFF2-40B4-BE49-F238E27FC236}">
                <a16:creationId xmlns="" xmlns:a16="http://schemas.microsoft.com/office/drawing/2014/main" id="{68081DBF-2E4F-4C0F-8B90-BB2455B8731A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="" xmlns:a16="http://schemas.microsoft.com/office/drawing/2014/main" id="{2F6B1DFC-A467-4CCC-B7B3-67EDEAE013B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686E6F4-5600-4507-B69A-6B00D894C152}" type="slidenum">
              <a:rPr lang="en-US" altLang="en-US">
                <a:solidFill>
                  <a:srgbClr val="90C22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7362421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Đúng hoặc Sa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1131" y="609600"/>
            <a:ext cx="8455287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812796" y="4013200"/>
            <a:ext cx="8463621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798" y="4527448"/>
            <a:ext cx="8463620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="" xmlns:a16="http://schemas.microsoft.com/office/drawing/2014/main" id="{14AC566F-4154-4505-9B2C-EC280908D191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>
            <a:extLst>
              <a:ext uri="{FF2B5EF4-FFF2-40B4-BE49-F238E27FC236}">
                <a16:creationId xmlns="" xmlns:a16="http://schemas.microsoft.com/office/drawing/2014/main" id="{06331B18-F58C-4261-89E8-A3D008082D67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="" xmlns:a16="http://schemas.microsoft.com/office/drawing/2014/main" id="{A1300F7A-0CFD-4053-9531-EDE3C2EAC9D7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9334D3E-8E15-4A41-82A7-809D35C1DEEB}" type="slidenum">
              <a:rPr lang="en-US" altLang="en-US" smtClean="0">
                <a:solidFill>
                  <a:srgbClr val="90C22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0913992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4AC566F-4154-4505-9B2C-EC280908D1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6331B18-F58C-4261-89E8-A3D008082D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1300F7A-0CFD-4053-9531-EDE3C2EAC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68B8251-A817-4A9D-9316-3BA0B53BAAE3}" type="slidenum">
              <a:rPr lang="en-US" altLang="en-US" smtClean="0">
                <a:solidFill>
                  <a:srgbClr val="90C22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6033867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9749" y="609601"/>
            <a:ext cx="1305083" cy="5251451"/>
          </a:xfrm>
        </p:spPr>
        <p:txBody>
          <a:bodyPr vert="eaVert" anchor="ctr"/>
          <a:lstStyle/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2799" y="609601"/>
            <a:ext cx="6926701" cy="5251451"/>
          </a:xfr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4AC566F-4154-4505-9B2C-EC280908D1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6331B18-F58C-4261-89E8-A3D008082D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1300F7A-0CFD-4053-9531-EDE3C2EAC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1F97F09-152F-41E9-A9AB-8ACB4DE61FEC}" type="slidenum">
              <a:rPr lang="en-US" altLang="en-US" smtClean="0">
                <a:solidFill>
                  <a:srgbClr val="90C22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6969083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609600" y="1773241"/>
            <a:ext cx="5384800" cy="4352925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97600" y="1773241"/>
            <a:ext cx="5384800" cy="4352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="" xmlns:a16="http://schemas.microsoft.com/office/drawing/2014/main" id="{14AC566F-4154-4505-9B2C-EC280908D1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>
            <a:extLst>
              <a:ext uri="{FF2B5EF4-FFF2-40B4-BE49-F238E27FC236}">
                <a16:creationId xmlns="" xmlns:a16="http://schemas.microsoft.com/office/drawing/2014/main" id="{06331B18-F58C-4261-89E8-A3D008082D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="" xmlns:a16="http://schemas.microsoft.com/office/drawing/2014/main" id="{A1300F7A-0CFD-4053-9531-EDE3C2EAC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AF67E3A-8CF1-4C79-AB59-5E9B08B0FF26}" type="slidenum">
              <a:rPr lang="en-US" altLang="en-US" smtClean="0">
                <a:solidFill>
                  <a:srgbClr val="90C22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3949252"/>
      </p:ext>
    </p:extLst>
  </p:cSld>
  <p:clrMapOvr>
    <a:masterClrMapping/>
  </p:clrMapOvr>
  <p:transition>
    <p:cover dir="r"/>
  </p:transition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41"/>
            <a:ext cx="109728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="" xmlns:a16="http://schemas.microsoft.com/office/drawing/2014/main" id="{14AC566F-4154-4505-9B2C-EC280908D1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>
            <a:extLst>
              <a:ext uri="{FF2B5EF4-FFF2-40B4-BE49-F238E27FC236}">
                <a16:creationId xmlns="" xmlns:a16="http://schemas.microsoft.com/office/drawing/2014/main" id="{06331B18-F58C-4261-89E8-A3D008082D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>
            <a:extLst>
              <a:ext uri="{FF2B5EF4-FFF2-40B4-BE49-F238E27FC236}">
                <a16:creationId xmlns="" xmlns:a16="http://schemas.microsoft.com/office/drawing/2014/main" id="{A1300F7A-0CFD-4053-9531-EDE3C2EAC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DBDE4C6-710C-49F2-B993-BBA4EF541E2E}" type="slidenum">
              <a:rPr lang="en-US" altLang="en-US" smtClean="0">
                <a:solidFill>
                  <a:srgbClr val="90C22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69820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êu đề và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609600"/>
            <a:ext cx="8463619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800" y="4470400"/>
            <a:ext cx="8463619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4AC566F-4154-4505-9B2C-EC280908D1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6331B18-F58C-4261-89E8-A3D008082D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1300F7A-0CFD-4053-9531-EDE3C2EAC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C210748-56E7-42A8-B827-FD3D6DB79501}" type="slidenum">
              <a:rPr lang="en-US" altLang="en-US" smtClean="0">
                <a:solidFill>
                  <a:srgbClr val="90C22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107033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black">
                  <a:tint val="75000"/>
                </a:prstClr>
              </a:solidFill>
              <a:latin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black">
                  <a:tint val="75000"/>
                </a:prstClr>
              </a:solidFill>
              <a:latin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0E8D39A5-9BCD-4A1E-A7DA-965C68AF1A41}" type="slidenum">
              <a:rPr lang="en-GB" altLang="en-US">
                <a:solidFill>
                  <a:prstClr val="black">
                    <a:tint val="75000"/>
                  </a:prstClr>
                </a:solidFill>
                <a:latin typeface="Tahoma" panose="020B0604030504040204" pitchFamily="34" charset="0"/>
                <a:cs typeface="Arial" panose="020B0604020202020204" pitchFamily="34" charset="0"/>
              </a:rPr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altLang="en-US">
              <a:solidFill>
                <a:prstClr val="black">
                  <a:tint val="75000"/>
                </a:prstClr>
              </a:solidFill>
              <a:latin typeface="Tahoma" panose="020B060403050404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599015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black">
                  <a:tint val="75000"/>
                </a:prstClr>
              </a:solidFill>
              <a:latin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black">
                  <a:tint val="75000"/>
                </a:prstClr>
              </a:solidFill>
              <a:latin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74C01660-FD80-4EE9-88E6-D8E564D26B26}" type="slidenum">
              <a:rPr lang="en-GB" altLang="en-US">
                <a:solidFill>
                  <a:prstClr val="black">
                    <a:tint val="75000"/>
                  </a:prstClr>
                </a:solidFill>
                <a:latin typeface="Tahoma" panose="020B0604030504040204" pitchFamily="34" charset="0"/>
                <a:cs typeface="Arial" panose="020B0604020202020204" pitchFamily="34" charset="0"/>
              </a:rPr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altLang="en-US">
              <a:solidFill>
                <a:prstClr val="black">
                  <a:tint val="75000"/>
                </a:prstClr>
              </a:solidFill>
              <a:latin typeface="Tahoma" panose="020B060403050404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4441347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black">
                  <a:tint val="75000"/>
                </a:prstClr>
              </a:solidFill>
              <a:latin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black">
                  <a:tint val="75000"/>
                </a:prstClr>
              </a:solidFill>
              <a:latin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E27AB80D-5358-4A2B-AC8B-F2236117F60E}" type="slidenum">
              <a:rPr lang="en-GB" altLang="en-US">
                <a:solidFill>
                  <a:prstClr val="black">
                    <a:tint val="75000"/>
                  </a:prstClr>
                </a:solidFill>
                <a:latin typeface="Tahoma" panose="020B0604030504040204" pitchFamily="34" charset="0"/>
                <a:cs typeface="Arial" panose="020B0604020202020204" pitchFamily="34" charset="0"/>
              </a:rPr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altLang="en-US">
              <a:solidFill>
                <a:prstClr val="black">
                  <a:tint val="75000"/>
                </a:prstClr>
              </a:solidFill>
              <a:latin typeface="Tahoma" panose="020B060403050404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4684160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black">
                  <a:tint val="75000"/>
                </a:prstClr>
              </a:solidFill>
              <a:latin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black">
                  <a:tint val="75000"/>
                </a:prstClr>
              </a:solidFill>
              <a:latin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A0F67342-CB3C-43AA-92ED-EE48514E23FC}" type="slidenum">
              <a:rPr lang="en-GB" altLang="en-US">
                <a:solidFill>
                  <a:prstClr val="black">
                    <a:tint val="75000"/>
                  </a:prstClr>
                </a:solidFill>
                <a:latin typeface="Tahoma" panose="020B0604030504040204" pitchFamily="34" charset="0"/>
                <a:cs typeface="Arial" panose="020B0604020202020204" pitchFamily="34" charset="0"/>
              </a:rPr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altLang="en-US">
              <a:solidFill>
                <a:prstClr val="black">
                  <a:tint val="75000"/>
                </a:prstClr>
              </a:solidFill>
              <a:latin typeface="Tahoma" panose="020B060403050404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8271284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black">
                  <a:tint val="75000"/>
                </a:prstClr>
              </a:solidFill>
              <a:latin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black">
                  <a:tint val="75000"/>
                </a:prstClr>
              </a:solidFill>
              <a:latin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731ABAE1-E43B-4A8A-8CED-01E07A076B21}" type="slidenum">
              <a:rPr lang="en-GB" altLang="en-US">
                <a:solidFill>
                  <a:prstClr val="black">
                    <a:tint val="75000"/>
                  </a:prstClr>
                </a:solidFill>
                <a:latin typeface="Tahoma" panose="020B0604030504040204" pitchFamily="34" charset="0"/>
                <a:cs typeface="Arial" panose="020B0604020202020204" pitchFamily="34" charset="0"/>
              </a:rPr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altLang="en-US">
              <a:solidFill>
                <a:prstClr val="black">
                  <a:tint val="75000"/>
                </a:prstClr>
              </a:solidFill>
              <a:latin typeface="Tahoma" panose="020B060403050404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2907269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black">
                  <a:tint val="75000"/>
                </a:prstClr>
              </a:solidFill>
              <a:latin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black">
                  <a:tint val="75000"/>
                </a:prstClr>
              </a:solidFill>
              <a:latin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FA391219-510B-436B-A027-3C59214B4C63}" type="slidenum">
              <a:rPr lang="en-GB" altLang="en-US">
                <a:solidFill>
                  <a:prstClr val="black">
                    <a:tint val="75000"/>
                  </a:prstClr>
                </a:solidFill>
                <a:latin typeface="Tahoma" panose="020B0604030504040204" pitchFamily="34" charset="0"/>
                <a:cs typeface="Arial" panose="020B0604020202020204" pitchFamily="34" charset="0"/>
              </a:rPr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altLang="en-US">
              <a:solidFill>
                <a:prstClr val="black">
                  <a:tint val="75000"/>
                </a:prstClr>
              </a:solidFill>
              <a:latin typeface="Tahoma" panose="020B060403050404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251913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black">
                  <a:tint val="75000"/>
                </a:prstClr>
              </a:solidFill>
              <a:latin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black">
                  <a:tint val="75000"/>
                </a:prstClr>
              </a:solidFill>
              <a:latin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64401E24-AD84-4F24-92B5-F38924620608}" type="slidenum">
              <a:rPr lang="en-GB" altLang="en-US">
                <a:solidFill>
                  <a:prstClr val="black">
                    <a:tint val="75000"/>
                  </a:prstClr>
                </a:solidFill>
                <a:latin typeface="Tahoma" panose="020B0604030504040204" pitchFamily="34" charset="0"/>
                <a:cs typeface="Arial" panose="020B0604020202020204" pitchFamily="34" charset="0"/>
              </a:rPr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altLang="en-US">
              <a:solidFill>
                <a:prstClr val="black">
                  <a:tint val="75000"/>
                </a:prstClr>
              </a:solidFill>
              <a:latin typeface="Tahoma" panose="020B060403050404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6574052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black">
                  <a:tint val="75000"/>
                </a:prstClr>
              </a:solidFill>
              <a:latin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black">
                  <a:tint val="75000"/>
                </a:prstClr>
              </a:solidFill>
              <a:latin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A21C74A2-09D1-49A0-A4D7-B4B2A34A3BE3}" type="slidenum">
              <a:rPr lang="en-GB" altLang="en-US">
                <a:solidFill>
                  <a:prstClr val="black">
                    <a:tint val="75000"/>
                  </a:prstClr>
                </a:solidFill>
                <a:latin typeface="Tahoma" panose="020B0604030504040204" pitchFamily="34" charset="0"/>
                <a:cs typeface="Arial" panose="020B0604020202020204" pitchFamily="34" charset="0"/>
              </a:rPr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altLang="en-US">
              <a:solidFill>
                <a:prstClr val="black">
                  <a:tint val="75000"/>
                </a:prstClr>
              </a:solidFill>
              <a:latin typeface="Tahoma" panose="020B060403050404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9732267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black">
                  <a:tint val="75000"/>
                </a:prstClr>
              </a:solidFill>
              <a:latin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black">
                  <a:tint val="75000"/>
                </a:prstClr>
              </a:solidFill>
              <a:latin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BAD8EF05-271B-4A9C-BB75-FDA598A591CA}" type="slidenum">
              <a:rPr lang="en-GB" altLang="en-US">
                <a:solidFill>
                  <a:prstClr val="black">
                    <a:tint val="75000"/>
                  </a:prstClr>
                </a:solidFill>
                <a:latin typeface="Tahoma" panose="020B0604030504040204" pitchFamily="34" charset="0"/>
                <a:cs typeface="Arial" panose="020B0604020202020204" pitchFamily="34" charset="0"/>
              </a:rPr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altLang="en-US">
              <a:solidFill>
                <a:prstClr val="black">
                  <a:tint val="75000"/>
                </a:prstClr>
              </a:solidFill>
              <a:latin typeface="Tahoma" panose="020B060403050404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0981527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black">
                  <a:tint val="75000"/>
                </a:prstClr>
              </a:solidFill>
              <a:latin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black">
                  <a:tint val="75000"/>
                </a:prstClr>
              </a:solidFill>
              <a:latin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00BBD928-69CF-48F1-837A-01F24559EACF}" type="slidenum">
              <a:rPr lang="en-GB" altLang="en-US">
                <a:solidFill>
                  <a:prstClr val="black">
                    <a:tint val="75000"/>
                  </a:prstClr>
                </a:solidFill>
                <a:latin typeface="Tahoma" panose="020B0604030504040204" pitchFamily="34" charset="0"/>
                <a:cs typeface="Arial" panose="020B0604020202020204" pitchFamily="34" charset="0"/>
              </a:rPr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altLang="en-US">
              <a:solidFill>
                <a:prstClr val="black">
                  <a:tint val="75000"/>
                </a:prstClr>
              </a:solidFill>
              <a:latin typeface="Tahoma" panose="020B060403050404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82160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ích dẫn cùng vớ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23">
            <a:extLst>
              <a:ext uri="{FF2B5EF4-FFF2-40B4-BE49-F238E27FC236}">
                <a16:creationId xmlns="" xmlns:a16="http://schemas.microsoft.com/office/drawing/2014/main" id="{EBBA51D0-182E-4C37-AA12-0608CA9DCB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3467" y="790575"/>
            <a:ext cx="609600" cy="5842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8000">
                <a:solidFill>
                  <a:srgbClr val="C0E474"/>
                </a:solidFill>
                <a:latin typeface="Arial" panose="020B0604020202020204" pitchFamily="34" charset="0"/>
              </a:rPr>
              <a:t>“</a:t>
            </a:r>
          </a:p>
        </p:txBody>
      </p:sp>
      <p:sp>
        <p:nvSpPr>
          <p:cNvPr id="6" name="TextBox 24">
            <a:extLst>
              <a:ext uri="{FF2B5EF4-FFF2-40B4-BE49-F238E27FC236}">
                <a16:creationId xmlns="" xmlns:a16="http://schemas.microsoft.com/office/drawing/2014/main" id="{566716A2-E3F0-47D8-A001-E6474CE818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97951" y="2886075"/>
            <a:ext cx="609600" cy="585788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8000">
                <a:solidFill>
                  <a:srgbClr val="C0E474"/>
                </a:solidFill>
                <a:latin typeface="Arial" panose="020B0604020202020204" pitchFamily="34" charset="0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3180" y="609600"/>
            <a:ext cx="809624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68099" y="3632200"/>
            <a:ext cx="7226405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798" y="4470400"/>
            <a:ext cx="8463620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="" xmlns:a16="http://schemas.microsoft.com/office/drawing/2014/main" id="{F7BE23BC-FA0F-4C6F-B3C0-AA0AAA434D87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>
            <a:extLst>
              <a:ext uri="{FF2B5EF4-FFF2-40B4-BE49-F238E27FC236}">
                <a16:creationId xmlns="" xmlns:a16="http://schemas.microsoft.com/office/drawing/2014/main" id="{46ACD545-9CCF-42E9-8275-8A8389FB7B90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="" xmlns:a16="http://schemas.microsoft.com/office/drawing/2014/main" id="{162A32A9-07C3-4F20-8A25-E2B2469A9FE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2471C8B-F2F5-4DA4-BB38-94CA3CA499D7}" type="slidenum">
              <a:rPr lang="en-US" altLang="en-US">
                <a:solidFill>
                  <a:srgbClr val="90C22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1076830"/>
      </p:ext>
    </p:extLst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black">
                  <a:tint val="75000"/>
                </a:prstClr>
              </a:solidFill>
              <a:latin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black">
                  <a:tint val="75000"/>
                </a:prstClr>
              </a:solidFill>
              <a:latin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909953C5-2A76-4F6A-8D64-179103D31343}" type="slidenum">
              <a:rPr lang="en-GB" altLang="en-US">
                <a:solidFill>
                  <a:prstClr val="black">
                    <a:tint val="75000"/>
                  </a:prstClr>
                </a:solidFill>
                <a:latin typeface="Tahoma" panose="020B0604030504040204" pitchFamily="34" charset="0"/>
                <a:cs typeface="Arial" panose="020B0604020202020204" pitchFamily="34" charset="0"/>
              </a:rPr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altLang="en-US">
              <a:solidFill>
                <a:prstClr val="black">
                  <a:tint val="75000"/>
                </a:prstClr>
              </a:solidFill>
              <a:latin typeface="Tahoma" panose="020B060403050404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7302628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/>
          <p:cNvGrpSpPr>
            <a:grpSpLocks/>
          </p:cNvGrpSpPr>
          <p:nvPr/>
        </p:nvGrpSpPr>
        <p:grpSpPr bwMode="auto">
          <a:xfrm>
            <a:off x="-10583" y="-7938"/>
            <a:ext cx="12225868" cy="6873876"/>
            <a:chOff x="-8466" y="-8468"/>
            <a:chExt cx="9169804" cy="6874935"/>
          </a:xfrm>
        </p:grpSpPr>
        <p:cxnSp>
          <p:nvCxnSpPr>
            <p:cNvPr id="5" name="Straight Connector 16">
              <a:extLst>
                <a:ext uri="{FF2B5EF4-FFF2-40B4-BE49-F238E27FC236}">
                  <a16:creationId xmlns="" xmlns:a16="http://schemas.microsoft.com/office/drawing/2014/main" id="{564025B5-B719-4402-9AE1-E77348063927}"/>
                </a:ext>
              </a:extLst>
            </p:cNvPr>
            <p:cNvCxnSpPr/>
            <p:nvPr/>
          </p:nvCxnSpPr>
          <p:spPr>
            <a:xfrm flipV="1">
              <a:off x="5130498" y="4175239"/>
              <a:ext cx="4022902" cy="2683288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17">
              <a:extLst>
                <a:ext uri="{FF2B5EF4-FFF2-40B4-BE49-F238E27FC236}">
                  <a16:creationId xmlns="" xmlns:a16="http://schemas.microsoft.com/office/drawing/2014/main" id="{FA17A0DF-5120-42AF-8185-85B24AD3D35A}"/>
                </a:ext>
              </a:extLst>
            </p:cNvPr>
            <p:cNvCxnSpPr/>
            <p:nvPr/>
          </p:nvCxnSpPr>
          <p:spPr>
            <a:xfrm>
              <a:off x="7041932" y="-529"/>
              <a:ext cx="1219254" cy="6859057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Freeform 18">
              <a:extLst>
                <a:ext uri="{FF2B5EF4-FFF2-40B4-BE49-F238E27FC236}">
                  <a16:creationId xmlns="" xmlns:a16="http://schemas.microsoft.com/office/drawing/2014/main" id="{A52E5881-49E8-4FD6-8E43-4B5BB9631C94}"/>
                </a:ext>
              </a:extLst>
            </p:cNvPr>
            <p:cNvSpPr/>
            <p:nvPr/>
          </p:nvSpPr>
          <p:spPr>
            <a:xfrm>
              <a:off x="6891113" y="-529"/>
              <a:ext cx="2270225" cy="686699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19">
              <a:extLst>
                <a:ext uri="{FF2B5EF4-FFF2-40B4-BE49-F238E27FC236}">
                  <a16:creationId xmlns="" xmlns:a16="http://schemas.microsoft.com/office/drawing/2014/main" id="{04E4AF8F-EC0A-4DF6-980C-3EBFAD4B31AB}"/>
                </a:ext>
              </a:extLst>
            </p:cNvPr>
            <p:cNvSpPr/>
            <p:nvPr/>
          </p:nvSpPr>
          <p:spPr>
            <a:xfrm>
              <a:off x="7205452" y="-8468"/>
              <a:ext cx="1947948" cy="6866996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20">
              <a:extLst>
                <a:ext uri="{FF2B5EF4-FFF2-40B4-BE49-F238E27FC236}">
                  <a16:creationId xmlns="" xmlns:a16="http://schemas.microsoft.com/office/drawing/2014/main" id="{545F4123-B923-4A14-B26F-4497B4390A55}"/>
                </a:ext>
              </a:extLst>
            </p:cNvPr>
            <p:cNvSpPr/>
            <p:nvPr/>
          </p:nvSpPr>
          <p:spPr>
            <a:xfrm>
              <a:off x="6638689" y="3919613"/>
              <a:ext cx="2513123" cy="2938915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21">
              <a:extLst>
                <a:ext uri="{FF2B5EF4-FFF2-40B4-BE49-F238E27FC236}">
                  <a16:creationId xmlns="" xmlns:a16="http://schemas.microsoft.com/office/drawing/2014/main" id="{B660BC39-A2D9-4A70-9500-E66D89526809}"/>
                </a:ext>
              </a:extLst>
            </p:cNvPr>
            <p:cNvSpPr/>
            <p:nvPr/>
          </p:nvSpPr>
          <p:spPr>
            <a:xfrm>
              <a:off x="7010180" y="-8468"/>
              <a:ext cx="2143219" cy="6866996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22">
              <a:extLst>
                <a:ext uri="{FF2B5EF4-FFF2-40B4-BE49-F238E27FC236}">
                  <a16:creationId xmlns="" xmlns:a16="http://schemas.microsoft.com/office/drawing/2014/main" id="{9B6E5116-37EA-4452-A80D-8C00440D4D07}"/>
                </a:ext>
              </a:extLst>
            </p:cNvPr>
            <p:cNvSpPr/>
            <p:nvPr/>
          </p:nvSpPr>
          <p:spPr>
            <a:xfrm>
              <a:off x="8296112" y="-8468"/>
              <a:ext cx="857288" cy="6866996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23">
              <a:extLst>
                <a:ext uri="{FF2B5EF4-FFF2-40B4-BE49-F238E27FC236}">
                  <a16:creationId xmlns="" xmlns:a16="http://schemas.microsoft.com/office/drawing/2014/main" id="{5C59DBA9-AC28-49E2-85BF-BB41970F9323}"/>
                </a:ext>
              </a:extLst>
            </p:cNvPr>
            <p:cNvSpPr/>
            <p:nvPr/>
          </p:nvSpPr>
          <p:spPr>
            <a:xfrm>
              <a:off x="8077027" y="-8468"/>
              <a:ext cx="1066847" cy="6866996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24">
              <a:extLst>
                <a:ext uri="{FF2B5EF4-FFF2-40B4-BE49-F238E27FC236}">
                  <a16:creationId xmlns="" xmlns:a16="http://schemas.microsoft.com/office/drawing/2014/main" id="{D5127205-4C88-4C46-B0BE-ED875D8EE015}"/>
                </a:ext>
              </a:extLst>
            </p:cNvPr>
            <p:cNvSpPr/>
            <p:nvPr/>
          </p:nvSpPr>
          <p:spPr>
            <a:xfrm>
              <a:off x="8059565" y="4894488"/>
              <a:ext cx="1095423" cy="1964040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>
              <a:extLst>
                <a:ext uri="{FF2B5EF4-FFF2-40B4-BE49-F238E27FC236}">
                  <a16:creationId xmlns="" xmlns:a16="http://schemas.microsoft.com/office/drawing/2014/main" id="{28C22729-C6BA-4B22-98CA-E041955506A9}"/>
                </a:ext>
              </a:extLst>
            </p:cNvPr>
            <p:cNvSpPr/>
            <p:nvPr/>
          </p:nvSpPr>
          <p:spPr>
            <a:xfrm>
              <a:off x="-8466" y="-8468"/>
              <a:ext cx="863639" cy="5698416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461" y="2404534"/>
            <a:ext cx="776895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461" y="4050835"/>
            <a:ext cx="7768959" cy="1096899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vi-VN"/>
              <a:t>Bấm để chỉnh sửa kiểu tiêu đề phụ của Bản cái</a:t>
            </a:r>
            <a:endParaRPr lang="en-US" dirty="0"/>
          </a:p>
        </p:txBody>
      </p:sp>
      <p:sp>
        <p:nvSpPr>
          <p:cNvPr id="15" name="Date Placeholder 3">
            <a:extLst>
              <a:ext uri="{FF2B5EF4-FFF2-40B4-BE49-F238E27FC236}">
                <a16:creationId xmlns="" xmlns:a16="http://schemas.microsoft.com/office/drawing/2014/main" id="{9D0A3777-EBED-45C1-A299-0D85BCA8D1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6" name="Footer Placeholder 4">
            <a:extLst>
              <a:ext uri="{FF2B5EF4-FFF2-40B4-BE49-F238E27FC236}">
                <a16:creationId xmlns="" xmlns:a16="http://schemas.microsoft.com/office/drawing/2014/main" id="{4A809687-A655-4378-B65E-FE45AC2E9B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Slide Number Placeholder 5">
            <a:extLst>
              <a:ext uri="{FF2B5EF4-FFF2-40B4-BE49-F238E27FC236}">
                <a16:creationId xmlns="" xmlns:a16="http://schemas.microsoft.com/office/drawing/2014/main" id="{97DEA3A5-E4AD-4038-BF3D-DF91314A3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1F6D1B1-9A0E-4402-AA53-C81B8A4AE5E1}" type="slidenum">
              <a:rPr lang="en-US" altLang="en-US">
                <a:solidFill>
                  <a:srgbClr val="90C22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0651123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ề và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4AC566F-4154-4505-9B2C-EC280908D1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6331B18-F58C-4261-89E8-A3D008082D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1300F7A-0CFD-4053-9531-EDE3C2EAC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B9BBE12-6A1F-46D3-A007-B9FF905D77F2}" type="slidenum">
              <a:rPr lang="en-US" altLang="en-US" smtClean="0">
                <a:solidFill>
                  <a:srgbClr val="90C22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7351999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ầu trang của Phầ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798" y="2700869"/>
            <a:ext cx="8463620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798" y="4527448"/>
            <a:ext cx="8463620" cy="860400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4AC566F-4154-4505-9B2C-EC280908D1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6331B18-F58C-4261-89E8-A3D008082D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1300F7A-0CFD-4053-9531-EDE3C2EAC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3564A4E-3CDE-4CDB-8728-C6755ADDDDF0}" type="slidenum">
              <a:rPr lang="en-US" altLang="en-US" smtClean="0">
                <a:solidFill>
                  <a:srgbClr val="90C22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5287375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609600"/>
            <a:ext cx="8463619" cy="1320800"/>
          </a:xfrm>
        </p:spPr>
        <p:txBody>
          <a:bodyPr/>
          <a:lstStyle/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2801" y="2160589"/>
            <a:ext cx="411747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58939" y="2160590"/>
            <a:ext cx="411748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="" xmlns:a16="http://schemas.microsoft.com/office/drawing/2014/main" id="{14AC566F-4154-4505-9B2C-EC280908D1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>
            <a:extLst>
              <a:ext uri="{FF2B5EF4-FFF2-40B4-BE49-F238E27FC236}">
                <a16:creationId xmlns="" xmlns:a16="http://schemas.microsoft.com/office/drawing/2014/main" id="{06331B18-F58C-4261-89E8-A3D008082D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="" xmlns:a16="http://schemas.microsoft.com/office/drawing/2014/main" id="{A1300F7A-0CFD-4053-9531-EDE3C2EAC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6C8171F-486A-4403-ABB9-96EF998DF22E}" type="slidenum">
              <a:rPr lang="en-US" altLang="en-US" smtClean="0">
                <a:solidFill>
                  <a:srgbClr val="90C22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2747427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ép so sá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609600"/>
            <a:ext cx="8463617" cy="1320800"/>
          </a:xfrm>
        </p:spPr>
        <p:txBody>
          <a:bodyPr/>
          <a:lstStyle>
            <a:lvl1pPr>
              <a:defRPr/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799" y="2160983"/>
            <a:ext cx="41208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2799" y="2737247"/>
            <a:ext cx="4120896" cy="3304117"/>
          </a:xfrm>
        </p:spPr>
        <p:txBody>
          <a:bodyPr>
            <a:normAutofit/>
          </a:bodyPr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55520" y="2160983"/>
            <a:ext cx="41208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55520" y="2737247"/>
            <a:ext cx="4120896" cy="3304117"/>
          </a:xfrm>
        </p:spPr>
        <p:txBody>
          <a:bodyPr>
            <a:normAutofit/>
          </a:bodyPr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="" xmlns:a16="http://schemas.microsoft.com/office/drawing/2014/main" id="{14AC566F-4154-4505-9B2C-EC280908D1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>
            <a:extLst>
              <a:ext uri="{FF2B5EF4-FFF2-40B4-BE49-F238E27FC236}">
                <a16:creationId xmlns="" xmlns:a16="http://schemas.microsoft.com/office/drawing/2014/main" id="{06331B18-F58C-4261-89E8-A3D008082D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="" xmlns:a16="http://schemas.microsoft.com/office/drawing/2014/main" id="{A1300F7A-0CFD-4053-9531-EDE3C2EAC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F0DC2D9-25C7-4A6A-92E8-45617D70D0C6}" type="slidenum">
              <a:rPr lang="en-US" altLang="en-US" smtClean="0">
                <a:solidFill>
                  <a:srgbClr val="90C22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4644357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ỉ Tiêu đê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799" y="609600"/>
            <a:ext cx="8463619" cy="1320800"/>
          </a:xfrm>
        </p:spPr>
        <p:txBody>
          <a:bodyPr/>
          <a:lstStyle/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="" xmlns:a16="http://schemas.microsoft.com/office/drawing/2014/main" id="{14AC566F-4154-4505-9B2C-EC280908D1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>
            <a:extLst>
              <a:ext uri="{FF2B5EF4-FFF2-40B4-BE49-F238E27FC236}">
                <a16:creationId xmlns="" xmlns:a16="http://schemas.microsoft.com/office/drawing/2014/main" id="{06331B18-F58C-4261-89E8-A3D008082D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>
            <a:extLst>
              <a:ext uri="{FF2B5EF4-FFF2-40B4-BE49-F238E27FC236}">
                <a16:creationId xmlns="" xmlns:a16="http://schemas.microsoft.com/office/drawing/2014/main" id="{A1300F7A-0CFD-4053-9531-EDE3C2EAC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82BD5C0-A7B7-480C-8213-5C2E28DB42B6}" type="slidenum">
              <a:rPr lang="en-US" altLang="en-US" smtClean="0">
                <a:solidFill>
                  <a:srgbClr val="90C22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7989497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ố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="" xmlns:a16="http://schemas.microsoft.com/office/drawing/2014/main" id="{14AC566F-4154-4505-9B2C-EC280908D1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>
            <a:extLst>
              <a:ext uri="{FF2B5EF4-FFF2-40B4-BE49-F238E27FC236}">
                <a16:creationId xmlns="" xmlns:a16="http://schemas.microsoft.com/office/drawing/2014/main" id="{06331B18-F58C-4261-89E8-A3D008082D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="" xmlns:a16="http://schemas.microsoft.com/office/drawing/2014/main" id="{A1300F7A-0CFD-4053-9531-EDE3C2EAC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D48103A-661E-42FF-9997-373BA8641CB5}" type="slidenum">
              <a:rPr lang="en-US" altLang="en-US" smtClean="0">
                <a:solidFill>
                  <a:srgbClr val="90C22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4588534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ội dung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799" y="1498604"/>
            <a:ext cx="3720243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1701" y="514926"/>
            <a:ext cx="4514716" cy="5526437"/>
          </a:xfrm>
        </p:spPr>
        <p:txBody>
          <a:bodyPr>
            <a:normAutofit/>
          </a:bodyPr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2799" y="2777069"/>
            <a:ext cx="3720243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="" xmlns:a16="http://schemas.microsoft.com/office/drawing/2014/main" id="{14AC566F-4154-4505-9B2C-EC280908D1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>
            <a:extLst>
              <a:ext uri="{FF2B5EF4-FFF2-40B4-BE49-F238E27FC236}">
                <a16:creationId xmlns="" xmlns:a16="http://schemas.microsoft.com/office/drawing/2014/main" id="{06331B18-F58C-4261-89E8-A3D008082D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="" xmlns:a16="http://schemas.microsoft.com/office/drawing/2014/main" id="{A1300F7A-0CFD-4053-9531-EDE3C2EAC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B23AAC-C9D7-472A-B1F7-BA9365A4CD3B}" type="slidenum">
              <a:rPr lang="en-US" altLang="en-US" smtClean="0">
                <a:solidFill>
                  <a:srgbClr val="90C22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1571601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̉nh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799" y="4800600"/>
            <a:ext cx="846361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799" y="609600"/>
            <a:ext cx="8463619" cy="3845718"/>
          </a:xfr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vi-VN" noProof="0"/>
              <a:t>Bấm biểu tượng để thêm hình ảnh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2799" y="5367338"/>
            <a:ext cx="8463619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="" xmlns:a16="http://schemas.microsoft.com/office/drawing/2014/main" id="{14AC566F-4154-4505-9B2C-EC280908D1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>
            <a:extLst>
              <a:ext uri="{FF2B5EF4-FFF2-40B4-BE49-F238E27FC236}">
                <a16:creationId xmlns="" xmlns:a16="http://schemas.microsoft.com/office/drawing/2014/main" id="{06331B18-F58C-4261-89E8-A3D008082D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="" xmlns:a16="http://schemas.microsoft.com/office/drawing/2014/main" id="{A1300F7A-0CFD-4053-9531-EDE3C2EAC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29B120E-6EBC-4FEC-A094-5CCD98F4858E}" type="slidenum">
              <a:rPr lang="en-US" altLang="en-US" smtClean="0">
                <a:solidFill>
                  <a:srgbClr val="90C22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002878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anh Thiế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798" y="1931988"/>
            <a:ext cx="8463620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798" y="4527448"/>
            <a:ext cx="8463620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4AC566F-4154-4505-9B2C-EC280908D1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6331B18-F58C-4261-89E8-A3D008082D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1300F7A-0CFD-4053-9531-EDE3C2EAC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5C8738-C469-4A32-9178-7035009A0356}" type="slidenum">
              <a:rPr lang="en-US" altLang="en-US" smtClean="0">
                <a:solidFill>
                  <a:srgbClr val="90C22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5889250"/>
      </p:ext>
    </p:extLst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êu đề và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609600"/>
            <a:ext cx="8463619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800" y="4470400"/>
            <a:ext cx="8463619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4AC566F-4154-4505-9B2C-EC280908D1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6331B18-F58C-4261-89E8-A3D008082D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1300F7A-0CFD-4053-9531-EDE3C2EAC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C210748-56E7-42A8-B827-FD3D6DB79501}" type="slidenum">
              <a:rPr lang="en-US" altLang="en-US" smtClean="0">
                <a:solidFill>
                  <a:srgbClr val="90C22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6022381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ích dẫn cùng vớ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23">
            <a:extLst>
              <a:ext uri="{FF2B5EF4-FFF2-40B4-BE49-F238E27FC236}">
                <a16:creationId xmlns="" xmlns:a16="http://schemas.microsoft.com/office/drawing/2014/main" id="{EBBA51D0-182E-4C37-AA12-0608CA9DCB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3467" y="790575"/>
            <a:ext cx="609600" cy="5842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8000">
                <a:solidFill>
                  <a:srgbClr val="C0E474"/>
                </a:solidFill>
                <a:latin typeface="Arial" panose="020B0604020202020204" pitchFamily="34" charset="0"/>
              </a:rPr>
              <a:t>“</a:t>
            </a:r>
          </a:p>
        </p:txBody>
      </p:sp>
      <p:sp>
        <p:nvSpPr>
          <p:cNvPr id="6" name="TextBox 24">
            <a:extLst>
              <a:ext uri="{FF2B5EF4-FFF2-40B4-BE49-F238E27FC236}">
                <a16:creationId xmlns="" xmlns:a16="http://schemas.microsoft.com/office/drawing/2014/main" id="{566716A2-E3F0-47D8-A001-E6474CE818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97951" y="2886075"/>
            <a:ext cx="609600" cy="585788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8000">
                <a:solidFill>
                  <a:srgbClr val="C0E474"/>
                </a:solidFill>
                <a:latin typeface="Arial" panose="020B0604020202020204" pitchFamily="34" charset="0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3180" y="609600"/>
            <a:ext cx="809624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68099" y="3632200"/>
            <a:ext cx="7226405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798" y="4470400"/>
            <a:ext cx="8463620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="" xmlns:a16="http://schemas.microsoft.com/office/drawing/2014/main" id="{F7BE23BC-FA0F-4C6F-B3C0-AA0AAA434D87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>
            <a:extLst>
              <a:ext uri="{FF2B5EF4-FFF2-40B4-BE49-F238E27FC236}">
                <a16:creationId xmlns="" xmlns:a16="http://schemas.microsoft.com/office/drawing/2014/main" id="{46ACD545-9CCF-42E9-8275-8A8389FB7B90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="" xmlns:a16="http://schemas.microsoft.com/office/drawing/2014/main" id="{162A32A9-07C3-4F20-8A25-E2B2469A9FE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2471C8B-F2F5-4DA4-BB38-94CA3CA499D7}" type="slidenum">
              <a:rPr lang="en-US" altLang="en-US">
                <a:solidFill>
                  <a:srgbClr val="90C22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359932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anh Thiế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798" y="1931988"/>
            <a:ext cx="8463620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798" y="4527448"/>
            <a:ext cx="8463620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4AC566F-4154-4505-9B2C-EC280908D1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6331B18-F58C-4261-89E8-A3D008082D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1300F7A-0CFD-4053-9531-EDE3C2EAC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5C8738-C469-4A32-9178-7035009A0356}" type="slidenum">
              <a:rPr lang="en-US" altLang="en-US" smtClean="0">
                <a:solidFill>
                  <a:srgbClr val="90C22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2329223"/>
      </p:ext>
    </p:extLst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ích dẫn Danh Thiế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23">
            <a:extLst>
              <a:ext uri="{FF2B5EF4-FFF2-40B4-BE49-F238E27FC236}">
                <a16:creationId xmlns="" xmlns:a16="http://schemas.microsoft.com/office/drawing/2014/main" id="{E5CC1742-A769-4954-9BA1-4560AD4F5F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3467" y="790575"/>
            <a:ext cx="609600" cy="5842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8000">
                <a:solidFill>
                  <a:srgbClr val="C0E474"/>
                </a:solidFill>
                <a:latin typeface="Arial" panose="020B0604020202020204" pitchFamily="34" charset="0"/>
              </a:rPr>
              <a:t>“</a:t>
            </a:r>
          </a:p>
        </p:txBody>
      </p:sp>
      <p:sp>
        <p:nvSpPr>
          <p:cNvPr id="6" name="TextBox 24">
            <a:extLst>
              <a:ext uri="{FF2B5EF4-FFF2-40B4-BE49-F238E27FC236}">
                <a16:creationId xmlns="" xmlns:a16="http://schemas.microsoft.com/office/drawing/2014/main" id="{5EB7583E-40EF-471A-854E-AF150415AB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97951" y="2886075"/>
            <a:ext cx="609600" cy="585788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8000">
                <a:solidFill>
                  <a:srgbClr val="C0E474"/>
                </a:solidFill>
                <a:latin typeface="Arial" panose="020B0604020202020204" pitchFamily="34" charset="0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3180" y="609600"/>
            <a:ext cx="809624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812796" y="4013200"/>
            <a:ext cx="8463621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798" y="4527448"/>
            <a:ext cx="8463620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="" xmlns:a16="http://schemas.microsoft.com/office/drawing/2014/main" id="{354F06C2-D9FC-4B99-828A-9A10E2E91D18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>
            <a:extLst>
              <a:ext uri="{FF2B5EF4-FFF2-40B4-BE49-F238E27FC236}">
                <a16:creationId xmlns="" xmlns:a16="http://schemas.microsoft.com/office/drawing/2014/main" id="{68081DBF-2E4F-4C0F-8B90-BB2455B8731A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="" xmlns:a16="http://schemas.microsoft.com/office/drawing/2014/main" id="{2F6B1DFC-A467-4CCC-B7B3-67EDEAE013B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686E6F4-5600-4507-B69A-6B00D894C152}" type="slidenum">
              <a:rPr lang="en-US" altLang="en-US">
                <a:solidFill>
                  <a:srgbClr val="90C22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9602875"/>
      </p:ext>
    </p:extLst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Đúng hoặc Sa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1131" y="609600"/>
            <a:ext cx="8455287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812796" y="4013200"/>
            <a:ext cx="8463621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798" y="4527448"/>
            <a:ext cx="8463620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="" xmlns:a16="http://schemas.microsoft.com/office/drawing/2014/main" id="{14AC566F-4154-4505-9B2C-EC280908D191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>
            <a:extLst>
              <a:ext uri="{FF2B5EF4-FFF2-40B4-BE49-F238E27FC236}">
                <a16:creationId xmlns="" xmlns:a16="http://schemas.microsoft.com/office/drawing/2014/main" id="{06331B18-F58C-4261-89E8-A3D008082D67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="" xmlns:a16="http://schemas.microsoft.com/office/drawing/2014/main" id="{A1300F7A-0CFD-4053-9531-EDE3C2EAC9D7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9334D3E-8E15-4A41-82A7-809D35C1DEEB}" type="slidenum">
              <a:rPr lang="en-US" altLang="en-US" smtClean="0">
                <a:solidFill>
                  <a:srgbClr val="90C22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5335902"/>
      </p:ext>
    </p:extLst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4AC566F-4154-4505-9B2C-EC280908D1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6331B18-F58C-4261-89E8-A3D008082D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1300F7A-0CFD-4053-9531-EDE3C2EAC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68B8251-A817-4A9D-9316-3BA0B53BAAE3}" type="slidenum">
              <a:rPr lang="en-US" altLang="en-US" smtClean="0">
                <a:solidFill>
                  <a:srgbClr val="90C22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4220713"/>
      </p:ext>
    </p:extLst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9749" y="609601"/>
            <a:ext cx="1305083" cy="5251451"/>
          </a:xfrm>
        </p:spPr>
        <p:txBody>
          <a:bodyPr vert="eaVert" anchor="ctr"/>
          <a:lstStyle/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2799" y="609601"/>
            <a:ext cx="6926701" cy="5251451"/>
          </a:xfr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4AC566F-4154-4505-9B2C-EC280908D1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6331B18-F58C-4261-89E8-A3D008082D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1300F7A-0CFD-4053-9531-EDE3C2EAC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1F97F09-152F-41E9-A9AB-8ACB4DE61FEC}" type="slidenum">
              <a:rPr lang="en-US" altLang="en-US" smtClean="0">
                <a:solidFill>
                  <a:srgbClr val="90C22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7105886"/>
      </p:ext>
    </p:extLst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609600" y="1773241"/>
            <a:ext cx="5384800" cy="4352925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97600" y="1773241"/>
            <a:ext cx="5384800" cy="4352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="" xmlns:a16="http://schemas.microsoft.com/office/drawing/2014/main" id="{14AC566F-4154-4505-9B2C-EC280908D1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>
            <a:extLst>
              <a:ext uri="{FF2B5EF4-FFF2-40B4-BE49-F238E27FC236}">
                <a16:creationId xmlns="" xmlns:a16="http://schemas.microsoft.com/office/drawing/2014/main" id="{06331B18-F58C-4261-89E8-A3D008082D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="" xmlns:a16="http://schemas.microsoft.com/office/drawing/2014/main" id="{A1300F7A-0CFD-4053-9531-EDE3C2EAC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AF67E3A-8CF1-4C79-AB59-5E9B08B0FF26}" type="slidenum">
              <a:rPr lang="en-US" altLang="en-US" smtClean="0">
                <a:solidFill>
                  <a:srgbClr val="90C22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4062234"/>
      </p:ext>
    </p:extLst>
  </p:cSld>
  <p:clrMapOvr>
    <a:masterClrMapping/>
  </p:clrMapOvr>
  <p:transition>
    <p:cover dir="r"/>
  </p:transition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41"/>
            <a:ext cx="109728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="" xmlns:a16="http://schemas.microsoft.com/office/drawing/2014/main" id="{14AC566F-4154-4505-9B2C-EC280908D1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>
            <a:extLst>
              <a:ext uri="{FF2B5EF4-FFF2-40B4-BE49-F238E27FC236}">
                <a16:creationId xmlns="" xmlns:a16="http://schemas.microsoft.com/office/drawing/2014/main" id="{06331B18-F58C-4261-89E8-A3D008082D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>
            <a:extLst>
              <a:ext uri="{FF2B5EF4-FFF2-40B4-BE49-F238E27FC236}">
                <a16:creationId xmlns="" xmlns:a16="http://schemas.microsoft.com/office/drawing/2014/main" id="{A1300F7A-0CFD-4053-9531-EDE3C2EAC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DBDE4C6-710C-49F2-B993-BBA4EF541E2E}" type="slidenum">
              <a:rPr lang="en-US" altLang="en-US" smtClean="0">
                <a:solidFill>
                  <a:srgbClr val="90C22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8359285"/>
      </p:ext>
    </p:extLst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216E232-DB72-FD48-BD81-04152E349D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E89DC584-CE2B-554A-BA49-0A3EBF8331C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E48C318B-2F13-D548-B113-EE017941B0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>
              <a:defRPr/>
            </a:pPr>
            <a:fld id="{4971C26D-D9FF-3948-BBDC-8D647955F543}" type="datetimeFigureOut">
              <a:rPr lang="x-none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16/04/2024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E7A77DEE-892A-494C-88CE-BD5F8C95D7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>
              <a:defRPr/>
            </a:pPr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E5915B13-E07D-DD4E-B1D6-CF3D41EA3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>
              <a:defRPr/>
            </a:pPr>
            <a:fld id="{3BACC56F-A60A-9C43-9043-FA9FB87A86F2}" type="slidenum">
              <a:rPr lang="x-none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‹#›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543070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ích dẫn Danh Thiế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23">
            <a:extLst>
              <a:ext uri="{FF2B5EF4-FFF2-40B4-BE49-F238E27FC236}">
                <a16:creationId xmlns="" xmlns:a16="http://schemas.microsoft.com/office/drawing/2014/main" id="{E5CC1742-A769-4954-9BA1-4560AD4F5F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3467" y="790575"/>
            <a:ext cx="609600" cy="5842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8000">
                <a:solidFill>
                  <a:srgbClr val="C0E474"/>
                </a:solidFill>
                <a:latin typeface="Arial" panose="020B0604020202020204" pitchFamily="34" charset="0"/>
              </a:rPr>
              <a:t>“</a:t>
            </a:r>
          </a:p>
        </p:txBody>
      </p:sp>
      <p:sp>
        <p:nvSpPr>
          <p:cNvPr id="6" name="TextBox 24">
            <a:extLst>
              <a:ext uri="{FF2B5EF4-FFF2-40B4-BE49-F238E27FC236}">
                <a16:creationId xmlns="" xmlns:a16="http://schemas.microsoft.com/office/drawing/2014/main" id="{5EB7583E-40EF-471A-854E-AF150415AB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97951" y="2886075"/>
            <a:ext cx="609600" cy="585788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8000">
                <a:solidFill>
                  <a:srgbClr val="C0E474"/>
                </a:solidFill>
                <a:latin typeface="Arial" panose="020B0604020202020204" pitchFamily="34" charset="0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3180" y="609600"/>
            <a:ext cx="809624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812796" y="4013200"/>
            <a:ext cx="8463621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798" y="4527448"/>
            <a:ext cx="8463620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="" xmlns:a16="http://schemas.microsoft.com/office/drawing/2014/main" id="{354F06C2-D9FC-4B99-828A-9A10E2E91D18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>
            <a:extLst>
              <a:ext uri="{FF2B5EF4-FFF2-40B4-BE49-F238E27FC236}">
                <a16:creationId xmlns="" xmlns:a16="http://schemas.microsoft.com/office/drawing/2014/main" id="{68081DBF-2E4F-4C0F-8B90-BB2455B8731A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="" xmlns:a16="http://schemas.microsoft.com/office/drawing/2014/main" id="{2F6B1DFC-A467-4CCC-B7B3-67EDEAE013B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686E6F4-5600-4507-B69A-6B00D894C152}" type="slidenum">
              <a:rPr lang="en-US" altLang="en-US">
                <a:solidFill>
                  <a:srgbClr val="90C22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3161175"/>
      </p:ext>
    </p:extLst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FF7A39D-CFC7-F846-BAA5-246FF08E70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FCC8DEA1-7002-8F41-9F52-482AC750CD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8A049093-9106-CB48-BC65-BE0B5F816F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>
              <a:defRPr/>
            </a:pPr>
            <a:fld id="{4971C26D-D9FF-3948-BBDC-8D647955F543}" type="datetimeFigureOut">
              <a:rPr lang="x-none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16/04/2024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2FE8B173-E506-A341-A1B0-061E3198BC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>
              <a:defRPr/>
            </a:pPr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CEBD151-D9D1-6F4B-8BE2-43675E1611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>
              <a:defRPr/>
            </a:pPr>
            <a:fld id="{3BACC56F-A60A-9C43-9043-FA9FB87A86F2}" type="slidenum">
              <a:rPr lang="x-none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‹#›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5805578"/>
      </p:ext>
    </p:extLst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B194F9D-6BB0-BC46-881E-CB0CC294BC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D1D961F0-2C52-D64F-B3AD-35D7195893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87AB7BED-1D32-4B47-A57C-3E70ADF511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>
              <a:defRPr/>
            </a:pPr>
            <a:fld id="{4971C26D-D9FF-3948-BBDC-8D647955F543}" type="datetimeFigureOut">
              <a:rPr lang="x-none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16/04/2024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EB6A01A0-3162-B141-92EA-2DA19A042D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>
              <a:defRPr/>
            </a:pPr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F244BC8-836E-2748-8201-7A897E8B71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>
              <a:defRPr/>
            </a:pPr>
            <a:fld id="{3BACC56F-A60A-9C43-9043-FA9FB87A86F2}" type="slidenum">
              <a:rPr lang="x-none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‹#›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0230669"/>
      </p:ext>
    </p:extLst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83F04EB-E90E-D042-B886-DB2E107137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3E0CC7BE-FD68-964D-823A-1248B585EBD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8D816A3A-6E3A-2646-BD84-00B1A37818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08FDD43A-E4DD-0141-9F3F-6DF1757596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>
              <a:defRPr/>
            </a:pPr>
            <a:fld id="{4971C26D-D9FF-3948-BBDC-8D647955F543}" type="datetimeFigureOut">
              <a:rPr lang="x-none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16/04/2024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575A0BE6-A906-A548-99EE-5F1F979414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>
              <a:defRPr/>
            </a:pPr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1F74D55C-7CAA-6747-A9FD-E25F550226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>
              <a:defRPr/>
            </a:pPr>
            <a:fld id="{3BACC56F-A60A-9C43-9043-FA9FB87A86F2}" type="slidenum">
              <a:rPr lang="x-none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‹#›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6954788"/>
      </p:ext>
    </p:extLst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7249658-518D-2241-8571-9F1084B560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83A4CE89-B235-7046-8A8B-285478FF3F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FA346F79-33A1-1E42-A58A-ED688ED479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EC7F4AB7-AB4A-D346-B76E-F076E4A4386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0B79AB84-096A-6B4F-9365-6DA564DF83E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FE7879F9-DC8A-2848-B0FB-7C9242A20C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>
              <a:defRPr/>
            </a:pPr>
            <a:fld id="{4971C26D-D9FF-3948-BBDC-8D647955F543}" type="datetimeFigureOut">
              <a:rPr lang="x-none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16/04/2024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46B828E3-7F40-E94F-A995-C41C1A3B86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>
              <a:defRPr/>
            </a:pPr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632E1499-9B85-1C4B-B30E-30D82E5F1B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>
              <a:defRPr/>
            </a:pPr>
            <a:fld id="{3BACC56F-A60A-9C43-9043-FA9FB87A86F2}" type="slidenum">
              <a:rPr lang="x-none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‹#›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790594"/>
      </p:ext>
    </p:extLst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1C6234E-02ED-664F-939D-49F026EA57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58DD0901-0AE8-2C45-9A0B-56DEDECEBA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>
              <a:defRPr/>
            </a:pPr>
            <a:fld id="{4971C26D-D9FF-3948-BBDC-8D647955F543}" type="datetimeFigureOut">
              <a:rPr lang="x-none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16/04/2024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36DB9A06-A8BA-7C47-9C61-8CEF29A153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>
              <a:defRPr/>
            </a:pPr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9B06E50A-D0B4-0B4B-A815-3128B70CF9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>
              <a:defRPr/>
            </a:pPr>
            <a:fld id="{3BACC56F-A60A-9C43-9043-FA9FB87A86F2}" type="slidenum">
              <a:rPr lang="x-none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‹#›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987777"/>
      </p:ext>
    </p:extLst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C240A5E0-8528-A042-A5FD-CA866F0F43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>
              <a:defRPr/>
            </a:pPr>
            <a:fld id="{4971C26D-D9FF-3948-BBDC-8D647955F543}" type="datetimeFigureOut">
              <a:rPr lang="x-none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16/04/2024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877C6C04-46C0-1342-9DC3-FFC88A153D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>
              <a:defRPr/>
            </a:pPr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7EEA5B75-046C-9E44-A545-7928A71F6A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>
              <a:defRPr/>
            </a:pPr>
            <a:fld id="{3BACC56F-A60A-9C43-9043-FA9FB87A86F2}" type="slidenum">
              <a:rPr lang="x-none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‹#›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0833987"/>
      </p:ext>
    </p:extLst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9B62525-D2E3-7C43-B681-F8E5F247C3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DFDC1B71-25C0-0849-B736-E5AC413601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817D99E8-C4AE-124E-9D22-4FC013D0AE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F81CC28F-A406-DB44-987D-4210385865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>
              <a:defRPr/>
            </a:pPr>
            <a:fld id="{4971C26D-D9FF-3948-BBDC-8D647955F543}" type="datetimeFigureOut">
              <a:rPr lang="x-none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16/04/2024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340A9F2D-3043-7249-B21C-0112BBC94F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>
              <a:defRPr/>
            </a:pPr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115BD074-C0A6-1F4E-8EF8-12148EF914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>
              <a:defRPr/>
            </a:pPr>
            <a:fld id="{3BACC56F-A60A-9C43-9043-FA9FB87A86F2}" type="slidenum">
              <a:rPr lang="x-none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‹#›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162102"/>
      </p:ext>
    </p:extLst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8C5F732-4183-AD49-BC02-94C6EF9AA7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D4342E22-4994-EC46-87F6-B266B95182E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x-none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4185BF19-41CF-164B-9314-54F3B7E2DE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101BA9D8-B683-F14C-B6D3-143597D862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>
              <a:defRPr/>
            </a:pPr>
            <a:fld id="{4971C26D-D9FF-3948-BBDC-8D647955F543}" type="datetimeFigureOut">
              <a:rPr lang="x-none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16/04/2024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897CB334-216D-534A-8DD1-E430689388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>
              <a:defRPr/>
            </a:pPr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AFE59458-83C9-E54C-82B7-1D14A5FAB2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>
              <a:defRPr/>
            </a:pPr>
            <a:fld id="{3BACC56F-A60A-9C43-9043-FA9FB87A86F2}" type="slidenum">
              <a:rPr lang="x-none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‹#›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5543446"/>
      </p:ext>
    </p:extLst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1894816-E634-3748-97AF-82F9EEF7F4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759AE03A-5426-BC4F-A923-8AEC511BC6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74C7A0D3-65C6-F840-8037-6A421164D2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>
              <a:defRPr/>
            </a:pPr>
            <a:fld id="{4971C26D-D9FF-3948-BBDC-8D647955F543}" type="datetimeFigureOut">
              <a:rPr lang="x-none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16/04/2024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50BD6EC8-79A5-B74C-9C62-0E363FFAF4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>
              <a:defRPr/>
            </a:pPr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66DC811-DE09-044F-BF73-9702D75753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>
              <a:defRPr/>
            </a:pPr>
            <a:fld id="{3BACC56F-A60A-9C43-9043-FA9FB87A86F2}" type="slidenum">
              <a:rPr lang="x-none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‹#›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269971"/>
      </p:ext>
    </p:extLst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1BBDA42E-2F81-1648-9FFE-49E8F457CD3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DBD97360-90D8-9748-8991-913EE6D2EC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6DB67DA-7D31-6249-9D7A-B8D5B06D59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>
              <a:defRPr/>
            </a:pPr>
            <a:fld id="{4971C26D-D9FF-3948-BBDC-8D647955F543}" type="datetimeFigureOut">
              <a:rPr lang="x-none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16/04/2024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1DE0225-6CD1-D749-9C41-C996F2D4C1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>
              <a:defRPr/>
            </a:pPr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E4B34B92-0639-8843-A584-71AB07AD08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>
              <a:defRPr/>
            </a:pPr>
            <a:fld id="{3BACC56F-A60A-9C43-9043-FA9FB87A86F2}" type="slidenum">
              <a:rPr lang="x-none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‹#›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48537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Đúng hoặc Sa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1131" y="609600"/>
            <a:ext cx="8455287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812796" y="4013200"/>
            <a:ext cx="8463621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798" y="4527448"/>
            <a:ext cx="8463620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="" xmlns:a16="http://schemas.microsoft.com/office/drawing/2014/main" id="{14AC566F-4154-4505-9B2C-EC280908D191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>
            <a:extLst>
              <a:ext uri="{FF2B5EF4-FFF2-40B4-BE49-F238E27FC236}">
                <a16:creationId xmlns="" xmlns:a16="http://schemas.microsoft.com/office/drawing/2014/main" id="{06331B18-F58C-4261-89E8-A3D008082D67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="" xmlns:a16="http://schemas.microsoft.com/office/drawing/2014/main" id="{A1300F7A-0CFD-4053-9531-EDE3C2EAC9D7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9334D3E-8E15-4A41-82A7-809D35C1DEEB}" type="slidenum">
              <a:rPr lang="en-US" altLang="en-US" smtClean="0">
                <a:solidFill>
                  <a:srgbClr val="90C22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7930633"/>
      </p:ext>
    </p:extLst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oogle Shape;9;p2"/>
          <p:cNvGrpSpPr/>
          <p:nvPr/>
        </p:nvGrpSpPr>
        <p:grpSpPr>
          <a:xfrm>
            <a:off x="181733" y="186067"/>
            <a:ext cx="11747600" cy="6507200"/>
            <a:chOff x="136300" y="139550"/>
            <a:chExt cx="8810700" cy="4880400"/>
          </a:xfrm>
        </p:grpSpPr>
        <p:sp>
          <p:nvSpPr>
            <p:cNvPr id="10" name="Google Shape;10;p2"/>
            <p:cNvSpPr/>
            <p:nvPr/>
          </p:nvSpPr>
          <p:spPr>
            <a:xfrm flipH="1">
              <a:off x="136300" y="139550"/>
              <a:ext cx="8810700" cy="48804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buFont typeface="Arial"/>
                <a:buNone/>
                <a:defRPr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1" name="Google Shape;11;p2"/>
            <p:cNvSpPr/>
            <p:nvPr/>
          </p:nvSpPr>
          <p:spPr>
            <a:xfrm flipH="1">
              <a:off x="188200" y="197150"/>
              <a:ext cx="8706900" cy="4765200"/>
            </a:xfrm>
            <a:prstGeom prst="rect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buFont typeface="Arial"/>
                <a:buNone/>
                <a:defRPr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950967" y="1599167"/>
            <a:ext cx="7004400" cy="294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5200"/>
              <a:buNone/>
              <a:defRPr sz="6667">
                <a:latin typeface="Aref Ruqaa"/>
                <a:ea typeface="Aref Ruqaa"/>
                <a:cs typeface="Aref Ruqaa"/>
                <a:sym typeface="Aref Ruqa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1"/>
          </p:nvPr>
        </p:nvSpPr>
        <p:spPr>
          <a:xfrm>
            <a:off x="950967" y="4896033"/>
            <a:ext cx="5240000" cy="63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133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pic>
        <p:nvPicPr>
          <p:cNvPr id="14" name="Google Shape;14;p2"/>
          <p:cNvPicPr preferRelativeResize="0"/>
          <p:nvPr/>
        </p:nvPicPr>
        <p:blipFill rotWithShape="1">
          <a:blip r:embed="rId3">
            <a:alphaModFix/>
          </a:blip>
          <a:srcRect l="357" r="347"/>
          <a:stretch/>
        </p:blipFill>
        <p:spPr>
          <a:xfrm>
            <a:off x="-143429" y="0"/>
            <a:ext cx="1677932" cy="12032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15;p2"/>
          <p:cNvPicPr preferRelativeResize="0"/>
          <p:nvPr/>
        </p:nvPicPr>
        <p:blipFill rotWithShape="1">
          <a:blip r:embed="rId3">
            <a:alphaModFix/>
          </a:blip>
          <a:srcRect l="347" r="357"/>
          <a:stretch/>
        </p:blipFill>
        <p:spPr>
          <a:xfrm rot="10800000" flipH="1">
            <a:off x="-34233" y="5804639"/>
            <a:ext cx="1459532" cy="1046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16;p2"/>
          <p:cNvPicPr preferRelativeResize="0"/>
          <p:nvPr/>
        </p:nvPicPr>
        <p:blipFill rotWithShape="1">
          <a:blip r:embed="rId4">
            <a:alphaModFix/>
          </a:blip>
          <a:srcRect t="670" b="680"/>
          <a:stretch/>
        </p:blipFill>
        <p:spPr>
          <a:xfrm rot="5905218">
            <a:off x="11173085" y="5716560"/>
            <a:ext cx="886896" cy="1214217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Google Shape;17;p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463500" y="1511800"/>
            <a:ext cx="5929533" cy="592953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52222581"/>
      </p:ext>
    </p:extLst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 txBox="1">
            <a:spLocks noGrp="1"/>
          </p:cNvSpPr>
          <p:nvPr>
            <p:ph type="ctrTitle"/>
          </p:nvPr>
        </p:nvSpPr>
        <p:spPr>
          <a:xfrm>
            <a:off x="5919068" y="3112495"/>
            <a:ext cx="5322000" cy="112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000"/>
              <a:buNone/>
              <a:defRPr sz="6667" b="1">
                <a:solidFill>
                  <a:schemeClr val="dk1"/>
                </a:solidFill>
              </a:defRPr>
            </a:lvl1pPr>
            <a:lvl2pPr lvl="1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6667">
                <a:solidFill>
                  <a:schemeClr val="accent4"/>
                </a:solidFill>
              </a:defRPr>
            </a:lvl2pPr>
            <a:lvl3pPr lvl="2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6667">
                <a:solidFill>
                  <a:schemeClr val="accent4"/>
                </a:solidFill>
              </a:defRPr>
            </a:lvl3pPr>
            <a:lvl4pPr lvl="3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6667">
                <a:solidFill>
                  <a:schemeClr val="accent4"/>
                </a:solidFill>
              </a:defRPr>
            </a:lvl4pPr>
            <a:lvl5pPr lvl="4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6667">
                <a:solidFill>
                  <a:schemeClr val="accent4"/>
                </a:solidFill>
              </a:defRPr>
            </a:lvl5pPr>
            <a:lvl6pPr lvl="5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6667">
                <a:solidFill>
                  <a:schemeClr val="accent4"/>
                </a:solidFill>
              </a:defRPr>
            </a:lvl6pPr>
            <a:lvl7pPr lvl="6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6667">
                <a:solidFill>
                  <a:schemeClr val="accent4"/>
                </a:solidFill>
              </a:defRPr>
            </a:lvl7pPr>
            <a:lvl8pPr lvl="7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6667">
                <a:solidFill>
                  <a:schemeClr val="accent4"/>
                </a:solidFill>
              </a:defRPr>
            </a:lvl8pPr>
            <a:lvl9pPr lvl="8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000"/>
              <a:buNone/>
              <a:defRPr sz="6667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title" idx="2" hasCustomPrompt="1"/>
          </p:nvPr>
        </p:nvSpPr>
        <p:spPr>
          <a:xfrm>
            <a:off x="5893408" y="1578233"/>
            <a:ext cx="1606000" cy="141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6667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21" name="Google Shape;21;p3"/>
          <p:cNvSpPr txBox="1">
            <a:spLocks noGrp="1"/>
          </p:cNvSpPr>
          <p:nvPr>
            <p:ph type="subTitle" idx="1"/>
          </p:nvPr>
        </p:nvSpPr>
        <p:spPr>
          <a:xfrm>
            <a:off x="5919068" y="4306364"/>
            <a:ext cx="5322000" cy="93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2133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9pPr>
          </a:lstStyle>
          <a:p>
            <a:endParaRPr/>
          </a:p>
        </p:txBody>
      </p:sp>
      <p:grpSp>
        <p:nvGrpSpPr>
          <p:cNvPr id="22" name="Google Shape;22;p3"/>
          <p:cNvGrpSpPr/>
          <p:nvPr/>
        </p:nvGrpSpPr>
        <p:grpSpPr>
          <a:xfrm>
            <a:off x="181733" y="186067"/>
            <a:ext cx="11747600" cy="6507200"/>
            <a:chOff x="136300" y="139550"/>
            <a:chExt cx="8810700" cy="4880400"/>
          </a:xfrm>
        </p:grpSpPr>
        <p:sp>
          <p:nvSpPr>
            <p:cNvPr id="23" name="Google Shape;23;p3"/>
            <p:cNvSpPr/>
            <p:nvPr/>
          </p:nvSpPr>
          <p:spPr>
            <a:xfrm flipH="1">
              <a:off x="136300" y="139550"/>
              <a:ext cx="8810700" cy="48804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buFont typeface="Arial"/>
                <a:buNone/>
                <a:defRPr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4" name="Google Shape;24;p3"/>
            <p:cNvSpPr/>
            <p:nvPr/>
          </p:nvSpPr>
          <p:spPr>
            <a:xfrm flipH="1">
              <a:off x="188200" y="197150"/>
              <a:ext cx="8706900" cy="4765200"/>
            </a:xfrm>
            <a:prstGeom prst="rect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buFont typeface="Arial"/>
                <a:buNone/>
                <a:defRPr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98109101"/>
      </p:ext>
    </p:extLst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body" idx="1"/>
          </p:nvPr>
        </p:nvSpPr>
        <p:spPr>
          <a:xfrm>
            <a:off x="950967" y="1482933"/>
            <a:ext cx="10290000" cy="466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AutoNum type="arabicPeriod"/>
              <a:defRPr sz="1600"/>
            </a:lvl1pPr>
            <a:lvl2pPr marL="1219170" lvl="1" indent="-406390">
              <a:spcBef>
                <a:spcPts val="0"/>
              </a:spcBef>
              <a:spcAft>
                <a:spcPts val="0"/>
              </a:spcAft>
              <a:buSzPts val="1200"/>
              <a:buAutoNum type="alphaLcPeriod"/>
              <a:defRPr sz="1600"/>
            </a:lvl2pPr>
            <a:lvl3pPr marL="1828754" lvl="2" indent="-406390">
              <a:spcBef>
                <a:spcPts val="0"/>
              </a:spcBef>
              <a:spcAft>
                <a:spcPts val="0"/>
              </a:spcAft>
              <a:buSzPts val="1200"/>
              <a:buAutoNum type="romanLcPeriod"/>
              <a:defRPr sz="1600"/>
            </a:lvl3pPr>
            <a:lvl4pPr marL="2438339" lvl="3" indent="-406390">
              <a:spcBef>
                <a:spcPts val="0"/>
              </a:spcBef>
              <a:spcAft>
                <a:spcPts val="0"/>
              </a:spcAft>
              <a:buSzPts val="1200"/>
              <a:buAutoNum type="arabicPeriod"/>
              <a:defRPr sz="1600"/>
            </a:lvl4pPr>
            <a:lvl5pPr marL="3047924" lvl="4" indent="-406390">
              <a:spcBef>
                <a:spcPts val="0"/>
              </a:spcBef>
              <a:spcAft>
                <a:spcPts val="0"/>
              </a:spcAft>
              <a:buSzPts val="1200"/>
              <a:buAutoNum type="alphaLcPeriod"/>
              <a:defRPr sz="1600"/>
            </a:lvl5pPr>
            <a:lvl6pPr marL="3657509" lvl="5" indent="-406390">
              <a:spcBef>
                <a:spcPts val="0"/>
              </a:spcBef>
              <a:spcAft>
                <a:spcPts val="0"/>
              </a:spcAft>
              <a:buSzPts val="1200"/>
              <a:buAutoNum type="romanLcPeriod"/>
              <a:defRPr sz="1600"/>
            </a:lvl6pPr>
            <a:lvl7pPr marL="4267093" lvl="6" indent="-406390">
              <a:spcBef>
                <a:spcPts val="0"/>
              </a:spcBef>
              <a:spcAft>
                <a:spcPts val="0"/>
              </a:spcAft>
              <a:buSzPts val="1200"/>
              <a:buAutoNum type="arabicPeriod"/>
              <a:defRPr sz="1600"/>
            </a:lvl7pPr>
            <a:lvl8pPr marL="4876678" lvl="7" indent="-406390">
              <a:spcBef>
                <a:spcPts val="0"/>
              </a:spcBef>
              <a:spcAft>
                <a:spcPts val="0"/>
              </a:spcAft>
              <a:buSzPts val="1200"/>
              <a:buAutoNum type="alphaLcPeriod"/>
              <a:defRPr sz="1600"/>
            </a:lvl8pPr>
            <a:lvl9pPr marL="5486263" lvl="8" indent="-406390">
              <a:spcBef>
                <a:spcPts val="0"/>
              </a:spcBef>
              <a:spcAft>
                <a:spcPts val="0"/>
              </a:spcAft>
              <a:buSzPts val="1200"/>
              <a:buAutoNum type="romanLcPeriod"/>
              <a:defRPr sz="1600"/>
            </a:lvl9pPr>
          </a:lstStyle>
          <a:p>
            <a:endParaRPr/>
          </a:p>
        </p:txBody>
      </p:sp>
      <p:grpSp>
        <p:nvGrpSpPr>
          <p:cNvPr id="28" name="Google Shape;28;p4"/>
          <p:cNvGrpSpPr/>
          <p:nvPr/>
        </p:nvGrpSpPr>
        <p:grpSpPr>
          <a:xfrm>
            <a:off x="181733" y="186067"/>
            <a:ext cx="11747600" cy="6507200"/>
            <a:chOff x="136300" y="139550"/>
            <a:chExt cx="8810700" cy="4880400"/>
          </a:xfrm>
        </p:grpSpPr>
        <p:sp>
          <p:nvSpPr>
            <p:cNvPr id="29" name="Google Shape;29;p4"/>
            <p:cNvSpPr/>
            <p:nvPr/>
          </p:nvSpPr>
          <p:spPr>
            <a:xfrm flipH="1">
              <a:off x="136300" y="139550"/>
              <a:ext cx="8810700" cy="48804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buFont typeface="Arial"/>
                <a:buNone/>
                <a:defRPr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" name="Google Shape;30;p4"/>
            <p:cNvSpPr/>
            <p:nvPr/>
          </p:nvSpPr>
          <p:spPr>
            <a:xfrm flipH="1">
              <a:off x="188200" y="197150"/>
              <a:ext cx="8706900" cy="4765200"/>
            </a:xfrm>
            <a:prstGeom prst="rect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buFont typeface="Arial"/>
                <a:buNone/>
                <a:defRPr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pic>
        <p:nvPicPr>
          <p:cNvPr id="31" name="Google Shape;31;p4"/>
          <p:cNvPicPr preferRelativeResize="0"/>
          <p:nvPr/>
        </p:nvPicPr>
        <p:blipFill rotWithShape="1">
          <a:blip r:embed="rId2">
            <a:alphaModFix/>
          </a:blip>
          <a:srcRect t="670" b="670"/>
          <a:stretch/>
        </p:blipFill>
        <p:spPr>
          <a:xfrm rot="-4894761">
            <a:off x="42724" y="5712013"/>
            <a:ext cx="895721" cy="1226348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Google Shape;32;p4"/>
          <p:cNvPicPr preferRelativeResize="0"/>
          <p:nvPr/>
        </p:nvPicPr>
        <p:blipFill rotWithShape="1">
          <a:blip r:embed="rId2">
            <a:alphaModFix/>
          </a:blip>
          <a:srcRect t="670" b="670"/>
          <a:stretch/>
        </p:blipFill>
        <p:spPr>
          <a:xfrm rot="5905227">
            <a:off x="11079124" y="31947"/>
            <a:ext cx="1004152" cy="137477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9064871"/>
      </p:ext>
    </p:extLst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Google Shape;66;p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10800000" flipH="1">
            <a:off x="2231433" y="-665766"/>
            <a:ext cx="7523767" cy="752376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7" name="Google Shape;67;p8"/>
          <p:cNvGrpSpPr/>
          <p:nvPr/>
        </p:nvGrpSpPr>
        <p:grpSpPr>
          <a:xfrm>
            <a:off x="181733" y="186067"/>
            <a:ext cx="11747600" cy="6507200"/>
            <a:chOff x="136300" y="139550"/>
            <a:chExt cx="8810700" cy="4880400"/>
          </a:xfrm>
        </p:grpSpPr>
        <p:sp>
          <p:nvSpPr>
            <p:cNvPr id="68" name="Google Shape;68;p8"/>
            <p:cNvSpPr/>
            <p:nvPr/>
          </p:nvSpPr>
          <p:spPr>
            <a:xfrm flipH="1">
              <a:off x="136300" y="139550"/>
              <a:ext cx="8810700" cy="48804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buFont typeface="Arial"/>
                <a:buNone/>
                <a:defRPr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9" name="Google Shape;69;p8"/>
            <p:cNvSpPr/>
            <p:nvPr/>
          </p:nvSpPr>
          <p:spPr>
            <a:xfrm flipH="1">
              <a:off x="188200" y="197150"/>
              <a:ext cx="8706900" cy="4765200"/>
            </a:xfrm>
            <a:prstGeom prst="rect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buFont typeface="Arial"/>
                <a:buNone/>
                <a:defRPr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sp>
        <p:nvSpPr>
          <p:cNvPr id="70" name="Google Shape;70;p8"/>
          <p:cNvSpPr txBox="1">
            <a:spLocks noGrp="1"/>
          </p:cNvSpPr>
          <p:nvPr>
            <p:ph type="title"/>
          </p:nvPr>
        </p:nvSpPr>
        <p:spPr>
          <a:xfrm>
            <a:off x="1864067" y="719333"/>
            <a:ext cx="8490400" cy="542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120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pic>
        <p:nvPicPr>
          <p:cNvPr id="71" name="Google Shape;71;p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1646129">
            <a:off x="10028513" y="872857"/>
            <a:ext cx="931544" cy="1086188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82601" y="4203956"/>
            <a:ext cx="972300" cy="1025409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78501" y="980169"/>
            <a:ext cx="972300" cy="107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4" name="Google Shape;74;p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0354467" y="4953865"/>
            <a:ext cx="625000" cy="1190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5" name="Google Shape;75;p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0463615" y="2008597"/>
            <a:ext cx="1185300" cy="1188769"/>
          </a:xfrm>
          <a:prstGeom prst="rect">
            <a:avLst/>
          </a:prstGeom>
          <a:noFill/>
          <a:ln>
            <a:noFill/>
          </a:ln>
        </p:spPr>
      </p:pic>
      <p:pic>
        <p:nvPicPr>
          <p:cNvPr id="76" name="Google Shape;76;p8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64806" y="2286057"/>
            <a:ext cx="972300" cy="972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7" name="Google Shape;77;p8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 flipH="1">
            <a:off x="72896" y="5685100"/>
            <a:ext cx="1117139" cy="112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8" name="Google Shape;78;p8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 rot="-5400000" flipH="1">
            <a:off x="11198198" y="3521931"/>
            <a:ext cx="880601" cy="120326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26865397"/>
      </p:ext>
    </p:extLst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0"/>
          <p:cNvSpPr txBox="1">
            <a:spLocks noGrp="1"/>
          </p:cNvSpPr>
          <p:nvPr>
            <p:ph type="body" idx="1"/>
          </p:nvPr>
        </p:nvSpPr>
        <p:spPr>
          <a:xfrm>
            <a:off x="990433" y="992467"/>
            <a:ext cx="5009200" cy="161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30479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>
                <a:latin typeface="Aref Ruqaa"/>
                <a:ea typeface="Aref Ruqaa"/>
                <a:cs typeface="Aref Ruqaa"/>
                <a:sym typeface="Aref Ruqaa"/>
              </a:defRPr>
            </a:lvl1pPr>
          </a:lstStyle>
          <a:p>
            <a:endParaRPr/>
          </a:p>
        </p:txBody>
      </p:sp>
      <p:grpSp>
        <p:nvGrpSpPr>
          <p:cNvPr id="91" name="Google Shape;91;p10"/>
          <p:cNvGrpSpPr/>
          <p:nvPr/>
        </p:nvGrpSpPr>
        <p:grpSpPr>
          <a:xfrm>
            <a:off x="181733" y="186067"/>
            <a:ext cx="11747600" cy="6507200"/>
            <a:chOff x="136300" y="139550"/>
            <a:chExt cx="8810700" cy="4880400"/>
          </a:xfrm>
        </p:grpSpPr>
        <p:sp>
          <p:nvSpPr>
            <p:cNvPr id="92" name="Google Shape;92;p10"/>
            <p:cNvSpPr/>
            <p:nvPr/>
          </p:nvSpPr>
          <p:spPr>
            <a:xfrm flipH="1">
              <a:off x="136300" y="139550"/>
              <a:ext cx="8810700" cy="48804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buFont typeface="Arial"/>
                <a:buNone/>
                <a:defRPr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93" name="Google Shape;93;p10"/>
            <p:cNvSpPr/>
            <p:nvPr/>
          </p:nvSpPr>
          <p:spPr>
            <a:xfrm flipH="1">
              <a:off x="188200" y="197150"/>
              <a:ext cx="8706900" cy="4765200"/>
            </a:xfrm>
            <a:prstGeom prst="rect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buFont typeface="Arial"/>
                <a:buNone/>
                <a:defRPr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6306328"/>
      </p:ext>
    </p:extLst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lt1"/>
        </a:solidFill>
        <a:effectLst/>
      </p:bgPr>
    </p:bg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7738735"/>
      </p:ext>
    </p:extLst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3"/>
          <p:cNvSpPr txBox="1">
            <a:spLocks noGrp="1"/>
          </p:cNvSpPr>
          <p:nvPr>
            <p:ph type="title"/>
          </p:nvPr>
        </p:nvSpPr>
        <p:spPr>
          <a:xfrm>
            <a:off x="951225" y="2368433"/>
            <a:ext cx="33676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06" name="Google Shape;106;p13"/>
          <p:cNvSpPr txBox="1">
            <a:spLocks noGrp="1"/>
          </p:cNvSpPr>
          <p:nvPr>
            <p:ph type="subTitle" idx="1"/>
          </p:nvPr>
        </p:nvSpPr>
        <p:spPr>
          <a:xfrm>
            <a:off x="950867" y="3031465"/>
            <a:ext cx="3367600" cy="71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107" name="Google Shape;107;p13"/>
          <p:cNvSpPr txBox="1">
            <a:spLocks noGrp="1"/>
          </p:cNvSpPr>
          <p:nvPr>
            <p:ph type="title" idx="2"/>
          </p:nvPr>
        </p:nvSpPr>
        <p:spPr>
          <a:xfrm>
            <a:off x="4411984" y="2368400"/>
            <a:ext cx="3368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08" name="Google Shape;108;p13"/>
          <p:cNvSpPr txBox="1">
            <a:spLocks noGrp="1"/>
          </p:cNvSpPr>
          <p:nvPr>
            <p:ph type="subTitle" idx="3"/>
          </p:nvPr>
        </p:nvSpPr>
        <p:spPr>
          <a:xfrm>
            <a:off x="4411885" y="3031433"/>
            <a:ext cx="3368000" cy="71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9" name="Google Shape;109;p13"/>
          <p:cNvSpPr txBox="1">
            <a:spLocks noGrp="1"/>
          </p:cNvSpPr>
          <p:nvPr>
            <p:ph type="title" idx="4"/>
          </p:nvPr>
        </p:nvSpPr>
        <p:spPr>
          <a:xfrm>
            <a:off x="7873035" y="2368400"/>
            <a:ext cx="3368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50799"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10" name="Google Shape;110;p13"/>
          <p:cNvSpPr txBox="1">
            <a:spLocks noGrp="1"/>
          </p:cNvSpPr>
          <p:nvPr>
            <p:ph type="subTitle" idx="5"/>
          </p:nvPr>
        </p:nvSpPr>
        <p:spPr>
          <a:xfrm>
            <a:off x="7873333" y="3031467"/>
            <a:ext cx="3368000" cy="71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111" name="Google Shape;111;p13"/>
          <p:cNvSpPr txBox="1">
            <a:spLocks noGrp="1"/>
          </p:cNvSpPr>
          <p:nvPr>
            <p:ph type="title" idx="6"/>
          </p:nvPr>
        </p:nvSpPr>
        <p:spPr>
          <a:xfrm>
            <a:off x="951067" y="4656900"/>
            <a:ext cx="33676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12" name="Google Shape;112;p13"/>
          <p:cNvSpPr txBox="1">
            <a:spLocks noGrp="1"/>
          </p:cNvSpPr>
          <p:nvPr>
            <p:ph type="subTitle" idx="7"/>
          </p:nvPr>
        </p:nvSpPr>
        <p:spPr>
          <a:xfrm>
            <a:off x="950973" y="5316067"/>
            <a:ext cx="3367600" cy="71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13"/>
          <p:cNvSpPr txBox="1">
            <a:spLocks noGrp="1"/>
          </p:cNvSpPr>
          <p:nvPr>
            <p:ph type="title" idx="8"/>
          </p:nvPr>
        </p:nvSpPr>
        <p:spPr>
          <a:xfrm>
            <a:off x="4411984" y="4656900"/>
            <a:ext cx="3368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50799"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14" name="Google Shape;114;p13"/>
          <p:cNvSpPr txBox="1">
            <a:spLocks noGrp="1"/>
          </p:cNvSpPr>
          <p:nvPr>
            <p:ph type="subTitle" idx="9"/>
          </p:nvPr>
        </p:nvSpPr>
        <p:spPr>
          <a:xfrm>
            <a:off x="4411785" y="5316033"/>
            <a:ext cx="3368000" cy="71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115" name="Google Shape;115;p13"/>
          <p:cNvSpPr txBox="1">
            <a:spLocks noGrp="1"/>
          </p:cNvSpPr>
          <p:nvPr>
            <p:ph type="title" idx="13"/>
          </p:nvPr>
        </p:nvSpPr>
        <p:spPr>
          <a:xfrm>
            <a:off x="7873335" y="4656900"/>
            <a:ext cx="33676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16" name="Google Shape;116;p13"/>
          <p:cNvSpPr txBox="1">
            <a:spLocks noGrp="1"/>
          </p:cNvSpPr>
          <p:nvPr>
            <p:ph type="subTitle" idx="14"/>
          </p:nvPr>
        </p:nvSpPr>
        <p:spPr>
          <a:xfrm>
            <a:off x="7873233" y="5316067"/>
            <a:ext cx="3367600" cy="71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7" name="Google Shape;117;p13"/>
          <p:cNvSpPr txBox="1">
            <a:spLocks noGrp="1"/>
          </p:cNvSpPr>
          <p:nvPr>
            <p:ph type="title" idx="15"/>
          </p:nvPr>
        </p:nvSpPr>
        <p:spPr>
          <a:xfrm>
            <a:off x="950867" y="1765500"/>
            <a:ext cx="1173600" cy="7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667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9pPr>
          </a:lstStyle>
          <a:p>
            <a:endParaRPr/>
          </a:p>
        </p:txBody>
      </p:sp>
      <p:sp>
        <p:nvSpPr>
          <p:cNvPr id="118" name="Google Shape;118;p13"/>
          <p:cNvSpPr txBox="1">
            <a:spLocks noGrp="1"/>
          </p:cNvSpPr>
          <p:nvPr>
            <p:ph type="title" idx="16"/>
          </p:nvPr>
        </p:nvSpPr>
        <p:spPr>
          <a:xfrm>
            <a:off x="4412000" y="1765500"/>
            <a:ext cx="1173600" cy="7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667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19" name="Google Shape;119;p13"/>
          <p:cNvSpPr txBox="1">
            <a:spLocks noGrp="1"/>
          </p:cNvSpPr>
          <p:nvPr>
            <p:ph type="title" idx="17"/>
          </p:nvPr>
        </p:nvSpPr>
        <p:spPr>
          <a:xfrm>
            <a:off x="7873333" y="1765500"/>
            <a:ext cx="1173600" cy="7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667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20" name="Google Shape;120;p13"/>
          <p:cNvSpPr txBox="1">
            <a:spLocks noGrp="1"/>
          </p:cNvSpPr>
          <p:nvPr>
            <p:ph type="title" idx="18"/>
          </p:nvPr>
        </p:nvSpPr>
        <p:spPr>
          <a:xfrm>
            <a:off x="950867" y="4054900"/>
            <a:ext cx="1173600" cy="7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667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9pPr>
          </a:lstStyle>
          <a:p>
            <a:endParaRPr/>
          </a:p>
        </p:txBody>
      </p:sp>
      <p:sp>
        <p:nvSpPr>
          <p:cNvPr id="121" name="Google Shape;121;p13"/>
          <p:cNvSpPr txBox="1">
            <a:spLocks noGrp="1"/>
          </p:cNvSpPr>
          <p:nvPr>
            <p:ph type="title" idx="19"/>
          </p:nvPr>
        </p:nvSpPr>
        <p:spPr>
          <a:xfrm>
            <a:off x="960000" y="719333"/>
            <a:ext cx="10272000" cy="763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b="1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22" name="Google Shape;122;p13"/>
          <p:cNvSpPr txBox="1">
            <a:spLocks noGrp="1"/>
          </p:cNvSpPr>
          <p:nvPr>
            <p:ph type="title" idx="20"/>
          </p:nvPr>
        </p:nvSpPr>
        <p:spPr>
          <a:xfrm>
            <a:off x="4412000" y="4054900"/>
            <a:ext cx="1173600" cy="7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667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13"/>
          <p:cNvSpPr txBox="1">
            <a:spLocks noGrp="1"/>
          </p:cNvSpPr>
          <p:nvPr>
            <p:ph type="title" idx="21"/>
          </p:nvPr>
        </p:nvSpPr>
        <p:spPr>
          <a:xfrm>
            <a:off x="7873333" y="4054900"/>
            <a:ext cx="1173600" cy="7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667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9pPr>
          </a:lstStyle>
          <a:p>
            <a:endParaRPr/>
          </a:p>
        </p:txBody>
      </p:sp>
      <p:grpSp>
        <p:nvGrpSpPr>
          <p:cNvPr id="124" name="Google Shape;124;p13"/>
          <p:cNvGrpSpPr/>
          <p:nvPr/>
        </p:nvGrpSpPr>
        <p:grpSpPr>
          <a:xfrm>
            <a:off x="181733" y="186067"/>
            <a:ext cx="11747600" cy="6507200"/>
            <a:chOff x="136300" y="139550"/>
            <a:chExt cx="8810700" cy="4880400"/>
          </a:xfrm>
        </p:grpSpPr>
        <p:sp>
          <p:nvSpPr>
            <p:cNvPr id="125" name="Google Shape;125;p13"/>
            <p:cNvSpPr/>
            <p:nvPr/>
          </p:nvSpPr>
          <p:spPr>
            <a:xfrm flipH="1">
              <a:off x="136300" y="139550"/>
              <a:ext cx="8810700" cy="48804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buFont typeface="Arial"/>
                <a:buNone/>
                <a:defRPr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26" name="Google Shape;126;p13"/>
            <p:cNvSpPr/>
            <p:nvPr/>
          </p:nvSpPr>
          <p:spPr>
            <a:xfrm flipH="1">
              <a:off x="188200" y="197150"/>
              <a:ext cx="8706900" cy="4765200"/>
            </a:xfrm>
            <a:prstGeom prst="rect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buFont typeface="Arial"/>
                <a:buNone/>
                <a:defRPr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pic>
        <p:nvPicPr>
          <p:cNvPr id="127" name="Google Shape;127;p13"/>
          <p:cNvPicPr preferRelativeResize="0"/>
          <p:nvPr/>
        </p:nvPicPr>
        <p:blipFill rotWithShape="1">
          <a:blip r:embed="rId2">
            <a:alphaModFix/>
          </a:blip>
          <a:srcRect t="475" b="475"/>
          <a:stretch/>
        </p:blipFill>
        <p:spPr>
          <a:xfrm rot="3188814">
            <a:off x="11032102" y="-150498"/>
            <a:ext cx="641997" cy="21168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" name="Google Shape;128;p13"/>
          <p:cNvPicPr preferRelativeResize="0"/>
          <p:nvPr/>
        </p:nvPicPr>
        <p:blipFill rotWithShape="1">
          <a:blip r:embed="rId3">
            <a:alphaModFix/>
          </a:blip>
          <a:srcRect t="670" b="670"/>
          <a:stretch/>
        </p:blipFill>
        <p:spPr>
          <a:xfrm rot="-3500494">
            <a:off x="-156711" y="106144"/>
            <a:ext cx="895723" cy="12263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" name="Google Shape;129;p13"/>
          <p:cNvPicPr preferRelativeResize="0"/>
          <p:nvPr/>
        </p:nvPicPr>
        <p:blipFill rotWithShape="1">
          <a:blip r:embed="rId3">
            <a:alphaModFix/>
          </a:blip>
          <a:srcRect t="670" b="670"/>
          <a:stretch/>
        </p:blipFill>
        <p:spPr>
          <a:xfrm rot="7299506">
            <a:off x="11473889" y="5598544"/>
            <a:ext cx="895723" cy="122634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61276850"/>
      </p:ext>
    </p:extLst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>
  <p:cSld name="Section header 1"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1" name="Google Shape;131;p14"/>
          <p:cNvGrpSpPr/>
          <p:nvPr/>
        </p:nvGrpSpPr>
        <p:grpSpPr>
          <a:xfrm>
            <a:off x="181733" y="186067"/>
            <a:ext cx="11747600" cy="6507200"/>
            <a:chOff x="136300" y="139550"/>
            <a:chExt cx="8810700" cy="4880400"/>
          </a:xfrm>
        </p:grpSpPr>
        <p:sp>
          <p:nvSpPr>
            <p:cNvPr id="132" name="Google Shape;132;p14"/>
            <p:cNvSpPr/>
            <p:nvPr/>
          </p:nvSpPr>
          <p:spPr>
            <a:xfrm flipH="1">
              <a:off x="136300" y="139550"/>
              <a:ext cx="8810700" cy="48804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buFont typeface="Arial"/>
                <a:buNone/>
                <a:defRPr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33" name="Google Shape;133;p14"/>
            <p:cNvSpPr/>
            <p:nvPr/>
          </p:nvSpPr>
          <p:spPr>
            <a:xfrm flipH="1">
              <a:off x="188200" y="197150"/>
              <a:ext cx="8706900" cy="4765200"/>
            </a:xfrm>
            <a:prstGeom prst="rect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buFont typeface="Arial"/>
                <a:buNone/>
                <a:defRPr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sp>
        <p:nvSpPr>
          <p:cNvPr id="134" name="Google Shape;134;p14"/>
          <p:cNvSpPr txBox="1">
            <a:spLocks noGrp="1"/>
          </p:cNvSpPr>
          <p:nvPr>
            <p:ph type="ctrTitle"/>
          </p:nvPr>
        </p:nvSpPr>
        <p:spPr>
          <a:xfrm>
            <a:off x="950967" y="3132400"/>
            <a:ext cx="6194800" cy="112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000"/>
              <a:buNone/>
              <a:defRPr sz="6667" b="1">
                <a:solidFill>
                  <a:schemeClr val="dk1"/>
                </a:solidFill>
              </a:defRPr>
            </a:lvl1pPr>
            <a:lvl2pPr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6667">
                <a:solidFill>
                  <a:schemeClr val="accent4"/>
                </a:solidFill>
              </a:defRPr>
            </a:lvl2pPr>
            <a:lvl3pPr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6667">
                <a:solidFill>
                  <a:schemeClr val="accent4"/>
                </a:solidFill>
              </a:defRPr>
            </a:lvl3pPr>
            <a:lvl4pPr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6667">
                <a:solidFill>
                  <a:schemeClr val="accent4"/>
                </a:solidFill>
              </a:defRPr>
            </a:lvl4pPr>
            <a:lvl5pPr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6667">
                <a:solidFill>
                  <a:schemeClr val="accent4"/>
                </a:solidFill>
              </a:defRPr>
            </a:lvl5pPr>
            <a:lvl6pPr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6667">
                <a:solidFill>
                  <a:schemeClr val="accent4"/>
                </a:solidFill>
              </a:defRPr>
            </a:lvl6pPr>
            <a:lvl7pPr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6667">
                <a:solidFill>
                  <a:schemeClr val="accent4"/>
                </a:solidFill>
              </a:defRPr>
            </a:lvl7pPr>
            <a:lvl8pPr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6667">
                <a:solidFill>
                  <a:schemeClr val="accent4"/>
                </a:solidFill>
              </a:defRPr>
            </a:lvl8pPr>
            <a:lvl9pPr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000"/>
              <a:buNone/>
              <a:defRPr sz="6667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135" name="Google Shape;135;p14"/>
          <p:cNvSpPr txBox="1">
            <a:spLocks noGrp="1"/>
          </p:cNvSpPr>
          <p:nvPr>
            <p:ph type="title" idx="2" hasCustomPrompt="1"/>
          </p:nvPr>
        </p:nvSpPr>
        <p:spPr>
          <a:xfrm>
            <a:off x="5150367" y="1578244"/>
            <a:ext cx="1995200" cy="141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6667"/>
            </a:lvl1pPr>
            <a:lvl2pPr lvl="1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2pPr>
            <a:lvl3pPr lvl="2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3pPr>
            <a:lvl4pPr lvl="3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4pPr>
            <a:lvl5pPr lvl="4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5pPr>
            <a:lvl6pPr lvl="5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6pPr>
            <a:lvl7pPr lvl="6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7pPr>
            <a:lvl8pPr lvl="7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8pPr>
            <a:lvl9pPr lvl="8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136" name="Google Shape;136;p14"/>
          <p:cNvSpPr txBox="1">
            <a:spLocks noGrp="1"/>
          </p:cNvSpPr>
          <p:nvPr>
            <p:ph type="subTitle" idx="1"/>
          </p:nvPr>
        </p:nvSpPr>
        <p:spPr>
          <a:xfrm>
            <a:off x="950967" y="4326267"/>
            <a:ext cx="6194800" cy="5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9pPr>
          </a:lstStyle>
          <a:p>
            <a:endParaRPr/>
          </a:p>
        </p:txBody>
      </p:sp>
      <p:pic>
        <p:nvPicPr>
          <p:cNvPr id="137" name="Google Shape;137;p1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5400000" flipH="1">
            <a:off x="5955999" y="-428666"/>
            <a:ext cx="7523767" cy="75237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" name="Google Shape;138;p14"/>
          <p:cNvPicPr preferRelativeResize="0"/>
          <p:nvPr/>
        </p:nvPicPr>
        <p:blipFill rotWithShape="1">
          <a:blip r:embed="rId3">
            <a:alphaModFix/>
          </a:blip>
          <a:srcRect l="357" r="347"/>
          <a:stretch/>
        </p:blipFill>
        <p:spPr>
          <a:xfrm>
            <a:off x="-34233" y="91000"/>
            <a:ext cx="1677932" cy="12032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9" name="Google Shape;139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flipH="1">
            <a:off x="72896" y="5685100"/>
            <a:ext cx="1117139" cy="112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" name="Google Shape;140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-5400000" flipH="1">
            <a:off x="10991698" y="-260270"/>
            <a:ext cx="880601" cy="12032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" name="Google Shape;141;p14"/>
          <p:cNvPicPr preferRelativeResize="0"/>
          <p:nvPr/>
        </p:nvPicPr>
        <p:blipFill rotWithShape="1">
          <a:blip r:embed="rId3">
            <a:alphaModFix/>
          </a:blip>
          <a:srcRect l="347" r="357"/>
          <a:stretch/>
        </p:blipFill>
        <p:spPr>
          <a:xfrm rot="10800000">
            <a:off x="10830371" y="5804639"/>
            <a:ext cx="1459532" cy="10466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92619429"/>
      </p:ext>
    </p:extLst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2">
  <p:cSld name="Section header 2"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" name="Google Shape;143;p15"/>
          <p:cNvGrpSpPr/>
          <p:nvPr/>
        </p:nvGrpSpPr>
        <p:grpSpPr>
          <a:xfrm>
            <a:off x="181733" y="186067"/>
            <a:ext cx="11747600" cy="6507200"/>
            <a:chOff x="136300" y="139550"/>
            <a:chExt cx="8810700" cy="4880400"/>
          </a:xfrm>
        </p:grpSpPr>
        <p:sp>
          <p:nvSpPr>
            <p:cNvPr id="144" name="Google Shape;144;p15"/>
            <p:cNvSpPr/>
            <p:nvPr/>
          </p:nvSpPr>
          <p:spPr>
            <a:xfrm flipH="1">
              <a:off x="136300" y="139550"/>
              <a:ext cx="8810700" cy="48804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buFont typeface="Arial"/>
                <a:buNone/>
                <a:defRPr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5" name="Google Shape;145;p15"/>
            <p:cNvSpPr/>
            <p:nvPr/>
          </p:nvSpPr>
          <p:spPr>
            <a:xfrm flipH="1">
              <a:off x="188200" y="197150"/>
              <a:ext cx="8706900" cy="4765200"/>
            </a:xfrm>
            <a:prstGeom prst="rect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buFont typeface="Arial"/>
                <a:buNone/>
                <a:defRPr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sp>
        <p:nvSpPr>
          <p:cNvPr id="146" name="Google Shape;146;p15"/>
          <p:cNvSpPr txBox="1">
            <a:spLocks noGrp="1"/>
          </p:cNvSpPr>
          <p:nvPr>
            <p:ph type="ctrTitle"/>
          </p:nvPr>
        </p:nvSpPr>
        <p:spPr>
          <a:xfrm>
            <a:off x="1747400" y="3108633"/>
            <a:ext cx="5649200" cy="112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000"/>
              <a:buNone/>
              <a:defRPr sz="6667" b="1">
                <a:solidFill>
                  <a:schemeClr val="dk1"/>
                </a:solidFill>
              </a:defRPr>
            </a:lvl1pPr>
            <a:lvl2pPr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6667">
                <a:solidFill>
                  <a:schemeClr val="accent4"/>
                </a:solidFill>
              </a:defRPr>
            </a:lvl2pPr>
            <a:lvl3pPr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6667">
                <a:solidFill>
                  <a:schemeClr val="accent4"/>
                </a:solidFill>
              </a:defRPr>
            </a:lvl3pPr>
            <a:lvl4pPr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6667">
                <a:solidFill>
                  <a:schemeClr val="accent4"/>
                </a:solidFill>
              </a:defRPr>
            </a:lvl4pPr>
            <a:lvl5pPr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6667">
                <a:solidFill>
                  <a:schemeClr val="accent4"/>
                </a:solidFill>
              </a:defRPr>
            </a:lvl5pPr>
            <a:lvl6pPr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6667">
                <a:solidFill>
                  <a:schemeClr val="accent4"/>
                </a:solidFill>
              </a:defRPr>
            </a:lvl6pPr>
            <a:lvl7pPr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6667">
                <a:solidFill>
                  <a:schemeClr val="accent4"/>
                </a:solidFill>
              </a:defRPr>
            </a:lvl7pPr>
            <a:lvl8pPr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6667">
                <a:solidFill>
                  <a:schemeClr val="accent4"/>
                </a:solidFill>
              </a:defRPr>
            </a:lvl8pPr>
            <a:lvl9pPr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000"/>
              <a:buNone/>
              <a:defRPr sz="6667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147" name="Google Shape;147;p15"/>
          <p:cNvSpPr txBox="1">
            <a:spLocks noGrp="1"/>
          </p:cNvSpPr>
          <p:nvPr>
            <p:ph type="title" idx="2" hasCustomPrompt="1"/>
          </p:nvPr>
        </p:nvSpPr>
        <p:spPr>
          <a:xfrm>
            <a:off x="3518000" y="1578244"/>
            <a:ext cx="2108000" cy="141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6667"/>
            </a:lvl1pPr>
            <a:lvl2pPr lvl="1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2pPr>
            <a:lvl3pPr lvl="2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3pPr>
            <a:lvl4pPr lvl="3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4pPr>
            <a:lvl5pPr lvl="4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5pPr>
            <a:lvl6pPr lvl="5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6pPr>
            <a:lvl7pPr lvl="6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7pPr>
            <a:lvl8pPr lvl="7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8pPr>
            <a:lvl9pPr lvl="8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148" name="Google Shape;148;p15"/>
          <p:cNvSpPr txBox="1">
            <a:spLocks noGrp="1"/>
          </p:cNvSpPr>
          <p:nvPr>
            <p:ph type="subTitle" idx="1"/>
          </p:nvPr>
        </p:nvSpPr>
        <p:spPr>
          <a:xfrm>
            <a:off x="1747367" y="4302500"/>
            <a:ext cx="5649200" cy="93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9pPr>
          </a:lstStyle>
          <a:p>
            <a:endParaRPr/>
          </a:p>
        </p:txBody>
      </p:sp>
      <p:pic>
        <p:nvPicPr>
          <p:cNvPr id="149" name="Google Shape;149;p1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-6727200">
            <a:off x="6385617" y="-658916"/>
            <a:ext cx="7523767" cy="75237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" name="Google Shape;150;p15"/>
          <p:cNvPicPr preferRelativeResize="0"/>
          <p:nvPr/>
        </p:nvPicPr>
        <p:blipFill rotWithShape="1">
          <a:blip r:embed="rId3">
            <a:alphaModFix/>
          </a:blip>
          <a:srcRect l="357" r="347"/>
          <a:stretch/>
        </p:blipFill>
        <p:spPr>
          <a:xfrm>
            <a:off x="52167" y="-101400"/>
            <a:ext cx="1677932" cy="12032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1" name="Google Shape;151;p15"/>
          <p:cNvPicPr preferRelativeResize="0"/>
          <p:nvPr/>
        </p:nvPicPr>
        <p:blipFill rotWithShape="1">
          <a:blip r:embed="rId3">
            <a:alphaModFix/>
          </a:blip>
          <a:srcRect l="347" r="357"/>
          <a:stretch/>
        </p:blipFill>
        <p:spPr>
          <a:xfrm rot="10800000" flipH="1">
            <a:off x="270567" y="5804639"/>
            <a:ext cx="1459532" cy="1046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" name="Google Shape;152;p15"/>
          <p:cNvPicPr preferRelativeResize="0"/>
          <p:nvPr/>
        </p:nvPicPr>
        <p:blipFill rotWithShape="1">
          <a:blip r:embed="rId4">
            <a:alphaModFix/>
          </a:blip>
          <a:srcRect t="670" b="680"/>
          <a:stretch/>
        </p:blipFill>
        <p:spPr>
          <a:xfrm rot="4894782" flipH="1">
            <a:off x="11213119" y="-32807"/>
            <a:ext cx="886896" cy="121421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" name="Google Shape;153;p15"/>
          <p:cNvPicPr preferRelativeResize="0"/>
          <p:nvPr/>
        </p:nvPicPr>
        <p:blipFill rotWithShape="1">
          <a:blip r:embed="rId4">
            <a:alphaModFix/>
          </a:blip>
          <a:srcRect t="670" b="680"/>
          <a:stretch/>
        </p:blipFill>
        <p:spPr>
          <a:xfrm rot="5905218">
            <a:off x="11406419" y="5818193"/>
            <a:ext cx="886896" cy="121421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65914481"/>
      </p:ext>
    </p:extLst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3">
  <p:cSld name="Section header 3"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16"/>
          <p:cNvSpPr txBox="1">
            <a:spLocks noGrp="1"/>
          </p:cNvSpPr>
          <p:nvPr>
            <p:ph type="ctrTitle"/>
          </p:nvPr>
        </p:nvSpPr>
        <p:spPr>
          <a:xfrm>
            <a:off x="737468" y="3112495"/>
            <a:ext cx="5322000" cy="112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000"/>
              <a:buNone/>
              <a:defRPr sz="6667" b="1">
                <a:solidFill>
                  <a:schemeClr val="dk1"/>
                </a:solidFill>
              </a:defRPr>
            </a:lvl1pPr>
            <a:lvl2pPr lvl="1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6667">
                <a:solidFill>
                  <a:schemeClr val="accent4"/>
                </a:solidFill>
              </a:defRPr>
            </a:lvl2pPr>
            <a:lvl3pPr lvl="2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6667">
                <a:solidFill>
                  <a:schemeClr val="accent4"/>
                </a:solidFill>
              </a:defRPr>
            </a:lvl3pPr>
            <a:lvl4pPr lvl="3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6667">
                <a:solidFill>
                  <a:schemeClr val="accent4"/>
                </a:solidFill>
              </a:defRPr>
            </a:lvl4pPr>
            <a:lvl5pPr lvl="4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6667">
                <a:solidFill>
                  <a:schemeClr val="accent4"/>
                </a:solidFill>
              </a:defRPr>
            </a:lvl5pPr>
            <a:lvl6pPr lvl="5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6667">
                <a:solidFill>
                  <a:schemeClr val="accent4"/>
                </a:solidFill>
              </a:defRPr>
            </a:lvl6pPr>
            <a:lvl7pPr lvl="6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6667">
                <a:solidFill>
                  <a:schemeClr val="accent4"/>
                </a:solidFill>
              </a:defRPr>
            </a:lvl7pPr>
            <a:lvl8pPr lvl="7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6667">
                <a:solidFill>
                  <a:schemeClr val="accent4"/>
                </a:solidFill>
              </a:defRPr>
            </a:lvl8pPr>
            <a:lvl9pPr lvl="8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000"/>
              <a:buNone/>
              <a:defRPr sz="6667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156" name="Google Shape;156;p16"/>
          <p:cNvSpPr txBox="1">
            <a:spLocks noGrp="1"/>
          </p:cNvSpPr>
          <p:nvPr>
            <p:ph type="title" idx="2" hasCustomPrompt="1"/>
          </p:nvPr>
        </p:nvSpPr>
        <p:spPr>
          <a:xfrm>
            <a:off x="711808" y="1578233"/>
            <a:ext cx="1606000" cy="141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6667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157" name="Google Shape;157;p16"/>
          <p:cNvSpPr txBox="1">
            <a:spLocks noGrp="1"/>
          </p:cNvSpPr>
          <p:nvPr>
            <p:ph type="subTitle" idx="1"/>
          </p:nvPr>
        </p:nvSpPr>
        <p:spPr>
          <a:xfrm>
            <a:off x="737468" y="4306364"/>
            <a:ext cx="5322000" cy="93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2133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9pPr>
          </a:lstStyle>
          <a:p>
            <a:endParaRPr/>
          </a:p>
        </p:txBody>
      </p:sp>
      <p:grpSp>
        <p:nvGrpSpPr>
          <p:cNvPr id="158" name="Google Shape;158;p16"/>
          <p:cNvGrpSpPr/>
          <p:nvPr/>
        </p:nvGrpSpPr>
        <p:grpSpPr>
          <a:xfrm>
            <a:off x="181733" y="186067"/>
            <a:ext cx="11747600" cy="6507200"/>
            <a:chOff x="136300" y="139550"/>
            <a:chExt cx="8810700" cy="4880400"/>
          </a:xfrm>
        </p:grpSpPr>
        <p:sp>
          <p:nvSpPr>
            <p:cNvPr id="159" name="Google Shape;159;p16"/>
            <p:cNvSpPr/>
            <p:nvPr/>
          </p:nvSpPr>
          <p:spPr>
            <a:xfrm flipH="1">
              <a:off x="136300" y="139550"/>
              <a:ext cx="8810700" cy="48804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buFont typeface="Arial"/>
                <a:buNone/>
                <a:defRPr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60" name="Google Shape;160;p16"/>
            <p:cNvSpPr/>
            <p:nvPr/>
          </p:nvSpPr>
          <p:spPr>
            <a:xfrm flipH="1">
              <a:off x="188200" y="197150"/>
              <a:ext cx="8706900" cy="4765200"/>
            </a:xfrm>
            <a:prstGeom prst="rect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buFont typeface="Arial"/>
                <a:buNone/>
                <a:defRPr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pic>
        <p:nvPicPr>
          <p:cNvPr id="161" name="Google Shape;161;p1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5400000" flipH="1">
            <a:off x="5346399" y="180934"/>
            <a:ext cx="7523767" cy="75237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" name="Google Shape;162;p16"/>
          <p:cNvPicPr preferRelativeResize="0"/>
          <p:nvPr/>
        </p:nvPicPr>
        <p:blipFill rotWithShape="1">
          <a:blip r:embed="rId3">
            <a:alphaModFix/>
          </a:blip>
          <a:srcRect t="670" b="680"/>
          <a:stretch/>
        </p:blipFill>
        <p:spPr>
          <a:xfrm rot="5905218">
            <a:off x="11761219" y="2747993"/>
            <a:ext cx="886896" cy="1214217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" name="Google Shape;163;p16"/>
          <p:cNvPicPr preferRelativeResize="0"/>
          <p:nvPr/>
        </p:nvPicPr>
        <p:blipFill rotWithShape="1">
          <a:blip r:embed="rId4">
            <a:alphaModFix/>
          </a:blip>
          <a:srcRect l="357" r="347"/>
          <a:stretch/>
        </p:blipFill>
        <p:spPr>
          <a:xfrm>
            <a:off x="5199519" y="-108701"/>
            <a:ext cx="1792933" cy="12857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" name="Google Shape;164;p16"/>
          <p:cNvPicPr preferRelativeResize="0"/>
          <p:nvPr/>
        </p:nvPicPr>
        <p:blipFill rotWithShape="1">
          <a:blip r:embed="rId4">
            <a:alphaModFix/>
          </a:blip>
          <a:srcRect l="357" r="347"/>
          <a:stretch/>
        </p:blipFill>
        <p:spPr>
          <a:xfrm rot="10800000">
            <a:off x="5199536" y="5724432"/>
            <a:ext cx="1792933" cy="128573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7530996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4AC566F-4154-4505-9B2C-EC280908D1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6331B18-F58C-4261-89E8-A3D008082D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1300F7A-0CFD-4053-9531-EDE3C2EAC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68B8251-A817-4A9D-9316-3BA0B53BAAE3}" type="slidenum">
              <a:rPr lang="en-US" altLang="en-US" smtClean="0">
                <a:solidFill>
                  <a:srgbClr val="90C22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6244870"/>
      </p:ext>
    </p:extLst>
  </p:cSld>
  <p:clrMapOvr>
    <a:masterClrMapping/>
  </p:clrMapOvr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" name="Google Shape;182;p1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10800000" flipH="1">
            <a:off x="2298234" y="-610000"/>
            <a:ext cx="7523767" cy="752376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83" name="Google Shape;183;p18"/>
          <p:cNvGrpSpPr/>
          <p:nvPr/>
        </p:nvGrpSpPr>
        <p:grpSpPr>
          <a:xfrm>
            <a:off x="181733" y="186067"/>
            <a:ext cx="11747600" cy="6507200"/>
            <a:chOff x="136300" y="139550"/>
            <a:chExt cx="8810700" cy="4880400"/>
          </a:xfrm>
        </p:grpSpPr>
        <p:sp>
          <p:nvSpPr>
            <p:cNvPr id="184" name="Google Shape;184;p18"/>
            <p:cNvSpPr/>
            <p:nvPr/>
          </p:nvSpPr>
          <p:spPr>
            <a:xfrm flipH="1">
              <a:off x="136300" y="139550"/>
              <a:ext cx="8810700" cy="48804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buFont typeface="Arial"/>
                <a:buNone/>
                <a:defRPr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85" name="Google Shape;185;p18"/>
            <p:cNvSpPr/>
            <p:nvPr/>
          </p:nvSpPr>
          <p:spPr>
            <a:xfrm flipH="1">
              <a:off x="188200" y="197150"/>
              <a:ext cx="8706900" cy="4765200"/>
            </a:xfrm>
            <a:prstGeom prst="rect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buFont typeface="Arial"/>
                <a:buNone/>
                <a:defRPr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pic>
        <p:nvPicPr>
          <p:cNvPr id="186" name="Google Shape;186;p18"/>
          <p:cNvPicPr preferRelativeResize="0"/>
          <p:nvPr/>
        </p:nvPicPr>
        <p:blipFill rotWithShape="1">
          <a:blip r:embed="rId3">
            <a:alphaModFix/>
          </a:blip>
          <a:srcRect l="357" r="347"/>
          <a:stretch/>
        </p:blipFill>
        <p:spPr>
          <a:xfrm rot="10800000" flipH="1">
            <a:off x="-114168" y="-15"/>
            <a:ext cx="1793433" cy="1286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7" name="Google Shape;187;p18"/>
          <p:cNvPicPr preferRelativeResize="0"/>
          <p:nvPr/>
        </p:nvPicPr>
        <p:blipFill rotWithShape="1">
          <a:blip r:embed="rId3">
            <a:alphaModFix/>
          </a:blip>
          <a:srcRect l="357" r="347"/>
          <a:stretch/>
        </p:blipFill>
        <p:spPr>
          <a:xfrm flipH="1">
            <a:off x="10499903" y="5501900"/>
            <a:ext cx="1792933" cy="1285733"/>
          </a:xfrm>
          <a:prstGeom prst="rect">
            <a:avLst/>
          </a:prstGeom>
          <a:noFill/>
          <a:ln>
            <a:noFill/>
          </a:ln>
        </p:spPr>
      </p:pic>
      <p:sp>
        <p:nvSpPr>
          <p:cNvPr id="188" name="Google Shape;188;p18"/>
          <p:cNvSpPr txBox="1">
            <a:spLocks noGrp="1"/>
          </p:cNvSpPr>
          <p:nvPr>
            <p:ph type="title"/>
          </p:nvPr>
        </p:nvSpPr>
        <p:spPr>
          <a:xfrm>
            <a:off x="3080117" y="3903733"/>
            <a:ext cx="5960000" cy="81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3733" b="1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3733" b="1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3733" b="1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3733" b="1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3733" b="1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3733" b="1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3733" b="1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3733" b="1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3733" b="1"/>
            </a:lvl9pPr>
          </a:lstStyle>
          <a:p>
            <a:endParaRPr/>
          </a:p>
        </p:txBody>
      </p:sp>
      <p:sp>
        <p:nvSpPr>
          <p:cNvPr id="189" name="Google Shape;189;p18"/>
          <p:cNvSpPr txBox="1">
            <a:spLocks noGrp="1"/>
          </p:cNvSpPr>
          <p:nvPr>
            <p:ph type="subTitle" idx="1"/>
          </p:nvPr>
        </p:nvSpPr>
        <p:spPr>
          <a:xfrm>
            <a:off x="2329517" y="1968533"/>
            <a:ext cx="7461200" cy="1739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marR="50799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2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76177240"/>
      </p:ext>
    </p:extLst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">
  <p:cSld name="Title and Three Columns "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0" name="Google Shape;210;p20"/>
          <p:cNvGrpSpPr/>
          <p:nvPr/>
        </p:nvGrpSpPr>
        <p:grpSpPr>
          <a:xfrm>
            <a:off x="181733" y="186067"/>
            <a:ext cx="11747600" cy="6507200"/>
            <a:chOff x="136300" y="139550"/>
            <a:chExt cx="8810700" cy="4880400"/>
          </a:xfrm>
        </p:grpSpPr>
        <p:sp>
          <p:nvSpPr>
            <p:cNvPr id="211" name="Google Shape;211;p20"/>
            <p:cNvSpPr/>
            <p:nvPr/>
          </p:nvSpPr>
          <p:spPr>
            <a:xfrm flipH="1">
              <a:off x="136300" y="139550"/>
              <a:ext cx="8810700" cy="48804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buFont typeface="Arial"/>
                <a:buNone/>
                <a:defRPr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12" name="Google Shape;212;p20"/>
            <p:cNvSpPr/>
            <p:nvPr/>
          </p:nvSpPr>
          <p:spPr>
            <a:xfrm flipH="1">
              <a:off x="188200" y="197150"/>
              <a:ext cx="8706900" cy="4765200"/>
            </a:xfrm>
            <a:prstGeom prst="rect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buFont typeface="Arial"/>
                <a:buNone/>
                <a:defRPr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sp>
        <p:nvSpPr>
          <p:cNvPr id="213" name="Google Shape;213;p20"/>
          <p:cNvSpPr txBox="1">
            <a:spLocks noGrp="1"/>
          </p:cNvSpPr>
          <p:nvPr>
            <p:ph type="title"/>
          </p:nvPr>
        </p:nvSpPr>
        <p:spPr>
          <a:xfrm>
            <a:off x="960000" y="3488767"/>
            <a:ext cx="2868400" cy="12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7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7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7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7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7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7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7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7"/>
            </a:lvl9pPr>
          </a:lstStyle>
          <a:p>
            <a:endParaRPr/>
          </a:p>
        </p:txBody>
      </p:sp>
      <p:sp>
        <p:nvSpPr>
          <p:cNvPr id="214" name="Google Shape;214;p20"/>
          <p:cNvSpPr txBox="1">
            <a:spLocks noGrp="1"/>
          </p:cNvSpPr>
          <p:nvPr>
            <p:ph type="subTitle" idx="1"/>
          </p:nvPr>
        </p:nvSpPr>
        <p:spPr>
          <a:xfrm>
            <a:off x="948140" y="4595933"/>
            <a:ext cx="28684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5" name="Google Shape;215;p20"/>
          <p:cNvSpPr txBox="1">
            <a:spLocks noGrp="1"/>
          </p:cNvSpPr>
          <p:nvPr>
            <p:ph type="title" idx="2"/>
          </p:nvPr>
        </p:nvSpPr>
        <p:spPr>
          <a:xfrm>
            <a:off x="4667683" y="3488767"/>
            <a:ext cx="2863200" cy="12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7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7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7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7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7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7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7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7"/>
            </a:lvl9pPr>
          </a:lstStyle>
          <a:p>
            <a:endParaRPr/>
          </a:p>
        </p:txBody>
      </p:sp>
      <p:sp>
        <p:nvSpPr>
          <p:cNvPr id="216" name="Google Shape;216;p20"/>
          <p:cNvSpPr txBox="1">
            <a:spLocks noGrp="1"/>
          </p:cNvSpPr>
          <p:nvPr>
            <p:ph type="subTitle" idx="3"/>
          </p:nvPr>
        </p:nvSpPr>
        <p:spPr>
          <a:xfrm>
            <a:off x="4655837" y="4595867"/>
            <a:ext cx="28632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7" name="Google Shape;217;p20"/>
          <p:cNvSpPr txBox="1">
            <a:spLocks noGrp="1"/>
          </p:cNvSpPr>
          <p:nvPr>
            <p:ph type="title" idx="4"/>
          </p:nvPr>
        </p:nvSpPr>
        <p:spPr>
          <a:xfrm>
            <a:off x="8370167" y="3488767"/>
            <a:ext cx="2858000" cy="12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7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7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7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7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7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7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7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7"/>
            </a:lvl9pPr>
          </a:lstStyle>
          <a:p>
            <a:endParaRPr/>
          </a:p>
        </p:txBody>
      </p:sp>
      <p:sp>
        <p:nvSpPr>
          <p:cNvPr id="218" name="Google Shape;218;p20"/>
          <p:cNvSpPr txBox="1">
            <a:spLocks noGrp="1"/>
          </p:cNvSpPr>
          <p:nvPr>
            <p:ph type="subTitle" idx="5"/>
          </p:nvPr>
        </p:nvSpPr>
        <p:spPr>
          <a:xfrm>
            <a:off x="8358335" y="4595933"/>
            <a:ext cx="2858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9" name="Google Shape;219;p20"/>
          <p:cNvSpPr txBox="1">
            <a:spLocks noGrp="1"/>
          </p:cNvSpPr>
          <p:nvPr>
            <p:ph type="title" idx="6"/>
          </p:nvPr>
        </p:nvSpPr>
        <p:spPr>
          <a:xfrm>
            <a:off x="960000" y="719333"/>
            <a:ext cx="10272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pic>
        <p:nvPicPr>
          <p:cNvPr id="220" name="Google Shape;220;p20"/>
          <p:cNvPicPr preferRelativeResize="0"/>
          <p:nvPr/>
        </p:nvPicPr>
        <p:blipFill rotWithShape="1">
          <a:blip r:embed="rId2">
            <a:alphaModFix/>
          </a:blip>
          <a:srcRect l="357" r="347"/>
          <a:stretch/>
        </p:blipFill>
        <p:spPr>
          <a:xfrm>
            <a:off x="3" y="5562867"/>
            <a:ext cx="1792933" cy="1285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221" name="Google Shape;221;p20"/>
          <p:cNvPicPr preferRelativeResize="0"/>
          <p:nvPr/>
        </p:nvPicPr>
        <p:blipFill rotWithShape="1">
          <a:blip r:embed="rId3">
            <a:alphaModFix/>
          </a:blip>
          <a:srcRect t="670" b="680"/>
          <a:stretch/>
        </p:blipFill>
        <p:spPr>
          <a:xfrm rot="5905218">
            <a:off x="10928185" y="112226"/>
            <a:ext cx="886896" cy="1214217"/>
          </a:xfrm>
          <a:prstGeom prst="rect">
            <a:avLst/>
          </a:prstGeom>
          <a:noFill/>
          <a:ln>
            <a:noFill/>
          </a:ln>
        </p:spPr>
      </p:pic>
      <p:pic>
        <p:nvPicPr>
          <p:cNvPr id="222" name="Google Shape;222;p20"/>
          <p:cNvPicPr preferRelativeResize="0"/>
          <p:nvPr/>
        </p:nvPicPr>
        <p:blipFill rotWithShape="1">
          <a:blip r:embed="rId2">
            <a:alphaModFix/>
          </a:blip>
          <a:srcRect l="357" r="347"/>
          <a:stretch/>
        </p:blipFill>
        <p:spPr>
          <a:xfrm flipH="1">
            <a:off x="10399070" y="5562867"/>
            <a:ext cx="1792933" cy="128573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9418413"/>
      </p:ext>
    </p:extLst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4">
  <p:cSld name="Title and text 4">
    <p:spTree>
      <p:nvGrpSpPr>
        <p:cNvPr id="1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0" name="Google Shape;310;p30"/>
          <p:cNvGrpSpPr/>
          <p:nvPr/>
        </p:nvGrpSpPr>
        <p:grpSpPr>
          <a:xfrm>
            <a:off x="181733" y="186067"/>
            <a:ext cx="11747600" cy="6507200"/>
            <a:chOff x="136300" y="139550"/>
            <a:chExt cx="8810700" cy="4880400"/>
          </a:xfrm>
        </p:grpSpPr>
        <p:sp>
          <p:nvSpPr>
            <p:cNvPr id="311" name="Google Shape;311;p30"/>
            <p:cNvSpPr/>
            <p:nvPr/>
          </p:nvSpPr>
          <p:spPr>
            <a:xfrm flipH="1">
              <a:off x="136300" y="139550"/>
              <a:ext cx="8810700" cy="48804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buFont typeface="Arial"/>
                <a:buNone/>
                <a:defRPr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12" name="Google Shape;312;p30"/>
            <p:cNvSpPr/>
            <p:nvPr/>
          </p:nvSpPr>
          <p:spPr>
            <a:xfrm flipH="1">
              <a:off x="188200" y="197150"/>
              <a:ext cx="8706900" cy="4765200"/>
            </a:xfrm>
            <a:prstGeom prst="rect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buFont typeface="Arial"/>
                <a:buNone/>
                <a:defRPr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pic>
        <p:nvPicPr>
          <p:cNvPr id="313" name="Google Shape;313;p3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8614935" flipH="1">
            <a:off x="4939667" y="-665068"/>
            <a:ext cx="7599135" cy="7599135"/>
          </a:xfrm>
          <a:prstGeom prst="rect">
            <a:avLst/>
          </a:prstGeom>
          <a:noFill/>
          <a:ln>
            <a:noFill/>
          </a:ln>
        </p:spPr>
      </p:pic>
      <p:sp>
        <p:nvSpPr>
          <p:cNvPr id="314" name="Google Shape;314;p30"/>
          <p:cNvSpPr txBox="1">
            <a:spLocks noGrp="1"/>
          </p:cNvSpPr>
          <p:nvPr>
            <p:ph type="title"/>
          </p:nvPr>
        </p:nvSpPr>
        <p:spPr>
          <a:xfrm>
            <a:off x="6447833" y="2415533"/>
            <a:ext cx="47932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315" name="Google Shape;315;p30"/>
          <p:cNvSpPr txBox="1">
            <a:spLocks noGrp="1"/>
          </p:cNvSpPr>
          <p:nvPr>
            <p:ph type="subTitle" idx="1"/>
          </p:nvPr>
        </p:nvSpPr>
        <p:spPr>
          <a:xfrm>
            <a:off x="6447833" y="3278067"/>
            <a:ext cx="4793200" cy="117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pic>
        <p:nvPicPr>
          <p:cNvPr id="316" name="Google Shape;316;p30"/>
          <p:cNvPicPr preferRelativeResize="0"/>
          <p:nvPr/>
        </p:nvPicPr>
        <p:blipFill rotWithShape="1">
          <a:blip r:embed="rId3">
            <a:alphaModFix/>
          </a:blip>
          <a:srcRect l="357" r="347"/>
          <a:stretch/>
        </p:blipFill>
        <p:spPr>
          <a:xfrm>
            <a:off x="27252" y="-1"/>
            <a:ext cx="1792933" cy="1285735"/>
          </a:xfrm>
          <a:prstGeom prst="rect">
            <a:avLst/>
          </a:prstGeom>
          <a:noFill/>
          <a:ln>
            <a:noFill/>
          </a:ln>
        </p:spPr>
      </p:pic>
      <p:pic>
        <p:nvPicPr>
          <p:cNvPr id="317" name="Google Shape;317;p30"/>
          <p:cNvPicPr preferRelativeResize="0"/>
          <p:nvPr/>
        </p:nvPicPr>
        <p:blipFill rotWithShape="1">
          <a:blip r:embed="rId3">
            <a:alphaModFix/>
          </a:blip>
          <a:srcRect l="357" r="347"/>
          <a:stretch/>
        </p:blipFill>
        <p:spPr>
          <a:xfrm rot="10800000">
            <a:off x="10344570" y="5562866"/>
            <a:ext cx="1792933" cy="128573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73984125"/>
      </p:ext>
    </p:extLst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Title and text 1">
    <p:spTree>
      <p:nvGrpSpPr>
        <p:cNvPr id="1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9" name="Google Shape;349;p34"/>
          <p:cNvGrpSpPr/>
          <p:nvPr/>
        </p:nvGrpSpPr>
        <p:grpSpPr>
          <a:xfrm>
            <a:off x="181733" y="186067"/>
            <a:ext cx="11747600" cy="6507200"/>
            <a:chOff x="136300" y="139550"/>
            <a:chExt cx="8810700" cy="4880400"/>
          </a:xfrm>
        </p:grpSpPr>
        <p:sp>
          <p:nvSpPr>
            <p:cNvPr id="350" name="Google Shape;350;p34"/>
            <p:cNvSpPr/>
            <p:nvPr/>
          </p:nvSpPr>
          <p:spPr>
            <a:xfrm flipH="1">
              <a:off x="136300" y="139550"/>
              <a:ext cx="8810700" cy="48804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buFont typeface="Arial"/>
                <a:buNone/>
                <a:defRPr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51" name="Google Shape;351;p34"/>
            <p:cNvSpPr/>
            <p:nvPr/>
          </p:nvSpPr>
          <p:spPr>
            <a:xfrm flipH="1">
              <a:off x="188200" y="197150"/>
              <a:ext cx="8706900" cy="4765200"/>
            </a:xfrm>
            <a:prstGeom prst="rect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buFont typeface="Arial"/>
                <a:buNone/>
                <a:defRPr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sp>
        <p:nvSpPr>
          <p:cNvPr id="352" name="Google Shape;352;p34"/>
          <p:cNvSpPr txBox="1">
            <a:spLocks noGrp="1"/>
          </p:cNvSpPr>
          <p:nvPr>
            <p:ph type="subTitle" idx="1"/>
          </p:nvPr>
        </p:nvSpPr>
        <p:spPr>
          <a:xfrm>
            <a:off x="950967" y="3971052"/>
            <a:ext cx="4950400" cy="128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3" name="Google Shape;353;p34"/>
          <p:cNvSpPr txBox="1">
            <a:spLocks noGrp="1"/>
          </p:cNvSpPr>
          <p:nvPr>
            <p:ph type="title"/>
          </p:nvPr>
        </p:nvSpPr>
        <p:spPr>
          <a:xfrm>
            <a:off x="951059" y="2434151"/>
            <a:ext cx="4950400" cy="17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40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aheim"/>
                <a:ea typeface="Anaheim"/>
                <a:cs typeface="Anaheim"/>
                <a:sym typeface="Anahei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aheim"/>
                <a:ea typeface="Anaheim"/>
                <a:cs typeface="Anaheim"/>
                <a:sym typeface="Anahei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aheim"/>
                <a:ea typeface="Anaheim"/>
                <a:cs typeface="Anaheim"/>
                <a:sym typeface="Anahei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aheim"/>
                <a:ea typeface="Anaheim"/>
                <a:cs typeface="Anaheim"/>
                <a:sym typeface="Anahei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aheim"/>
                <a:ea typeface="Anaheim"/>
                <a:cs typeface="Anaheim"/>
                <a:sym typeface="Anahei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aheim"/>
                <a:ea typeface="Anaheim"/>
                <a:cs typeface="Anaheim"/>
                <a:sym typeface="Anahei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aheim"/>
                <a:ea typeface="Anaheim"/>
                <a:cs typeface="Anaheim"/>
                <a:sym typeface="Anahei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aheim"/>
                <a:ea typeface="Anaheim"/>
                <a:cs typeface="Anaheim"/>
                <a:sym typeface="Anaheim"/>
              </a:defRPr>
            </a:lvl9pPr>
          </a:lstStyle>
          <a:p>
            <a:endParaRPr/>
          </a:p>
        </p:txBody>
      </p:sp>
      <p:pic>
        <p:nvPicPr>
          <p:cNvPr id="354" name="Google Shape;354;p34"/>
          <p:cNvPicPr preferRelativeResize="0"/>
          <p:nvPr/>
        </p:nvPicPr>
        <p:blipFill rotWithShape="1">
          <a:blip r:embed="rId2">
            <a:alphaModFix/>
          </a:blip>
          <a:srcRect t="670" b="680"/>
          <a:stretch/>
        </p:blipFill>
        <p:spPr>
          <a:xfrm rot="-5905218" flipH="1">
            <a:off x="-231381" y="2897993"/>
            <a:ext cx="886896" cy="1214217"/>
          </a:xfrm>
          <a:prstGeom prst="rect">
            <a:avLst/>
          </a:prstGeom>
          <a:noFill/>
          <a:ln>
            <a:noFill/>
          </a:ln>
        </p:spPr>
      </p:pic>
      <p:pic>
        <p:nvPicPr>
          <p:cNvPr id="355" name="Google Shape;355;p34"/>
          <p:cNvPicPr preferRelativeResize="0"/>
          <p:nvPr/>
        </p:nvPicPr>
        <p:blipFill rotWithShape="1">
          <a:blip r:embed="rId3">
            <a:alphaModFix/>
          </a:blip>
          <a:srcRect l="357" r="347"/>
          <a:stretch/>
        </p:blipFill>
        <p:spPr>
          <a:xfrm rot="10800000">
            <a:off x="5199536" y="5724432"/>
            <a:ext cx="1792933" cy="1285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356" name="Google Shape;356;p34"/>
          <p:cNvPicPr preferRelativeResize="0"/>
          <p:nvPr/>
        </p:nvPicPr>
        <p:blipFill rotWithShape="1">
          <a:blip r:embed="rId3">
            <a:alphaModFix/>
          </a:blip>
          <a:srcRect l="357" r="347"/>
          <a:stretch/>
        </p:blipFill>
        <p:spPr>
          <a:xfrm>
            <a:off x="5199519" y="-108701"/>
            <a:ext cx="1792933" cy="1285735"/>
          </a:xfrm>
          <a:prstGeom prst="rect">
            <a:avLst/>
          </a:prstGeom>
          <a:noFill/>
          <a:ln>
            <a:noFill/>
          </a:ln>
        </p:spPr>
      </p:pic>
      <p:pic>
        <p:nvPicPr>
          <p:cNvPr id="357" name="Google Shape;357;p3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10800000" flipH="1">
            <a:off x="5706734" y="1"/>
            <a:ext cx="6716700" cy="67167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49576408"/>
      </p:ext>
    </p:extLst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Title and text 2">
    <p:spTree>
      <p:nvGrpSpPr>
        <p:cNvPr id="1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6" name="Google Shape;376;p37"/>
          <p:cNvGrpSpPr/>
          <p:nvPr/>
        </p:nvGrpSpPr>
        <p:grpSpPr>
          <a:xfrm>
            <a:off x="181733" y="186067"/>
            <a:ext cx="11747600" cy="6507200"/>
            <a:chOff x="136300" y="139550"/>
            <a:chExt cx="8810700" cy="4880400"/>
          </a:xfrm>
        </p:grpSpPr>
        <p:sp>
          <p:nvSpPr>
            <p:cNvPr id="377" name="Google Shape;377;p37"/>
            <p:cNvSpPr/>
            <p:nvPr/>
          </p:nvSpPr>
          <p:spPr>
            <a:xfrm flipH="1">
              <a:off x="136300" y="139550"/>
              <a:ext cx="8810700" cy="48804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buFont typeface="Arial"/>
                <a:buNone/>
                <a:defRPr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78" name="Google Shape;378;p37"/>
            <p:cNvSpPr/>
            <p:nvPr/>
          </p:nvSpPr>
          <p:spPr>
            <a:xfrm flipH="1">
              <a:off x="188200" y="197150"/>
              <a:ext cx="8706900" cy="4765200"/>
            </a:xfrm>
            <a:prstGeom prst="rect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buFont typeface="Arial"/>
                <a:buNone/>
                <a:defRPr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pic>
        <p:nvPicPr>
          <p:cNvPr id="379" name="Google Shape;379;p3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-5400000">
            <a:off x="-1108501" y="394267"/>
            <a:ext cx="7523767" cy="7523767"/>
          </a:xfrm>
          <a:prstGeom prst="rect">
            <a:avLst/>
          </a:prstGeom>
          <a:noFill/>
          <a:ln>
            <a:noFill/>
          </a:ln>
        </p:spPr>
      </p:pic>
      <p:sp>
        <p:nvSpPr>
          <p:cNvPr id="380" name="Google Shape;380;p37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81" name="Google Shape;381;p37"/>
          <p:cNvSpPr txBox="1">
            <a:spLocks noGrp="1"/>
          </p:cNvSpPr>
          <p:nvPr>
            <p:ph type="body" idx="1"/>
          </p:nvPr>
        </p:nvSpPr>
        <p:spPr>
          <a:xfrm>
            <a:off x="5548500" y="1602367"/>
            <a:ext cx="5692400" cy="4542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39369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50"/>
              <a:buFont typeface="Poppins"/>
              <a:buChar char="●"/>
              <a:defRPr sz="1867"/>
            </a:lvl1pPr>
            <a:lvl2pPr marL="1219170" lvl="1" indent="-397923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AutoNum type="alphaLcPeriod"/>
              <a:defRPr sz="1600"/>
            </a:lvl2pPr>
            <a:lvl3pPr marL="1828754" lvl="2" indent="-397923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AutoNum type="romanLcPeriod"/>
              <a:defRPr sz="1600"/>
            </a:lvl3pPr>
            <a:lvl4pPr marL="2438339" lvl="3" indent="-397923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AutoNum type="arabicPeriod"/>
              <a:defRPr sz="1600"/>
            </a:lvl4pPr>
            <a:lvl5pPr marL="3047924" lvl="4" indent="-397923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AutoNum type="alphaLcPeriod"/>
              <a:defRPr sz="1600"/>
            </a:lvl5pPr>
            <a:lvl6pPr marL="3657509" lvl="5" indent="-397923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AutoNum type="romanLcPeriod"/>
              <a:defRPr sz="1600"/>
            </a:lvl6pPr>
            <a:lvl7pPr marL="4267093" lvl="6" indent="-397923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AutoNum type="arabicPeriod"/>
              <a:defRPr sz="1600"/>
            </a:lvl7pPr>
            <a:lvl8pPr marL="4876678" lvl="7" indent="-397923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AutoNum type="alphaLcPeriod"/>
              <a:defRPr sz="1600"/>
            </a:lvl8pPr>
            <a:lvl9pPr marL="5486263" lvl="8" indent="-397923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AutoNum type="romanLcPeriod"/>
              <a:defRPr sz="1600"/>
            </a:lvl9pPr>
          </a:lstStyle>
          <a:p>
            <a:endParaRPr/>
          </a:p>
        </p:txBody>
      </p:sp>
      <p:pic>
        <p:nvPicPr>
          <p:cNvPr id="382" name="Google Shape;382;p37"/>
          <p:cNvPicPr preferRelativeResize="0"/>
          <p:nvPr/>
        </p:nvPicPr>
        <p:blipFill rotWithShape="1">
          <a:blip r:embed="rId3">
            <a:alphaModFix/>
          </a:blip>
          <a:srcRect t="670" b="680"/>
          <a:stretch/>
        </p:blipFill>
        <p:spPr>
          <a:xfrm rot="-5905218" flipH="1">
            <a:off x="-394381" y="3266459"/>
            <a:ext cx="886896" cy="1214217"/>
          </a:xfrm>
          <a:prstGeom prst="rect">
            <a:avLst/>
          </a:prstGeom>
          <a:noFill/>
          <a:ln>
            <a:noFill/>
          </a:ln>
        </p:spPr>
      </p:pic>
      <p:pic>
        <p:nvPicPr>
          <p:cNvPr id="383" name="Google Shape;383;p37"/>
          <p:cNvPicPr preferRelativeResize="0"/>
          <p:nvPr/>
        </p:nvPicPr>
        <p:blipFill rotWithShape="1">
          <a:blip r:embed="rId4">
            <a:alphaModFix/>
          </a:blip>
          <a:srcRect l="357" r="347"/>
          <a:stretch/>
        </p:blipFill>
        <p:spPr>
          <a:xfrm flipH="1">
            <a:off x="10686170" y="-101400"/>
            <a:ext cx="1677932" cy="1203267"/>
          </a:xfrm>
          <a:prstGeom prst="rect">
            <a:avLst/>
          </a:prstGeom>
          <a:noFill/>
          <a:ln>
            <a:noFill/>
          </a:ln>
        </p:spPr>
      </p:pic>
      <p:pic>
        <p:nvPicPr>
          <p:cNvPr id="384" name="Google Shape;384;p37"/>
          <p:cNvPicPr preferRelativeResize="0"/>
          <p:nvPr/>
        </p:nvPicPr>
        <p:blipFill rotWithShape="1">
          <a:blip r:embed="rId4">
            <a:alphaModFix/>
          </a:blip>
          <a:srcRect l="347" r="357"/>
          <a:stretch/>
        </p:blipFill>
        <p:spPr>
          <a:xfrm rot="10800000">
            <a:off x="10686170" y="5804639"/>
            <a:ext cx="1459532" cy="1046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85" name="Google Shape;385;p37"/>
          <p:cNvPicPr preferRelativeResize="0"/>
          <p:nvPr/>
        </p:nvPicPr>
        <p:blipFill rotWithShape="1">
          <a:blip r:embed="rId4">
            <a:alphaModFix/>
          </a:blip>
          <a:srcRect l="357" r="347"/>
          <a:stretch/>
        </p:blipFill>
        <p:spPr>
          <a:xfrm>
            <a:off x="5199519" y="-108701"/>
            <a:ext cx="1792933" cy="12857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02727201"/>
      </p:ext>
    </p:extLst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">
  <p:cSld name="Background ">
    <p:spTree>
      <p:nvGrpSpPr>
        <p:cNvPr id="1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7" name="Google Shape;407;p40"/>
          <p:cNvPicPr preferRelativeResize="0"/>
          <p:nvPr/>
        </p:nvPicPr>
        <p:blipFill rotWithShape="1">
          <a:blip r:embed="rId2">
            <a:alphaModFix/>
          </a:blip>
          <a:srcRect l="357" r="347"/>
          <a:stretch/>
        </p:blipFill>
        <p:spPr>
          <a:xfrm rot="10800000" flipH="1">
            <a:off x="3" y="5562866"/>
            <a:ext cx="1792933" cy="1285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08" name="Google Shape;408;p40"/>
          <p:cNvPicPr preferRelativeResize="0"/>
          <p:nvPr/>
        </p:nvPicPr>
        <p:blipFill rotWithShape="1">
          <a:blip r:embed="rId2">
            <a:alphaModFix/>
          </a:blip>
          <a:srcRect l="357" r="347"/>
          <a:stretch/>
        </p:blipFill>
        <p:spPr>
          <a:xfrm rot="10800000">
            <a:off x="10399070" y="5562866"/>
            <a:ext cx="1792933" cy="128573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09" name="Google Shape;409;p40"/>
          <p:cNvGrpSpPr/>
          <p:nvPr/>
        </p:nvGrpSpPr>
        <p:grpSpPr>
          <a:xfrm>
            <a:off x="181733" y="186067"/>
            <a:ext cx="11747600" cy="6507200"/>
            <a:chOff x="136300" y="139550"/>
            <a:chExt cx="8810700" cy="4880400"/>
          </a:xfrm>
        </p:grpSpPr>
        <p:sp>
          <p:nvSpPr>
            <p:cNvPr id="410" name="Google Shape;410;p40"/>
            <p:cNvSpPr/>
            <p:nvPr/>
          </p:nvSpPr>
          <p:spPr>
            <a:xfrm flipH="1">
              <a:off x="136300" y="139550"/>
              <a:ext cx="8810700" cy="48804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buFont typeface="Arial"/>
                <a:buNone/>
                <a:defRPr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11" name="Google Shape;411;p40"/>
            <p:cNvSpPr/>
            <p:nvPr/>
          </p:nvSpPr>
          <p:spPr>
            <a:xfrm flipH="1">
              <a:off x="188200" y="197150"/>
              <a:ext cx="8706900" cy="4765200"/>
            </a:xfrm>
            <a:prstGeom prst="rect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buFont typeface="Arial"/>
                <a:buNone/>
                <a:defRPr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76354908"/>
      </p:ext>
    </p:extLst>
  </p:cSld>
  <p:clrMapOvr>
    <a:masterClrMapping/>
  </p:clrMapOvr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spTree>
      <p:nvGrpSpPr>
        <p:cNvPr id="1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3" name="Google Shape;413;p4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-5400000">
            <a:off x="2507533" y="-153500"/>
            <a:ext cx="7523767" cy="7523767"/>
          </a:xfrm>
          <a:prstGeom prst="rect">
            <a:avLst/>
          </a:prstGeom>
          <a:noFill/>
          <a:ln>
            <a:noFill/>
          </a:ln>
        </p:spPr>
      </p:pic>
      <p:pic>
        <p:nvPicPr>
          <p:cNvPr id="414" name="Google Shape;414;p41"/>
          <p:cNvPicPr preferRelativeResize="0"/>
          <p:nvPr/>
        </p:nvPicPr>
        <p:blipFill rotWithShape="1">
          <a:blip r:embed="rId3">
            <a:alphaModFix/>
          </a:blip>
          <a:srcRect t="670" b="680"/>
          <a:stretch/>
        </p:blipFill>
        <p:spPr>
          <a:xfrm rot="-5905218" flipH="1">
            <a:off x="-394381" y="3266459"/>
            <a:ext cx="886896" cy="1214217"/>
          </a:xfrm>
          <a:prstGeom prst="rect">
            <a:avLst/>
          </a:prstGeom>
          <a:noFill/>
          <a:ln>
            <a:noFill/>
          </a:ln>
        </p:spPr>
      </p:pic>
      <p:pic>
        <p:nvPicPr>
          <p:cNvPr id="415" name="Google Shape;415;p41"/>
          <p:cNvPicPr preferRelativeResize="0"/>
          <p:nvPr/>
        </p:nvPicPr>
        <p:blipFill rotWithShape="1">
          <a:blip r:embed="rId3">
            <a:alphaModFix/>
          </a:blip>
          <a:srcRect t="670" b="680"/>
          <a:stretch/>
        </p:blipFill>
        <p:spPr>
          <a:xfrm rot="5905218">
            <a:off x="11463085" y="3001276"/>
            <a:ext cx="886896" cy="121421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16" name="Google Shape;416;p41"/>
          <p:cNvGrpSpPr/>
          <p:nvPr/>
        </p:nvGrpSpPr>
        <p:grpSpPr>
          <a:xfrm>
            <a:off x="181733" y="186067"/>
            <a:ext cx="11747600" cy="6507200"/>
            <a:chOff x="136300" y="139550"/>
            <a:chExt cx="8810700" cy="4880400"/>
          </a:xfrm>
        </p:grpSpPr>
        <p:sp>
          <p:nvSpPr>
            <p:cNvPr id="417" name="Google Shape;417;p41"/>
            <p:cNvSpPr/>
            <p:nvPr/>
          </p:nvSpPr>
          <p:spPr>
            <a:xfrm flipH="1">
              <a:off x="136300" y="139550"/>
              <a:ext cx="8810700" cy="48804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buFont typeface="Arial"/>
                <a:buNone/>
                <a:defRPr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18" name="Google Shape;418;p41"/>
            <p:cNvSpPr/>
            <p:nvPr/>
          </p:nvSpPr>
          <p:spPr>
            <a:xfrm flipH="1">
              <a:off x="188200" y="197150"/>
              <a:ext cx="8706900" cy="4765200"/>
            </a:xfrm>
            <a:prstGeom prst="rect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buFont typeface="Arial"/>
                <a:buNone/>
                <a:defRPr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50134641"/>
      </p:ext>
    </p:extLst>
  </p:cSld>
  <p:clrMapOvr>
    <a:masterClrMapping/>
  </p:clrMapOvr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bg>
      <p:bgPr>
        <a:solidFill>
          <a:schemeClr val="accent1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-387465" y="1148288"/>
            <a:ext cx="4258889" cy="4316616"/>
          </a:xfrm>
          <a:custGeom>
            <a:avLst/>
            <a:gdLst/>
            <a:ahLst/>
            <a:cxnLst/>
            <a:rect l="l" t="t" r="r" b="b"/>
            <a:pathLst>
              <a:path w="100485" h="101847" extrusionOk="0">
                <a:moveTo>
                  <a:pt x="8259" y="0"/>
                </a:moveTo>
                <a:cubicBezTo>
                  <a:pt x="8001" y="0"/>
                  <a:pt x="7738" y="31"/>
                  <a:pt x="7471" y="94"/>
                </a:cubicBezTo>
                <a:cubicBezTo>
                  <a:pt x="2242" y="1339"/>
                  <a:pt x="0" y="82777"/>
                  <a:pt x="0" y="82777"/>
                </a:cubicBezTo>
                <a:cubicBezTo>
                  <a:pt x="0" y="82777"/>
                  <a:pt x="48435" y="101846"/>
                  <a:pt x="58196" y="101846"/>
                </a:cubicBezTo>
                <a:cubicBezTo>
                  <a:pt x="58407" y="101846"/>
                  <a:pt x="58601" y="101837"/>
                  <a:pt x="58775" y="101819"/>
                </a:cubicBezTo>
                <a:cubicBezTo>
                  <a:pt x="66994" y="100958"/>
                  <a:pt x="100484" y="97222"/>
                  <a:pt x="100484" y="97222"/>
                </a:cubicBezTo>
                <a:cubicBezTo>
                  <a:pt x="100484" y="97222"/>
                  <a:pt x="94800" y="84769"/>
                  <a:pt x="87372" y="84022"/>
                </a:cubicBezTo>
                <a:cubicBezTo>
                  <a:pt x="79943" y="83275"/>
                  <a:pt x="69981" y="79290"/>
                  <a:pt x="66744" y="74807"/>
                </a:cubicBezTo>
                <a:cubicBezTo>
                  <a:pt x="63507" y="70325"/>
                  <a:pt x="70729" y="65496"/>
                  <a:pt x="69981" y="61560"/>
                </a:cubicBezTo>
                <a:cubicBezTo>
                  <a:pt x="69234" y="57623"/>
                  <a:pt x="65498" y="57374"/>
                  <a:pt x="64504" y="55632"/>
                </a:cubicBezTo>
                <a:cubicBezTo>
                  <a:pt x="63508" y="53888"/>
                  <a:pt x="63009" y="50401"/>
                  <a:pt x="64504" y="47413"/>
                </a:cubicBezTo>
                <a:cubicBezTo>
                  <a:pt x="65998" y="44425"/>
                  <a:pt x="67281" y="36206"/>
                  <a:pt x="60911" y="33467"/>
                </a:cubicBezTo>
                <a:cubicBezTo>
                  <a:pt x="60911" y="33467"/>
                  <a:pt x="60066" y="28975"/>
                  <a:pt x="54263" y="28975"/>
                </a:cubicBezTo>
                <a:cubicBezTo>
                  <a:pt x="54110" y="28975"/>
                  <a:pt x="53954" y="28978"/>
                  <a:pt x="53794" y="28984"/>
                </a:cubicBezTo>
                <a:cubicBezTo>
                  <a:pt x="49016" y="29174"/>
                  <a:pt x="45411" y="31859"/>
                  <a:pt x="42530" y="31859"/>
                </a:cubicBezTo>
                <a:cubicBezTo>
                  <a:pt x="41656" y="31859"/>
                  <a:pt x="40850" y="31613"/>
                  <a:pt x="40097" y="30976"/>
                </a:cubicBezTo>
                <a:cubicBezTo>
                  <a:pt x="37369" y="28668"/>
                  <a:pt x="32167" y="25654"/>
                  <a:pt x="28809" y="25654"/>
                </a:cubicBezTo>
                <a:cubicBezTo>
                  <a:pt x="28181" y="25654"/>
                  <a:pt x="27617" y="25759"/>
                  <a:pt x="27146" y="25994"/>
                </a:cubicBezTo>
                <a:cubicBezTo>
                  <a:pt x="27146" y="25994"/>
                  <a:pt x="28392" y="22110"/>
                  <a:pt x="24158" y="21562"/>
                </a:cubicBezTo>
                <a:cubicBezTo>
                  <a:pt x="24158" y="21562"/>
                  <a:pt x="15691" y="17777"/>
                  <a:pt x="15939" y="14041"/>
                </a:cubicBezTo>
                <a:cubicBezTo>
                  <a:pt x="16175" y="10496"/>
                  <a:pt x="13048" y="0"/>
                  <a:pt x="8259" y="0"/>
                </a:cubicBezTo>
                <a:close/>
              </a:path>
            </a:pathLst>
          </a:custGeom>
          <a:solidFill>
            <a:srgbClr val="FAD278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  <p:sp>
        <p:nvSpPr>
          <p:cNvPr id="10" name="Google Shape;10;p2"/>
          <p:cNvSpPr/>
          <p:nvPr/>
        </p:nvSpPr>
        <p:spPr>
          <a:xfrm>
            <a:off x="-520333" y="-249767"/>
            <a:ext cx="5250956" cy="5749680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  <p:sp>
        <p:nvSpPr>
          <p:cNvPr id="11" name="Google Shape;11;p2"/>
          <p:cNvSpPr/>
          <p:nvPr/>
        </p:nvSpPr>
        <p:spPr>
          <a:xfrm>
            <a:off x="8876400" y="1834767"/>
            <a:ext cx="3633824" cy="3984005"/>
          </a:xfrm>
          <a:custGeom>
            <a:avLst/>
            <a:gdLst/>
            <a:ahLst/>
            <a:cxnLst/>
            <a:rect l="l" t="t" r="r" b="b"/>
            <a:pathLst>
              <a:path w="92905" h="101858" extrusionOk="0">
                <a:moveTo>
                  <a:pt x="89371" y="1"/>
                </a:moveTo>
                <a:cubicBezTo>
                  <a:pt x="88352" y="1"/>
                  <a:pt x="87320" y="555"/>
                  <a:pt x="86596" y="1943"/>
                </a:cubicBezTo>
                <a:cubicBezTo>
                  <a:pt x="84603" y="5762"/>
                  <a:pt x="81782" y="6093"/>
                  <a:pt x="78959" y="7256"/>
                </a:cubicBezTo>
                <a:cubicBezTo>
                  <a:pt x="76136" y="8419"/>
                  <a:pt x="75804" y="10079"/>
                  <a:pt x="75140" y="11420"/>
                </a:cubicBezTo>
                <a:cubicBezTo>
                  <a:pt x="74699" y="12309"/>
                  <a:pt x="73891" y="13184"/>
                  <a:pt x="72181" y="13184"/>
                </a:cubicBezTo>
                <a:cubicBezTo>
                  <a:pt x="71318" y="13184"/>
                  <a:pt x="70224" y="12961"/>
                  <a:pt x="68831" y="12404"/>
                </a:cubicBezTo>
                <a:cubicBezTo>
                  <a:pt x="67230" y="11763"/>
                  <a:pt x="65703" y="11419"/>
                  <a:pt x="64202" y="11419"/>
                </a:cubicBezTo>
                <a:cubicBezTo>
                  <a:pt x="61813" y="11419"/>
                  <a:pt x="59490" y="12292"/>
                  <a:pt x="57043" y="14230"/>
                </a:cubicBezTo>
                <a:cubicBezTo>
                  <a:pt x="53057" y="17384"/>
                  <a:pt x="56710" y="20871"/>
                  <a:pt x="51730" y="21203"/>
                </a:cubicBezTo>
                <a:cubicBezTo>
                  <a:pt x="46749" y="21536"/>
                  <a:pt x="45254" y="21868"/>
                  <a:pt x="45254" y="21868"/>
                </a:cubicBezTo>
                <a:cubicBezTo>
                  <a:pt x="39278" y="22365"/>
                  <a:pt x="41105" y="26848"/>
                  <a:pt x="41270" y="30169"/>
                </a:cubicBezTo>
                <a:cubicBezTo>
                  <a:pt x="41436" y="33489"/>
                  <a:pt x="35791" y="33323"/>
                  <a:pt x="33633" y="33988"/>
                </a:cubicBezTo>
                <a:cubicBezTo>
                  <a:pt x="31475" y="34652"/>
                  <a:pt x="32969" y="36644"/>
                  <a:pt x="31475" y="37142"/>
                </a:cubicBezTo>
                <a:cubicBezTo>
                  <a:pt x="29980" y="37640"/>
                  <a:pt x="28984" y="38304"/>
                  <a:pt x="27821" y="38969"/>
                </a:cubicBezTo>
                <a:cubicBezTo>
                  <a:pt x="26659" y="39633"/>
                  <a:pt x="23505" y="38969"/>
                  <a:pt x="21679" y="41542"/>
                </a:cubicBezTo>
                <a:cubicBezTo>
                  <a:pt x="19852" y="44115"/>
                  <a:pt x="21346" y="46605"/>
                  <a:pt x="22176" y="48017"/>
                </a:cubicBezTo>
                <a:cubicBezTo>
                  <a:pt x="22945" y="49323"/>
                  <a:pt x="26838" y="51125"/>
                  <a:pt x="24789" y="51125"/>
                </a:cubicBezTo>
                <a:cubicBezTo>
                  <a:pt x="24623" y="51125"/>
                  <a:pt x="24418" y="51113"/>
                  <a:pt x="24169" y="51088"/>
                </a:cubicBezTo>
                <a:cubicBezTo>
                  <a:pt x="24046" y="51076"/>
                  <a:pt x="23927" y="51070"/>
                  <a:pt x="23810" y="51070"/>
                </a:cubicBezTo>
                <a:cubicBezTo>
                  <a:pt x="20788" y="51070"/>
                  <a:pt x="20018" y="55073"/>
                  <a:pt x="20018" y="55073"/>
                </a:cubicBezTo>
                <a:cubicBezTo>
                  <a:pt x="19841" y="55029"/>
                  <a:pt x="19684" y="55008"/>
                  <a:pt x="19544" y="55008"/>
                </a:cubicBezTo>
                <a:cubicBezTo>
                  <a:pt x="18113" y="55008"/>
                  <a:pt x="18552" y="57183"/>
                  <a:pt x="18855" y="58394"/>
                </a:cubicBezTo>
                <a:cubicBezTo>
                  <a:pt x="19188" y="59721"/>
                  <a:pt x="16198" y="60385"/>
                  <a:pt x="12474" y="63208"/>
                </a:cubicBezTo>
                <a:cubicBezTo>
                  <a:pt x="8749" y="66031"/>
                  <a:pt x="10069" y="69105"/>
                  <a:pt x="11965" y="71309"/>
                </a:cubicBezTo>
                <a:cubicBezTo>
                  <a:pt x="13861" y="73514"/>
                  <a:pt x="8963" y="74967"/>
                  <a:pt x="4482" y="78702"/>
                </a:cubicBezTo>
                <a:cubicBezTo>
                  <a:pt x="1" y="82435"/>
                  <a:pt x="11716" y="93072"/>
                  <a:pt x="11716" y="93072"/>
                </a:cubicBezTo>
                <a:cubicBezTo>
                  <a:pt x="13421" y="100139"/>
                  <a:pt x="33124" y="101857"/>
                  <a:pt x="51890" y="101857"/>
                </a:cubicBezTo>
                <a:cubicBezTo>
                  <a:pt x="69664" y="101857"/>
                  <a:pt x="86596" y="100315"/>
                  <a:pt x="86596" y="100315"/>
                </a:cubicBezTo>
                <a:cubicBezTo>
                  <a:pt x="86596" y="100315"/>
                  <a:pt x="92905" y="6591"/>
                  <a:pt x="92905" y="3603"/>
                </a:cubicBezTo>
                <a:cubicBezTo>
                  <a:pt x="92905" y="1701"/>
                  <a:pt x="91156" y="1"/>
                  <a:pt x="89371" y="1"/>
                </a:cubicBezTo>
                <a:close/>
              </a:path>
            </a:pathLst>
          </a:custGeom>
          <a:solidFill>
            <a:srgbClr val="FAD278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  <p:grpSp>
        <p:nvGrpSpPr>
          <p:cNvPr id="12" name="Google Shape;12;p2"/>
          <p:cNvGrpSpPr/>
          <p:nvPr/>
        </p:nvGrpSpPr>
        <p:grpSpPr>
          <a:xfrm>
            <a:off x="-387473" y="3716683"/>
            <a:ext cx="7559256" cy="2506071"/>
            <a:chOff x="1156025" y="3122250"/>
            <a:chExt cx="4047000" cy="1341675"/>
          </a:xfrm>
        </p:grpSpPr>
        <p:sp>
          <p:nvSpPr>
            <p:cNvPr id="13" name="Google Shape;13;p2"/>
            <p:cNvSpPr/>
            <p:nvPr/>
          </p:nvSpPr>
          <p:spPr>
            <a:xfrm>
              <a:off x="2625400" y="3426850"/>
              <a:ext cx="2577625" cy="1002875"/>
            </a:xfrm>
            <a:custGeom>
              <a:avLst/>
              <a:gdLst/>
              <a:ahLst/>
              <a:cxnLst/>
              <a:rect l="l" t="t" r="r" b="b"/>
              <a:pathLst>
                <a:path w="103105" h="40115" extrusionOk="0">
                  <a:moveTo>
                    <a:pt x="54820" y="0"/>
                  </a:moveTo>
                  <a:cubicBezTo>
                    <a:pt x="54111" y="0"/>
                    <a:pt x="52785" y="470"/>
                    <a:pt x="51590" y="1140"/>
                  </a:cubicBezTo>
                  <a:cubicBezTo>
                    <a:pt x="50258" y="1887"/>
                    <a:pt x="42835" y="2759"/>
                    <a:pt x="39474" y="3879"/>
                  </a:cubicBezTo>
                  <a:cubicBezTo>
                    <a:pt x="36112" y="5000"/>
                    <a:pt x="23659" y="9235"/>
                    <a:pt x="23659" y="9235"/>
                  </a:cubicBezTo>
                  <a:cubicBezTo>
                    <a:pt x="23659" y="9235"/>
                    <a:pt x="22607" y="9024"/>
                    <a:pt x="21346" y="9024"/>
                  </a:cubicBezTo>
                  <a:cubicBezTo>
                    <a:pt x="20926" y="9024"/>
                    <a:pt x="20483" y="9048"/>
                    <a:pt x="20048" y="9110"/>
                  </a:cubicBezTo>
                  <a:cubicBezTo>
                    <a:pt x="18304" y="9360"/>
                    <a:pt x="15565" y="10107"/>
                    <a:pt x="15565" y="10107"/>
                  </a:cubicBezTo>
                  <a:cubicBezTo>
                    <a:pt x="13573" y="10107"/>
                    <a:pt x="1" y="6744"/>
                    <a:pt x="1" y="6744"/>
                  </a:cubicBezTo>
                  <a:lnTo>
                    <a:pt x="1" y="6744"/>
                  </a:lnTo>
                  <a:lnTo>
                    <a:pt x="1992" y="40115"/>
                  </a:lnTo>
                  <a:lnTo>
                    <a:pt x="100598" y="40115"/>
                  </a:lnTo>
                  <a:cubicBezTo>
                    <a:pt x="100598" y="40115"/>
                    <a:pt x="103104" y="34262"/>
                    <a:pt x="100598" y="33386"/>
                  </a:cubicBezTo>
                  <a:cubicBezTo>
                    <a:pt x="98092" y="32509"/>
                    <a:pt x="94512" y="29033"/>
                    <a:pt x="94512" y="29033"/>
                  </a:cubicBezTo>
                  <a:cubicBezTo>
                    <a:pt x="94512" y="29033"/>
                    <a:pt x="88410" y="18698"/>
                    <a:pt x="87289" y="18199"/>
                  </a:cubicBezTo>
                  <a:cubicBezTo>
                    <a:pt x="86170" y="17701"/>
                    <a:pt x="81686" y="11724"/>
                    <a:pt x="80939" y="11108"/>
                  </a:cubicBezTo>
                  <a:cubicBezTo>
                    <a:pt x="80662" y="10880"/>
                    <a:pt x="80127" y="10803"/>
                    <a:pt x="79526" y="10803"/>
                  </a:cubicBezTo>
                  <a:cubicBezTo>
                    <a:pt x="78507" y="10803"/>
                    <a:pt x="77299" y="11023"/>
                    <a:pt x="76830" y="11101"/>
                  </a:cubicBezTo>
                  <a:cubicBezTo>
                    <a:pt x="76803" y="11106"/>
                    <a:pt x="76772" y="11108"/>
                    <a:pt x="76738" y="11108"/>
                  </a:cubicBezTo>
                  <a:cubicBezTo>
                    <a:pt x="75847" y="11108"/>
                    <a:pt x="72771" y="9570"/>
                    <a:pt x="70853" y="8611"/>
                  </a:cubicBezTo>
                  <a:cubicBezTo>
                    <a:pt x="68862" y="7614"/>
                    <a:pt x="64378" y="5052"/>
                    <a:pt x="64378" y="5052"/>
                  </a:cubicBezTo>
                  <a:cubicBezTo>
                    <a:pt x="64378" y="5052"/>
                    <a:pt x="63009" y="4502"/>
                    <a:pt x="61888" y="4378"/>
                  </a:cubicBezTo>
                  <a:cubicBezTo>
                    <a:pt x="60767" y="4253"/>
                    <a:pt x="56783" y="1639"/>
                    <a:pt x="56783" y="1639"/>
                  </a:cubicBezTo>
                  <a:cubicBezTo>
                    <a:pt x="56783" y="1639"/>
                    <a:pt x="55662" y="144"/>
                    <a:pt x="55039" y="19"/>
                  </a:cubicBezTo>
                  <a:cubicBezTo>
                    <a:pt x="54975" y="7"/>
                    <a:pt x="54902" y="0"/>
                    <a:pt x="5482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1156025" y="3122250"/>
              <a:ext cx="2769725" cy="1341675"/>
            </a:xfrm>
            <a:custGeom>
              <a:avLst/>
              <a:gdLst/>
              <a:ahLst/>
              <a:cxnLst/>
              <a:rect l="l" t="t" r="r" b="b"/>
              <a:pathLst>
                <a:path w="110789" h="53667" extrusionOk="0">
                  <a:moveTo>
                    <a:pt x="1" y="0"/>
                  </a:moveTo>
                  <a:lnTo>
                    <a:pt x="3864" y="53172"/>
                  </a:lnTo>
                  <a:cubicBezTo>
                    <a:pt x="3864" y="53172"/>
                    <a:pt x="36750" y="53667"/>
                    <a:pt x="65973" y="53667"/>
                  </a:cubicBezTo>
                  <a:cubicBezTo>
                    <a:pt x="89575" y="53667"/>
                    <a:pt x="110788" y="53344"/>
                    <a:pt x="110357" y="52176"/>
                  </a:cubicBezTo>
                  <a:cubicBezTo>
                    <a:pt x="109393" y="49561"/>
                    <a:pt x="103105" y="44829"/>
                    <a:pt x="102482" y="44704"/>
                  </a:cubicBezTo>
                  <a:cubicBezTo>
                    <a:pt x="101858" y="44580"/>
                    <a:pt x="99367" y="42463"/>
                    <a:pt x="98372" y="41343"/>
                  </a:cubicBezTo>
                  <a:cubicBezTo>
                    <a:pt x="97376" y="40222"/>
                    <a:pt x="92768" y="36611"/>
                    <a:pt x="90651" y="36113"/>
                  </a:cubicBezTo>
                  <a:cubicBezTo>
                    <a:pt x="88535" y="35615"/>
                    <a:pt x="86043" y="32626"/>
                    <a:pt x="86043" y="32626"/>
                  </a:cubicBezTo>
                  <a:cubicBezTo>
                    <a:pt x="86043" y="32626"/>
                    <a:pt x="82558" y="29390"/>
                    <a:pt x="79196" y="28143"/>
                  </a:cubicBezTo>
                  <a:cubicBezTo>
                    <a:pt x="75834" y="26897"/>
                    <a:pt x="63257" y="17932"/>
                    <a:pt x="62261" y="17060"/>
                  </a:cubicBezTo>
                  <a:cubicBezTo>
                    <a:pt x="61264" y="16189"/>
                    <a:pt x="55786" y="8842"/>
                    <a:pt x="55038" y="7971"/>
                  </a:cubicBezTo>
                  <a:cubicBezTo>
                    <a:pt x="54790" y="7680"/>
                    <a:pt x="54458" y="7584"/>
                    <a:pt x="54126" y="7584"/>
                  </a:cubicBezTo>
                  <a:cubicBezTo>
                    <a:pt x="53462" y="7584"/>
                    <a:pt x="52798" y="7971"/>
                    <a:pt x="52798" y="7971"/>
                  </a:cubicBezTo>
                  <a:cubicBezTo>
                    <a:pt x="52798" y="7971"/>
                    <a:pt x="51801" y="6476"/>
                    <a:pt x="50929" y="6102"/>
                  </a:cubicBezTo>
                  <a:cubicBezTo>
                    <a:pt x="50057" y="5729"/>
                    <a:pt x="50929" y="4235"/>
                    <a:pt x="50929" y="4235"/>
                  </a:cubicBezTo>
                  <a:cubicBezTo>
                    <a:pt x="50929" y="4235"/>
                    <a:pt x="50307" y="3363"/>
                    <a:pt x="49560" y="3238"/>
                  </a:cubicBezTo>
                  <a:cubicBezTo>
                    <a:pt x="49521" y="3232"/>
                    <a:pt x="49475" y="3228"/>
                    <a:pt x="49423" y="3228"/>
                  </a:cubicBezTo>
                  <a:cubicBezTo>
                    <a:pt x="48482" y="3228"/>
                    <a:pt x="45575" y="4235"/>
                    <a:pt x="45575" y="4235"/>
                  </a:cubicBezTo>
                  <a:cubicBezTo>
                    <a:pt x="45575" y="4235"/>
                    <a:pt x="42835" y="2989"/>
                    <a:pt x="39598" y="1744"/>
                  </a:cubicBezTo>
                  <a:cubicBezTo>
                    <a:pt x="38620" y="1368"/>
                    <a:pt x="36531" y="1242"/>
                    <a:pt x="33911" y="1242"/>
                  </a:cubicBezTo>
                  <a:cubicBezTo>
                    <a:pt x="28543" y="1242"/>
                    <a:pt x="20949" y="1772"/>
                    <a:pt x="16144" y="1772"/>
                  </a:cubicBezTo>
                  <a:cubicBezTo>
                    <a:pt x="15528" y="1772"/>
                    <a:pt x="14958" y="1764"/>
                    <a:pt x="14444" y="1744"/>
                  </a:cubicBezTo>
                  <a:cubicBezTo>
                    <a:pt x="7969" y="1496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</p:grpSp>
      <p:sp>
        <p:nvSpPr>
          <p:cNvPr id="15" name="Google Shape;15;p2"/>
          <p:cNvSpPr/>
          <p:nvPr/>
        </p:nvSpPr>
        <p:spPr>
          <a:xfrm>
            <a:off x="-54633" y="5215033"/>
            <a:ext cx="12301255" cy="2398195"/>
          </a:xfrm>
          <a:custGeom>
            <a:avLst/>
            <a:gdLst/>
            <a:ahLst/>
            <a:cxnLst/>
            <a:rect l="l" t="t" r="r" b="b"/>
            <a:pathLst>
              <a:path w="203922" h="59880" extrusionOk="0">
                <a:moveTo>
                  <a:pt x="186768" y="1"/>
                </a:moveTo>
                <a:cubicBezTo>
                  <a:pt x="184950" y="1"/>
                  <a:pt x="180597" y="4494"/>
                  <a:pt x="178845" y="4653"/>
                </a:cubicBezTo>
                <a:cubicBezTo>
                  <a:pt x="177018" y="4820"/>
                  <a:pt x="174611" y="8140"/>
                  <a:pt x="173698" y="8721"/>
                </a:cubicBezTo>
                <a:cubicBezTo>
                  <a:pt x="172785" y="9302"/>
                  <a:pt x="169720" y="10153"/>
                  <a:pt x="169720" y="10153"/>
                </a:cubicBezTo>
                <a:cubicBezTo>
                  <a:pt x="169332" y="10098"/>
                  <a:pt x="168907" y="10074"/>
                  <a:pt x="168454" y="10074"/>
                </a:cubicBezTo>
                <a:cubicBezTo>
                  <a:pt x="165508" y="10074"/>
                  <a:pt x="161407" y="11101"/>
                  <a:pt x="159176" y="11317"/>
                </a:cubicBezTo>
                <a:cubicBezTo>
                  <a:pt x="158688" y="11364"/>
                  <a:pt x="158142" y="11384"/>
                  <a:pt x="157569" y="11384"/>
                </a:cubicBezTo>
                <a:cubicBezTo>
                  <a:pt x="155128" y="11384"/>
                  <a:pt x="152200" y="11016"/>
                  <a:pt x="151124" y="10798"/>
                </a:cubicBezTo>
                <a:cubicBezTo>
                  <a:pt x="149797" y="10528"/>
                  <a:pt x="147721" y="10736"/>
                  <a:pt x="146559" y="10320"/>
                </a:cubicBezTo>
                <a:cubicBezTo>
                  <a:pt x="146272" y="10217"/>
                  <a:pt x="146020" y="10176"/>
                  <a:pt x="145785" y="10176"/>
                </a:cubicBezTo>
                <a:cubicBezTo>
                  <a:pt x="145069" y="10176"/>
                  <a:pt x="144508" y="10563"/>
                  <a:pt x="143570" y="10798"/>
                </a:cubicBezTo>
                <a:cubicBezTo>
                  <a:pt x="143155" y="10901"/>
                  <a:pt x="142131" y="10936"/>
                  <a:pt x="140950" y="10936"/>
                </a:cubicBezTo>
                <a:cubicBezTo>
                  <a:pt x="138589" y="10936"/>
                  <a:pt x="135601" y="10798"/>
                  <a:pt x="135601" y="10798"/>
                </a:cubicBezTo>
                <a:cubicBezTo>
                  <a:pt x="135601" y="10798"/>
                  <a:pt x="134604" y="9489"/>
                  <a:pt x="133774" y="8992"/>
                </a:cubicBezTo>
                <a:cubicBezTo>
                  <a:pt x="133359" y="8743"/>
                  <a:pt x="132737" y="8681"/>
                  <a:pt x="132218" y="8681"/>
                </a:cubicBezTo>
                <a:cubicBezTo>
                  <a:pt x="131699" y="8681"/>
                  <a:pt x="131284" y="8743"/>
                  <a:pt x="131284" y="8743"/>
                </a:cubicBezTo>
                <a:cubicBezTo>
                  <a:pt x="131284" y="8743"/>
                  <a:pt x="129872" y="6917"/>
                  <a:pt x="128707" y="6750"/>
                </a:cubicBezTo>
                <a:cubicBezTo>
                  <a:pt x="128686" y="6747"/>
                  <a:pt x="128665" y="6746"/>
                  <a:pt x="128644" y="6746"/>
                </a:cubicBezTo>
                <a:cubicBezTo>
                  <a:pt x="127460" y="6746"/>
                  <a:pt x="125208" y="11243"/>
                  <a:pt x="124311" y="11837"/>
                </a:cubicBezTo>
                <a:cubicBezTo>
                  <a:pt x="124092" y="11982"/>
                  <a:pt x="123784" y="12037"/>
                  <a:pt x="123443" y="12037"/>
                </a:cubicBezTo>
                <a:cubicBezTo>
                  <a:pt x="122359" y="12037"/>
                  <a:pt x="120935" y="11482"/>
                  <a:pt x="120935" y="11482"/>
                </a:cubicBezTo>
                <a:cubicBezTo>
                  <a:pt x="120935" y="11482"/>
                  <a:pt x="119661" y="10654"/>
                  <a:pt x="118726" y="10487"/>
                </a:cubicBezTo>
                <a:cubicBezTo>
                  <a:pt x="118677" y="10479"/>
                  <a:pt x="118629" y="10475"/>
                  <a:pt x="118582" y="10475"/>
                </a:cubicBezTo>
                <a:cubicBezTo>
                  <a:pt x="117732" y="10475"/>
                  <a:pt x="117194" y="11817"/>
                  <a:pt x="116125" y="11839"/>
                </a:cubicBezTo>
                <a:cubicBezTo>
                  <a:pt x="116107" y="11840"/>
                  <a:pt x="116088" y="11840"/>
                  <a:pt x="116069" y="11840"/>
                </a:cubicBezTo>
                <a:cubicBezTo>
                  <a:pt x="114866" y="11840"/>
                  <a:pt x="110870" y="11151"/>
                  <a:pt x="110870" y="11151"/>
                </a:cubicBezTo>
                <a:lnTo>
                  <a:pt x="112098" y="9989"/>
                </a:lnTo>
                <a:cubicBezTo>
                  <a:pt x="111426" y="9989"/>
                  <a:pt x="109413" y="10487"/>
                  <a:pt x="109413" y="10487"/>
                </a:cubicBezTo>
                <a:cubicBezTo>
                  <a:pt x="109956" y="10072"/>
                  <a:pt x="110197" y="8827"/>
                  <a:pt x="110197" y="8827"/>
                </a:cubicBezTo>
                <a:lnTo>
                  <a:pt x="110197" y="8827"/>
                </a:lnTo>
                <a:cubicBezTo>
                  <a:pt x="109118" y="8992"/>
                  <a:pt x="107380" y="11482"/>
                  <a:pt x="107380" y="11482"/>
                </a:cubicBezTo>
                <a:cubicBezTo>
                  <a:pt x="107337" y="11409"/>
                  <a:pt x="107235" y="11379"/>
                  <a:pt x="107097" y="11379"/>
                </a:cubicBezTo>
                <a:cubicBezTo>
                  <a:pt x="106443" y="11379"/>
                  <a:pt x="104967" y="12044"/>
                  <a:pt x="104967" y="12044"/>
                </a:cubicBezTo>
                <a:lnTo>
                  <a:pt x="106129" y="9905"/>
                </a:lnTo>
                <a:cubicBezTo>
                  <a:pt x="106118" y="9903"/>
                  <a:pt x="106105" y="9902"/>
                  <a:pt x="106091" y="9902"/>
                </a:cubicBezTo>
                <a:cubicBezTo>
                  <a:pt x="105501" y="9902"/>
                  <a:pt x="102789" y="11566"/>
                  <a:pt x="102789" y="11566"/>
                </a:cubicBezTo>
                <a:cubicBezTo>
                  <a:pt x="103019" y="11067"/>
                  <a:pt x="104700" y="9239"/>
                  <a:pt x="104700" y="9239"/>
                </a:cubicBezTo>
                <a:lnTo>
                  <a:pt x="104700" y="9239"/>
                </a:lnTo>
                <a:cubicBezTo>
                  <a:pt x="103770" y="9485"/>
                  <a:pt x="101328" y="12044"/>
                  <a:pt x="101328" y="12044"/>
                </a:cubicBezTo>
                <a:cubicBezTo>
                  <a:pt x="100574" y="12357"/>
                  <a:pt x="97730" y="12411"/>
                  <a:pt x="95488" y="12411"/>
                </a:cubicBezTo>
                <a:cubicBezTo>
                  <a:pt x="94313" y="12411"/>
                  <a:pt x="93304" y="12396"/>
                  <a:pt x="92847" y="12396"/>
                </a:cubicBezTo>
                <a:cubicBezTo>
                  <a:pt x="91519" y="12396"/>
                  <a:pt x="90107" y="11401"/>
                  <a:pt x="89112" y="11317"/>
                </a:cubicBezTo>
                <a:cubicBezTo>
                  <a:pt x="89068" y="11313"/>
                  <a:pt x="89025" y="11311"/>
                  <a:pt x="88981" y="11311"/>
                </a:cubicBezTo>
                <a:cubicBezTo>
                  <a:pt x="88020" y="11311"/>
                  <a:pt x="86979" y="12158"/>
                  <a:pt x="85725" y="12396"/>
                </a:cubicBezTo>
                <a:cubicBezTo>
                  <a:pt x="84414" y="12644"/>
                  <a:pt x="79541" y="13060"/>
                  <a:pt x="79541" y="13060"/>
                </a:cubicBezTo>
                <a:cubicBezTo>
                  <a:pt x="79541" y="13060"/>
                  <a:pt x="78237" y="12147"/>
                  <a:pt x="77778" y="12044"/>
                </a:cubicBezTo>
                <a:cubicBezTo>
                  <a:pt x="77747" y="12037"/>
                  <a:pt x="77715" y="12034"/>
                  <a:pt x="77682" y="12034"/>
                </a:cubicBezTo>
                <a:cubicBezTo>
                  <a:pt x="77220" y="12034"/>
                  <a:pt x="76531" y="12656"/>
                  <a:pt x="75912" y="12811"/>
                </a:cubicBezTo>
                <a:cubicBezTo>
                  <a:pt x="75581" y="12894"/>
                  <a:pt x="74404" y="12915"/>
                  <a:pt x="73307" y="12915"/>
                </a:cubicBezTo>
                <a:cubicBezTo>
                  <a:pt x="72202" y="12915"/>
                  <a:pt x="71177" y="12894"/>
                  <a:pt x="71177" y="12894"/>
                </a:cubicBezTo>
                <a:cubicBezTo>
                  <a:pt x="71177" y="12894"/>
                  <a:pt x="70102" y="11399"/>
                  <a:pt x="69686" y="11317"/>
                </a:cubicBezTo>
                <a:cubicBezTo>
                  <a:pt x="69271" y="11234"/>
                  <a:pt x="66448" y="10985"/>
                  <a:pt x="66448" y="10985"/>
                </a:cubicBezTo>
                <a:cubicBezTo>
                  <a:pt x="66448" y="10985"/>
                  <a:pt x="64781" y="9239"/>
                  <a:pt x="63077" y="9239"/>
                </a:cubicBezTo>
                <a:cubicBezTo>
                  <a:pt x="63039" y="9239"/>
                  <a:pt x="63000" y="9239"/>
                  <a:pt x="62961" y="9241"/>
                </a:cubicBezTo>
                <a:cubicBezTo>
                  <a:pt x="61218" y="9324"/>
                  <a:pt x="58645" y="13672"/>
                  <a:pt x="58645" y="13672"/>
                </a:cubicBezTo>
                <a:cubicBezTo>
                  <a:pt x="58259" y="13579"/>
                  <a:pt x="57584" y="13547"/>
                  <a:pt x="56838" y="13547"/>
                </a:cubicBezTo>
                <a:cubicBezTo>
                  <a:pt x="55179" y="13547"/>
                  <a:pt x="53166" y="13706"/>
                  <a:pt x="53166" y="13706"/>
                </a:cubicBezTo>
                <a:cubicBezTo>
                  <a:pt x="52935" y="12776"/>
                  <a:pt x="52417" y="12495"/>
                  <a:pt x="51876" y="12495"/>
                </a:cubicBezTo>
                <a:cubicBezTo>
                  <a:pt x="51053" y="12495"/>
                  <a:pt x="50177" y="13143"/>
                  <a:pt x="50177" y="13143"/>
                </a:cubicBezTo>
                <a:cubicBezTo>
                  <a:pt x="49981" y="13034"/>
                  <a:pt x="49745" y="12994"/>
                  <a:pt x="49502" y="12994"/>
                </a:cubicBezTo>
                <a:cubicBezTo>
                  <a:pt x="48824" y="12994"/>
                  <a:pt x="48102" y="13309"/>
                  <a:pt x="48102" y="13309"/>
                </a:cubicBezTo>
                <a:cubicBezTo>
                  <a:pt x="47823" y="13284"/>
                  <a:pt x="47473" y="13274"/>
                  <a:pt x="47077" y="13274"/>
                </a:cubicBezTo>
                <a:cubicBezTo>
                  <a:pt x="45690" y="13274"/>
                  <a:pt x="43732" y="13396"/>
                  <a:pt x="42215" y="13396"/>
                </a:cubicBezTo>
                <a:cubicBezTo>
                  <a:pt x="41335" y="13396"/>
                  <a:pt x="40603" y="13355"/>
                  <a:pt x="40215" y="13225"/>
                </a:cubicBezTo>
                <a:cubicBezTo>
                  <a:pt x="39981" y="13148"/>
                  <a:pt x="39770" y="13116"/>
                  <a:pt x="39582" y="13116"/>
                </a:cubicBezTo>
                <a:cubicBezTo>
                  <a:pt x="38772" y="13116"/>
                  <a:pt x="38389" y="13706"/>
                  <a:pt x="38389" y="13706"/>
                </a:cubicBezTo>
                <a:cubicBezTo>
                  <a:pt x="38389" y="13706"/>
                  <a:pt x="37061" y="12562"/>
                  <a:pt x="35816" y="12562"/>
                </a:cubicBezTo>
                <a:cubicBezTo>
                  <a:pt x="34570" y="12562"/>
                  <a:pt x="33243" y="13987"/>
                  <a:pt x="33243" y="13987"/>
                </a:cubicBezTo>
                <a:cubicBezTo>
                  <a:pt x="33074" y="13971"/>
                  <a:pt x="32869" y="13963"/>
                  <a:pt x="32638" y="13963"/>
                </a:cubicBezTo>
                <a:cubicBezTo>
                  <a:pt x="30707" y="13963"/>
                  <a:pt x="26934" y="14472"/>
                  <a:pt x="26934" y="14472"/>
                </a:cubicBezTo>
                <a:cubicBezTo>
                  <a:pt x="26934" y="14472"/>
                  <a:pt x="26934" y="14056"/>
                  <a:pt x="26435" y="13987"/>
                </a:cubicBezTo>
                <a:cubicBezTo>
                  <a:pt x="26269" y="13964"/>
                  <a:pt x="25845" y="13956"/>
                  <a:pt x="25353" y="13956"/>
                </a:cubicBezTo>
                <a:cubicBezTo>
                  <a:pt x="24369" y="13956"/>
                  <a:pt x="23115" y="13987"/>
                  <a:pt x="23115" y="13987"/>
                </a:cubicBezTo>
                <a:cubicBezTo>
                  <a:pt x="23115" y="13987"/>
                  <a:pt x="23282" y="13392"/>
                  <a:pt x="22369" y="13289"/>
                </a:cubicBezTo>
                <a:cubicBezTo>
                  <a:pt x="21812" y="13226"/>
                  <a:pt x="21225" y="13124"/>
                  <a:pt x="20552" y="13124"/>
                </a:cubicBezTo>
                <a:cubicBezTo>
                  <a:pt x="20119" y="13124"/>
                  <a:pt x="19650" y="13166"/>
                  <a:pt x="19131" y="13289"/>
                </a:cubicBezTo>
                <a:cubicBezTo>
                  <a:pt x="17802" y="13601"/>
                  <a:pt x="17719" y="14305"/>
                  <a:pt x="16889" y="14748"/>
                </a:cubicBezTo>
                <a:cubicBezTo>
                  <a:pt x="16757" y="14819"/>
                  <a:pt x="16515" y="14849"/>
                  <a:pt x="16202" y="14849"/>
                </a:cubicBezTo>
                <a:cubicBezTo>
                  <a:pt x="14550" y="14849"/>
                  <a:pt x="10912" y="14019"/>
                  <a:pt x="10912" y="14019"/>
                </a:cubicBezTo>
                <a:cubicBezTo>
                  <a:pt x="11159" y="13587"/>
                  <a:pt x="11097" y="13436"/>
                  <a:pt x="10888" y="13436"/>
                </a:cubicBezTo>
                <a:cubicBezTo>
                  <a:pt x="10395" y="13436"/>
                  <a:pt x="9086" y="14278"/>
                  <a:pt x="9086" y="14278"/>
                </a:cubicBezTo>
                <a:cubicBezTo>
                  <a:pt x="9364" y="13546"/>
                  <a:pt x="9140" y="13289"/>
                  <a:pt x="8674" y="13289"/>
                </a:cubicBezTo>
                <a:cubicBezTo>
                  <a:pt x="7750" y="13289"/>
                  <a:pt x="5874" y="14305"/>
                  <a:pt x="5101" y="14636"/>
                </a:cubicBezTo>
                <a:cubicBezTo>
                  <a:pt x="4917" y="14715"/>
                  <a:pt x="4664" y="14748"/>
                  <a:pt x="4368" y="14748"/>
                </a:cubicBezTo>
                <a:cubicBezTo>
                  <a:pt x="2792" y="14748"/>
                  <a:pt x="0" y="13807"/>
                  <a:pt x="0" y="13807"/>
                </a:cubicBezTo>
                <a:lnTo>
                  <a:pt x="0" y="59879"/>
                </a:lnTo>
                <a:lnTo>
                  <a:pt x="203921" y="59879"/>
                </a:lnTo>
                <a:lnTo>
                  <a:pt x="203921" y="7912"/>
                </a:lnTo>
                <a:cubicBezTo>
                  <a:pt x="203921" y="7912"/>
                  <a:pt x="200020" y="7414"/>
                  <a:pt x="197862" y="6998"/>
                </a:cubicBezTo>
                <a:cubicBezTo>
                  <a:pt x="195702" y="6584"/>
                  <a:pt x="188646" y="440"/>
                  <a:pt x="186986" y="26"/>
                </a:cubicBezTo>
                <a:cubicBezTo>
                  <a:pt x="186919" y="9"/>
                  <a:pt x="186846" y="1"/>
                  <a:pt x="186768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6153767" y="970333"/>
            <a:ext cx="4593200" cy="143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9600">
                <a:solidFill>
                  <a:schemeClr val="accent4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6933">
                <a:solidFill>
                  <a:schemeClr val="accent4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6933">
                <a:solidFill>
                  <a:schemeClr val="accent4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6933">
                <a:solidFill>
                  <a:schemeClr val="accent4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6933">
                <a:solidFill>
                  <a:schemeClr val="accent4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6933">
                <a:solidFill>
                  <a:schemeClr val="accent4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6933">
                <a:solidFill>
                  <a:schemeClr val="accent4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6933">
                <a:solidFill>
                  <a:schemeClr val="accent4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6933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6793000" y="3297700"/>
            <a:ext cx="3953600" cy="105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None/>
              <a:defRPr sz="3200">
                <a:solidFill>
                  <a:schemeClr val="accent4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None/>
              <a:defRPr sz="3200">
                <a:solidFill>
                  <a:schemeClr val="accent4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None/>
              <a:defRPr sz="3200">
                <a:solidFill>
                  <a:schemeClr val="accent4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None/>
              <a:defRPr sz="3200">
                <a:solidFill>
                  <a:schemeClr val="accent4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None/>
              <a:defRPr sz="3200">
                <a:solidFill>
                  <a:schemeClr val="accent4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None/>
              <a:defRPr sz="3200">
                <a:solidFill>
                  <a:schemeClr val="accent4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None/>
              <a:defRPr sz="3200">
                <a:solidFill>
                  <a:schemeClr val="accent4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None/>
              <a:defRPr sz="3200">
                <a:solidFill>
                  <a:schemeClr val="accent4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None/>
              <a:defRPr sz="32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p2"/>
          <p:cNvSpPr txBox="1">
            <a:spLocks noGrp="1"/>
          </p:cNvSpPr>
          <p:nvPr>
            <p:ph type="ctrTitle" idx="2"/>
          </p:nvPr>
        </p:nvSpPr>
        <p:spPr>
          <a:xfrm>
            <a:off x="5211200" y="2347700"/>
            <a:ext cx="5535600" cy="95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4800"/>
              <a:buNone/>
              <a:defRPr sz="6400">
                <a:solidFill>
                  <a:schemeClr val="accent4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4800"/>
              <a:buNone/>
              <a:defRPr sz="6400">
                <a:solidFill>
                  <a:schemeClr val="accent4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4800"/>
              <a:buNone/>
              <a:defRPr sz="6400">
                <a:solidFill>
                  <a:schemeClr val="accent4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4800"/>
              <a:buNone/>
              <a:defRPr sz="6400">
                <a:solidFill>
                  <a:schemeClr val="accent4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4800"/>
              <a:buNone/>
              <a:defRPr sz="6400">
                <a:solidFill>
                  <a:schemeClr val="accent4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4800"/>
              <a:buNone/>
              <a:defRPr sz="6400">
                <a:solidFill>
                  <a:schemeClr val="accent4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4800"/>
              <a:buNone/>
              <a:defRPr sz="6400">
                <a:solidFill>
                  <a:schemeClr val="accent4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4800"/>
              <a:buNone/>
              <a:defRPr sz="6400">
                <a:solidFill>
                  <a:schemeClr val="accent4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4800"/>
              <a:buNone/>
              <a:defRPr sz="64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76201868"/>
      </p:ext>
    </p:extLst>
  </p:cSld>
  <p:clrMapOvr>
    <a:masterClrMapping/>
  </p:clrMapOvr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bg>
      <p:bgPr>
        <a:solidFill>
          <a:schemeClr val="accent5"/>
        </a:solidFill>
        <a:effectLst/>
      </p:bgPr>
    </p:bg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"/>
          <p:cNvSpPr txBox="1">
            <a:spLocks noGrp="1"/>
          </p:cNvSpPr>
          <p:nvPr>
            <p:ph type="title"/>
          </p:nvPr>
        </p:nvSpPr>
        <p:spPr>
          <a:xfrm>
            <a:off x="6341867" y="3225333"/>
            <a:ext cx="5393600" cy="1122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6000"/>
              <a:buNone/>
              <a:defRPr sz="8000">
                <a:solidFill>
                  <a:schemeClr val="accent4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6000"/>
              <a:buNone/>
              <a:defRPr sz="8000">
                <a:solidFill>
                  <a:schemeClr val="accent4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6000"/>
              <a:buNone/>
              <a:defRPr sz="8000">
                <a:solidFill>
                  <a:schemeClr val="accent4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6000"/>
              <a:buNone/>
              <a:defRPr sz="8000">
                <a:solidFill>
                  <a:schemeClr val="accent4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6000"/>
              <a:buNone/>
              <a:defRPr sz="8000">
                <a:solidFill>
                  <a:schemeClr val="accent4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6000"/>
              <a:buNone/>
              <a:defRPr sz="8000">
                <a:solidFill>
                  <a:schemeClr val="accent4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6000"/>
              <a:buNone/>
              <a:defRPr sz="8000">
                <a:solidFill>
                  <a:schemeClr val="accent4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6000"/>
              <a:buNone/>
              <a:defRPr sz="8000">
                <a:solidFill>
                  <a:schemeClr val="accent4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6000"/>
              <a:buNone/>
              <a:defRPr sz="80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subTitle" idx="1"/>
          </p:nvPr>
        </p:nvSpPr>
        <p:spPr>
          <a:xfrm>
            <a:off x="6341867" y="4203300"/>
            <a:ext cx="53936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100"/>
              <a:buNone/>
              <a:defRPr sz="2800">
                <a:solidFill>
                  <a:schemeClr val="accent4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100"/>
              <a:buNone/>
              <a:defRPr sz="2800">
                <a:solidFill>
                  <a:schemeClr val="accent4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100"/>
              <a:buNone/>
              <a:defRPr sz="2800">
                <a:solidFill>
                  <a:schemeClr val="accent4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100"/>
              <a:buNone/>
              <a:defRPr sz="2800">
                <a:solidFill>
                  <a:schemeClr val="accent4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100"/>
              <a:buNone/>
              <a:defRPr sz="2800">
                <a:solidFill>
                  <a:schemeClr val="accent4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100"/>
              <a:buNone/>
              <a:defRPr sz="2800">
                <a:solidFill>
                  <a:schemeClr val="accent4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100"/>
              <a:buNone/>
              <a:defRPr sz="2800">
                <a:solidFill>
                  <a:schemeClr val="accent4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100"/>
              <a:buNone/>
              <a:defRPr sz="2800">
                <a:solidFill>
                  <a:schemeClr val="accent4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100"/>
              <a:buNone/>
              <a:defRPr sz="28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title" idx="2" hasCustomPrompt="1"/>
          </p:nvPr>
        </p:nvSpPr>
        <p:spPr>
          <a:xfrm>
            <a:off x="6341867" y="1789033"/>
            <a:ext cx="5835600" cy="1122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9600">
                <a:solidFill>
                  <a:schemeClr val="accent4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9600">
                <a:solidFill>
                  <a:schemeClr val="accent4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9600">
                <a:solidFill>
                  <a:schemeClr val="accent4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9600">
                <a:solidFill>
                  <a:schemeClr val="accent4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9600">
                <a:solidFill>
                  <a:schemeClr val="accent4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9600">
                <a:solidFill>
                  <a:schemeClr val="accent4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9600">
                <a:solidFill>
                  <a:schemeClr val="accent4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9600">
                <a:solidFill>
                  <a:schemeClr val="accent4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9600">
                <a:solidFill>
                  <a:schemeClr val="accent4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3" name="Google Shape;23;p3"/>
          <p:cNvSpPr/>
          <p:nvPr/>
        </p:nvSpPr>
        <p:spPr>
          <a:xfrm rot="-9430979">
            <a:off x="-3120215" y="-542045"/>
            <a:ext cx="6619684" cy="7248408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1372724"/>
      </p:ext>
    </p:extLst>
  </p:cSld>
  <p:clrMapOvr>
    <a:masterClrMapping/>
  </p:clrMapOvr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bg>
      <p:bgPr>
        <a:solidFill>
          <a:schemeClr val="accent5"/>
        </a:solidFill>
        <a:effectLst/>
      </p:bgPr>
    </p:bg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4"/>
          <p:cNvSpPr/>
          <p:nvPr/>
        </p:nvSpPr>
        <p:spPr>
          <a:xfrm>
            <a:off x="-657299" y="-3124233"/>
            <a:ext cx="12849285" cy="11474671"/>
          </a:xfrm>
          <a:custGeom>
            <a:avLst/>
            <a:gdLst/>
            <a:ahLst/>
            <a:cxnLst/>
            <a:rect l="l" t="t" r="r" b="b"/>
            <a:pathLst>
              <a:path w="234633" h="209532" extrusionOk="0">
                <a:moveTo>
                  <a:pt x="234632" y="0"/>
                </a:moveTo>
                <a:cubicBezTo>
                  <a:pt x="124967" y="4463"/>
                  <a:pt x="121436" y="20748"/>
                  <a:pt x="121596" y="24813"/>
                </a:cubicBezTo>
                <a:cubicBezTo>
                  <a:pt x="121755" y="28877"/>
                  <a:pt x="124814" y="30471"/>
                  <a:pt x="124814" y="30471"/>
                </a:cubicBezTo>
                <a:cubicBezTo>
                  <a:pt x="124814" y="30471"/>
                  <a:pt x="146977" y="38839"/>
                  <a:pt x="147296" y="38839"/>
                </a:cubicBezTo>
                <a:cubicBezTo>
                  <a:pt x="147615" y="38839"/>
                  <a:pt x="147230" y="54780"/>
                  <a:pt x="147230" y="54780"/>
                </a:cubicBezTo>
                <a:cubicBezTo>
                  <a:pt x="147230" y="54780"/>
                  <a:pt x="142637" y="58366"/>
                  <a:pt x="143036" y="60757"/>
                </a:cubicBezTo>
                <a:cubicBezTo>
                  <a:pt x="143308" y="62387"/>
                  <a:pt x="146123" y="62646"/>
                  <a:pt x="147889" y="62646"/>
                </a:cubicBezTo>
                <a:cubicBezTo>
                  <a:pt x="148715" y="62646"/>
                  <a:pt x="149311" y="62590"/>
                  <a:pt x="149311" y="62590"/>
                </a:cubicBezTo>
                <a:lnTo>
                  <a:pt x="149311" y="65699"/>
                </a:lnTo>
                <a:cubicBezTo>
                  <a:pt x="149311" y="65699"/>
                  <a:pt x="148664" y="64017"/>
                  <a:pt x="146701" y="64017"/>
                </a:cubicBezTo>
                <a:cubicBezTo>
                  <a:pt x="146064" y="64017"/>
                  <a:pt x="145289" y="64194"/>
                  <a:pt x="144352" y="64663"/>
                </a:cubicBezTo>
                <a:cubicBezTo>
                  <a:pt x="140526" y="66575"/>
                  <a:pt x="144572" y="80043"/>
                  <a:pt x="146007" y="82433"/>
                </a:cubicBezTo>
                <a:cubicBezTo>
                  <a:pt x="147441" y="84824"/>
                  <a:pt x="146565" y="97655"/>
                  <a:pt x="148398" y="98293"/>
                </a:cubicBezTo>
                <a:cubicBezTo>
                  <a:pt x="148660" y="98384"/>
                  <a:pt x="148907" y="98423"/>
                  <a:pt x="149139" y="98423"/>
                </a:cubicBezTo>
                <a:cubicBezTo>
                  <a:pt x="150527" y="98423"/>
                  <a:pt x="151347" y="97018"/>
                  <a:pt x="151347" y="97018"/>
                </a:cubicBezTo>
                <a:cubicBezTo>
                  <a:pt x="151347" y="97018"/>
                  <a:pt x="154136" y="105467"/>
                  <a:pt x="154296" y="111205"/>
                </a:cubicBezTo>
                <a:cubicBezTo>
                  <a:pt x="154455" y="116944"/>
                  <a:pt x="156846" y="126667"/>
                  <a:pt x="156846" y="126667"/>
                </a:cubicBezTo>
                <a:cubicBezTo>
                  <a:pt x="156259" y="126550"/>
                  <a:pt x="155728" y="126508"/>
                  <a:pt x="155270" y="126508"/>
                </a:cubicBezTo>
                <a:cubicBezTo>
                  <a:pt x="154173" y="126508"/>
                  <a:pt x="153498" y="126746"/>
                  <a:pt x="153498" y="126746"/>
                </a:cubicBezTo>
                <a:cubicBezTo>
                  <a:pt x="153498" y="126746"/>
                  <a:pt x="150948" y="132565"/>
                  <a:pt x="149991" y="137027"/>
                </a:cubicBezTo>
                <a:cubicBezTo>
                  <a:pt x="149036" y="141491"/>
                  <a:pt x="144572" y="146113"/>
                  <a:pt x="144572" y="146113"/>
                </a:cubicBezTo>
                <a:lnTo>
                  <a:pt x="146326" y="146857"/>
                </a:lnTo>
                <a:cubicBezTo>
                  <a:pt x="144626" y="150470"/>
                  <a:pt x="135699" y="152171"/>
                  <a:pt x="135699" y="152171"/>
                </a:cubicBezTo>
                <a:cubicBezTo>
                  <a:pt x="135699" y="152171"/>
                  <a:pt x="136549" y="150470"/>
                  <a:pt x="136549" y="148983"/>
                </a:cubicBezTo>
                <a:cubicBezTo>
                  <a:pt x="136549" y="148572"/>
                  <a:pt x="136112" y="148421"/>
                  <a:pt x="135449" y="148421"/>
                </a:cubicBezTo>
                <a:cubicBezTo>
                  <a:pt x="133707" y="148421"/>
                  <a:pt x="130401" y="149466"/>
                  <a:pt x="129323" y="149620"/>
                </a:cubicBezTo>
                <a:cubicBezTo>
                  <a:pt x="122747" y="150559"/>
                  <a:pt x="118059" y="151745"/>
                  <a:pt x="118059" y="151745"/>
                </a:cubicBezTo>
                <a:cubicBezTo>
                  <a:pt x="118059" y="151745"/>
                  <a:pt x="108318" y="151110"/>
                  <a:pt x="101690" y="151110"/>
                </a:cubicBezTo>
                <a:cubicBezTo>
                  <a:pt x="98928" y="151110"/>
                  <a:pt x="96707" y="151220"/>
                  <a:pt x="95956" y="151533"/>
                </a:cubicBezTo>
                <a:cubicBezTo>
                  <a:pt x="93405" y="152595"/>
                  <a:pt x="96594" y="155146"/>
                  <a:pt x="96594" y="155146"/>
                </a:cubicBezTo>
                <a:cubicBezTo>
                  <a:pt x="96594" y="155146"/>
                  <a:pt x="95234" y="155316"/>
                  <a:pt x="93140" y="155316"/>
                </a:cubicBezTo>
                <a:cubicBezTo>
                  <a:pt x="89998" y="155316"/>
                  <a:pt x="85203" y="154934"/>
                  <a:pt x="80867" y="153021"/>
                </a:cubicBezTo>
                <a:cubicBezTo>
                  <a:pt x="75794" y="150782"/>
                  <a:pt x="72920" y="150325"/>
                  <a:pt x="69598" y="150325"/>
                </a:cubicBezTo>
                <a:cubicBezTo>
                  <a:pt x="68190" y="150325"/>
                  <a:pt x="66700" y="150407"/>
                  <a:pt x="64928" y="150471"/>
                </a:cubicBezTo>
                <a:cubicBezTo>
                  <a:pt x="58977" y="150683"/>
                  <a:pt x="45588" y="160672"/>
                  <a:pt x="40913" y="161310"/>
                </a:cubicBezTo>
                <a:cubicBezTo>
                  <a:pt x="40548" y="161359"/>
                  <a:pt x="40258" y="161383"/>
                  <a:pt x="40032" y="161383"/>
                </a:cubicBezTo>
                <a:cubicBezTo>
                  <a:pt x="37362" y="161383"/>
                  <a:pt x="43839" y="158036"/>
                  <a:pt x="45800" y="154509"/>
                </a:cubicBezTo>
                <a:cubicBezTo>
                  <a:pt x="47926" y="150683"/>
                  <a:pt x="53452" y="149409"/>
                  <a:pt x="56426" y="146859"/>
                </a:cubicBezTo>
                <a:cubicBezTo>
                  <a:pt x="59402" y="144309"/>
                  <a:pt x="54726" y="138357"/>
                  <a:pt x="62589" y="134744"/>
                </a:cubicBezTo>
                <a:cubicBezTo>
                  <a:pt x="70454" y="131130"/>
                  <a:pt x="72578" y="126029"/>
                  <a:pt x="73216" y="123479"/>
                </a:cubicBezTo>
                <a:cubicBezTo>
                  <a:pt x="73854" y="120928"/>
                  <a:pt x="82354" y="112640"/>
                  <a:pt x="84054" y="111152"/>
                </a:cubicBezTo>
                <a:cubicBezTo>
                  <a:pt x="85754" y="109665"/>
                  <a:pt x="81081" y="106689"/>
                  <a:pt x="81081" y="106689"/>
                </a:cubicBezTo>
                <a:lnTo>
                  <a:pt x="81081" y="106689"/>
                </a:lnTo>
                <a:cubicBezTo>
                  <a:pt x="81405" y="106833"/>
                  <a:pt x="81785" y="106899"/>
                  <a:pt x="82213" y="106899"/>
                </a:cubicBezTo>
                <a:cubicBezTo>
                  <a:pt x="86843" y="106899"/>
                  <a:pt x="97097" y="99161"/>
                  <a:pt x="102544" y="98188"/>
                </a:cubicBezTo>
                <a:cubicBezTo>
                  <a:pt x="108495" y="97126"/>
                  <a:pt x="110408" y="86287"/>
                  <a:pt x="115297" y="84373"/>
                </a:cubicBezTo>
                <a:cubicBezTo>
                  <a:pt x="120184" y="82461"/>
                  <a:pt x="122734" y="76511"/>
                  <a:pt x="122734" y="76511"/>
                </a:cubicBezTo>
                <a:cubicBezTo>
                  <a:pt x="122734" y="76511"/>
                  <a:pt x="129961" y="74385"/>
                  <a:pt x="134211" y="71622"/>
                </a:cubicBezTo>
                <a:cubicBezTo>
                  <a:pt x="138461" y="68860"/>
                  <a:pt x="138461" y="63759"/>
                  <a:pt x="138461" y="63759"/>
                </a:cubicBezTo>
                <a:cubicBezTo>
                  <a:pt x="138461" y="63759"/>
                  <a:pt x="142286" y="60570"/>
                  <a:pt x="140161" y="57170"/>
                </a:cubicBezTo>
                <a:cubicBezTo>
                  <a:pt x="139890" y="56735"/>
                  <a:pt x="139292" y="56543"/>
                  <a:pt x="138428" y="56543"/>
                </a:cubicBezTo>
                <a:cubicBezTo>
                  <a:pt x="132525" y="56543"/>
                  <a:pt x="114167" y="65488"/>
                  <a:pt x="102117" y="67156"/>
                </a:cubicBezTo>
                <a:cubicBezTo>
                  <a:pt x="88303" y="69070"/>
                  <a:pt x="59822" y="88193"/>
                  <a:pt x="59822" y="88193"/>
                </a:cubicBezTo>
                <a:cubicBezTo>
                  <a:pt x="59822" y="88193"/>
                  <a:pt x="59822" y="88193"/>
                  <a:pt x="59822" y="88193"/>
                </a:cubicBezTo>
                <a:cubicBezTo>
                  <a:pt x="59822" y="88193"/>
                  <a:pt x="59790" y="88199"/>
                  <a:pt x="53442" y="90949"/>
                </a:cubicBezTo>
                <a:cubicBezTo>
                  <a:pt x="47065" y="93712"/>
                  <a:pt x="40468" y="100500"/>
                  <a:pt x="40468" y="100500"/>
                </a:cubicBezTo>
                <a:cubicBezTo>
                  <a:pt x="34091" y="101988"/>
                  <a:pt x="13243" y="118115"/>
                  <a:pt x="13243" y="118115"/>
                </a:cubicBezTo>
                <a:lnTo>
                  <a:pt x="0" y="209532"/>
                </a:lnTo>
                <a:lnTo>
                  <a:pt x="234632" y="209532"/>
                </a:lnTo>
                <a:lnTo>
                  <a:pt x="234632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  <p:sp>
        <p:nvSpPr>
          <p:cNvPr id="26" name="Google Shape;26;p4"/>
          <p:cNvSpPr txBox="1">
            <a:spLocks noGrp="1"/>
          </p:cNvSpPr>
          <p:nvPr>
            <p:ph type="body" idx="1"/>
          </p:nvPr>
        </p:nvSpPr>
        <p:spPr>
          <a:xfrm>
            <a:off x="1237433" y="2152733"/>
            <a:ext cx="6258000" cy="331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4025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Char char="●"/>
              <a:defRPr>
                <a:solidFill>
                  <a:schemeClr val="dk2"/>
                </a:solidFill>
              </a:defRPr>
            </a:lvl1pPr>
            <a:lvl2pPr marL="1219170" lvl="1" indent="-440256">
              <a:spcBef>
                <a:spcPts val="2133"/>
              </a:spcBef>
              <a:spcAft>
                <a:spcPts val="0"/>
              </a:spcAft>
              <a:buClr>
                <a:schemeClr val="dk2"/>
              </a:buClr>
              <a:buSzPts val="1600"/>
              <a:buChar char="○"/>
              <a:defRPr sz="2133">
                <a:solidFill>
                  <a:schemeClr val="dk2"/>
                </a:solidFill>
              </a:defRPr>
            </a:lvl2pPr>
            <a:lvl3pPr marL="1828754" lvl="2" indent="-440256">
              <a:spcBef>
                <a:spcPts val="2133"/>
              </a:spcBef>
              <a:spcAft>
                <a:spcPts val="0"/>
              </a:spcAft>
              <a:buClr>
                <a:schemeClr val="dk2"/>
              </a:buClr>
              <a:buSzPts val="1600"/>
              <a:buChar char="■"/>
              <a:defRPr sz="2133">
                <a:solidFill>
                  <a:schemeClr val="dk2"/>
                </a:solidFill>
              </a:defRPr>
            </a:lvl3pPr>
            <a:lvl4pPr marL="2438339" lvl="3" indent="-440256">
              <a:spcBef>
                <a:spcPts val="2133"/>
              </a:spcBef>
              <a:spcAft>
                <a:spcPts val="0"/>
              </a:spcAft>
              <a:buClr>
                <a:schemeClr val="dk2"/>
              </a:buClr>
              <a:buSzPts val="1600"/>
              <a:buChar char="●"/>
              <a:defRPr sz="2133">
                <a:solidFill>
                  <a:schemeClr val="dk2"/>
                </a:solidFill>
              </a:defRPr>
            </a:lvl4pPr>
            <a:lvl5pPr marL="3047924" lvl="4" indent="-440256">
              <a:spcBef>
                <a:spcPts val="2133"/>
              </a:spcBef>
              <a:spcAft>
                <a:spcPts val="0"/>
              </a:spcAft>
              <a:buClr>
                <a:schemeClr val="dk2"/>
              </a:buClr>
              <a:buSzPts val="1600"/>
              <a:buChar char="○"/>
              <a:defRPr sz="2133">
                <a:solidFill>
                  <a:schemeClr val="dk2"/>
                </a:solidFill>
              </a:defRPr>
            </a:lvl5pPr>
            <a:lvl6pPr marL="3657509" lvl="5" indent="-440256">
              <a:spcBef>
                <a:spcPts val="2133"/>
              </a:spcBef>
              <a:spcAft>
                <a:spcPts val="0"/>
              </a:spcAft>
              <a:buClr>
                <a:schemeClr val="dk2"/>
              </a:buClr>
              <a:buSzPts val="1600"/>
              <a:buChar char="■"/>
              <a:defRPr sz="2133">
                <a:solidFill>
                  <a:schemeClr val="dk2"/>
                </a:solidFill>
              </a:defRPr>
            </a:lvl6pPr>
            <a:lvl7pPr marL="4267093" lvl="6" indent="-440256">
              <a:spcBef>
                <a:spcPts val="2133"/>
              </a:spcBef>
              <a:spcAft>
                <a:spcPts val="0"/>
              </a:spcAft>
              <a:buClr>
                <a:schemeClr val="dk2"/>
              </a:buClr>
              <a:buSzPts val="1600"/>
              <a:buChar char="●"/>
              <a:defRPr sz="2133">
                <a:solidFill>
                  <a:schemeClr val="dk2"/>
                </a:solidFill>
              </a:defRPr>
            </a:lvl7pPr>
            <a:lvl8pPr marL="4876678" lvl="7" indent="-440256">
              <a:spcBef>
                <a:spcPts val="2133"/>
              </a:spcBef>
              <a:spcAft>
                <a:spcPts val="0"/>
              </a:spcAft>
              <a:buClr>
                <a:schemeClr val="dk2"/>
              </a:buClr>
              <a:buSzPts val="1600"/>
              <a:buChar char="○"/>
              <a:defRPr sz="2133">
                <a:solidFill>
                  <a:schemeClr val="dk2"/>
                </a:solidFill>
              </a:defRPr>
            </a:lvl8pPr>
            <a:lvl9pPr marL="5486263" lvl="8" indent="-440256">
              <a:spcBef>
                <a:spcPts val="2133"/>
              </a:spcBef>
              <a:spcAft>
                <a:spcPts val="2133"/>
              </a:spcAft>
              <a:buClr>
                <a:schemeClr val="dk2"/>
              </a:buClr>
              <a:buSzPts val="1600"/>
              <a:buChar char="■"/>
              <a:defRPr sz="2133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title"/>
          </p:nvPr>
        </p:nvSpPr>
        <p:spPr>
          <a:xfrm>
            <a:off x="52400" y="478300"/>
            <a:ext cx="12087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3161071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9749" y="609601"/>
            <a:ext cx="1305083" cy="5251451"/>
          </a:xfrm>
        </p:spPr>
        <p:txBody>
          <a:bodyPr vert="eaVert" anchor="ctr"/>
          <a:lstStyle/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2799" y="609601"/>
            <a:ext cx="6926701" cy="5251451"/>
          </a:xfr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4AC566F-4154-4505-9B2C-EC280908D1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6331B18-F58C-4261-89E8-A3D008082D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1300F7A-0CFD-4053-9531-EDE3C2EAC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1F97F09-152F-41E9-A9AB-8ACB4DE61FEC}" type="slidenum">
              <a:rPr lang="en-US" altLang="en-US" smtClean="0">
                <a:solidFill>
                  <a:srgbClr val="90C22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9359890"/>
      </p:ext>
    </p:extLst>
  </p:cSld>
  <p:clrMapOvr>
    <a:masterClrMapping/>
  </p:clrMapOvr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bg>
      <p:bgPr>
        <a:solidFill>
          <a:schemeClr val="accent6"/>
        </a:solidFill>
        <a:effectLst/>
      </p:bgPr>
    </p:bg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5"/>
          <p:cNvSpPr/>
          <p:nvPr/>
        </p:nvSpPr>
        <p:spPr>
          <a:xfrm rot="1083411">
            <a:off x="8535831" y="-124859"/>
            <a:ext cx="6491168" cy="7107685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  <p:sp>
        <p:nvSpPr>
          <p:cNvPr id="30" name="Google Shape;30;p5"/>
          <p:cNvSpPr/>
          <p:nvPr/>
        </p:nvSpPr>
        <p:spPr>
          <a:xfrm>
            <a:off x="-306767" y="-124834"/>
            <a:ext cx="6491115" cy="7107627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  <p:sp>
        <p:nvSpPr>
          <p:cNvPr id="31" name="Google Shape;31;p5"/>
          <p:cNvSpPr txBox="1">
            <a:spLocks noGrp="1"/>
          </p:cNvSpPr>
          <p:nvPr>
            <p:ph type="body" idx="1"/>
          </p:nvPr>
        </p:nvSpPr>
        <p:spPr>
          <a:xfrm>
            <a:off x="1037603" y="2627500"/>
            <a:ext cx="4749200" cy="356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body" idx="2"/>
          </p:nvPr>
        </p:nvSpPr>
        <p:spPr>
          <a:xfrm>
            <a:off x="6405197" y="2627500"/>
            <a:ext cx="4749200" cy="356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title"/>
          </p:nvPr>
        </p:nvSpPr>
        <p:spPr>
          <a:xfrm>
            <a:off x="52400" y="478300"/>
            <a:ext cx="12087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title" idx="3"/>
          </p:nvPr>
        </p:nvSpPr>
        <p:spPr>
          <a:xfrm>
            <a:off x="1037603" y="1750567"/>
            <a:ext cx="3116400" cy="76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7"/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7"/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7"/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7"/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7"/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7"/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7"/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7"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title" idx="4"/>
          </p:nvPr>
        </p:nvSpPr>
        <p:spPr>
          <a:xfrm>
            <a:off x="6405203" y="1750567"/>
            <a:ext cx="3116400" cy="76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7"/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7"/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7"/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7"/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7"/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7"/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7"/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7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0066333"/>
      </p:ext>
    </p:extLst>
  </p:cSld>
  <p:clrMapOvr>
    <a:masterClrMapping/>
  </p:clrMapOvr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bg>
      <p:bgPr>
        <a:solidFill>
          <a:schemeClr val="accent6"/>
        </a:solidFill>
        <a:effectLst/>
      </p:bgPr>
    </p:bg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>
            <a:spLocks noGrp="1"/>
          </p:cNvSpPr>
          <p:nvPr>
            <p:ph type="title"/>
          </p:nvPr>
        </p:nvSpPr>
        <p:spPr>
          <a:xfrm>
            <a:off x="52400" y="478300"/>
            <a:ext cx="12087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6"/>
          <p:cNvSpPr/>
          <p:nvPr/>
        </p:nvSpPr>
        <p:spPr>
          <a:xfrm rot="1365150">
            <a:off x="-3660443" y="-421873"/>
            <a:ext cx="6491164" cy="7107681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9329084"/>
      </p:ext>
    </p:extLst>
  </p:cSld>
  <p:clrMapOvr>
    <a:masterClrMapping/>
  </p:clrMapOvr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8"/>
          <p:cNvSpPr txBox="1">
            <a:spLocks noGrp="1"/>
          </p:cNvSpPr>
          <p:nvPr>
            <p:ph type="title"/>
          </p:nvPr>
        </p:nvSpPr>
        <p:spPr>
          <a:xfrm>
            <a:off x="1850800" y="544800"/>
            <a:ext cx="84904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64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64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64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64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64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64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64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64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64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44" name="Google Shape;44;p8"/>
          <p:cNvSpPr/>
          <p:nvPr/>
        </p:nvSpPr>
        <p:spPr>
          <a:xfrm rot="-9430979">
            <a:off x="8766985" y="-542045"/>
            <a:ext cx="6619684" cy="7248408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4792364"/>
      </p:ext>
    </p:extLst>
  </p:cSld>
  <p:clrMapOvr>
    <a:masterClrMapping/>
  </p:clrMapOvr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bg>
      <p:bgPr>
        <a:solidFill>
          <a:schemeClr val="accent5"/>
        </a:solidFill>
        <a:effectLst/>
      </p:bgPr>
    </p:bg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9"/>
          <p:cNvSpPr/>
          <p:nvPr/>
        </p:nvSpPr>
        <p:spPr>
          <a:xfrm>
            <a:off x="-786267" y="-601733"/>
            <a:ext cx="13112856" cy="7582264"/>
          </a:xfrm>
          <a:custGeom>
            <a:avLst/>
            <a:gdLst/>
            <a:ahLst/>
            <a:cxnLst/>
            <a:rect l="l" t="t" r="r" b="b"/>
            <a:pathLst>
              <a:path w="234633" h="209532" extrusionOk="0">
                <a:moveTo>
                  <a:pt x="234632" y="0"/>
                </a:moveTo>
                <a:cubicBezTo>
                  <a:pt x="124967" y="4463"/>
                  <a:pt x="121436" y="20748"/>
                  <a:pt x="121596" y="24813"/>
                </a:cubicBezTo>
                <a:cubicBezTo>
                  <a:pt x="121755" y="28877"/>
                  <a:pt x="124814" y="30471"/>
                  <a:pt x="124814" y="30471"/>
                </a:cubicBezTo>
                <a:cubicBezTo>
                  <a:pt x="124814" y="30471"/>
                  <a:pt x="146977" y="38839"/>
                  <a:pt x="147296" y="38839"/>
                </a:cubicBezTo>
                <a:cubicBezTo>
                  <a:pt x="147615" y="38839"/>
                  <a:pt x="147230" y="54780"/>
                  <a:pt x="147230" y="54780"/>
                </a:cubicBezTo>
                <a:cubicBezTo>
                  <a:pt x="147230" y="54780"/>
                  <a:pt x="142637" y="58366"/>
                  <a:pt x="143036" y="60757"/>
                </a:cubicBezTo>
                <a:cubicBezTo>
                  <a:pt x="143308" y="62387"/>
                  <a:pt x="146123" y="62646"/>
                  <a:pt x="147889" y="62646"/>
                </a:cubicBezTo>
                <a:cubicBezTo>
                  <a:pt x="148715" y="62646"/>
                  <a:pt x="149311" y="62590"/>
                  <a:pt x="149311" y="62590"/>
                </a:cubicBezTo>
                <a:lnTo>
                  <a:pt x="149311" y="65699"/>
                </a:lnTo>
                <a:cubicBezTo>
                  <a:pt x="149311" y="65699"/>
                  <a:pt x="148664" y="64017"/>
                  <a:pt x="146701" y="64017"/>
                </a:cubicBezTo>
                <a:cubicBezTo>
                  <a:pt x="146064" y="64017"/>
                  <a:pt x="145289" y="64194"/>
                  <a:pt x="144352" y="64663"/>
                </a:cubicBezTo>
                <a:cubicBezTo>
                  <a:pt x="140526" y="66575"/>
                  <a:pt x="144572" y="80043"/>
                  <a:pt x="146007" y="82433"/>
                </a:cubicBezTo>
                <a:cubicBezTo>
                  <a:pt x="147441" y="84824"/>
                  <a:pt x="146565" y="97655"/>
                  <a:pt x="148398" y="98293"/>
                </a:cubicBezTo>
                <a:cubicBezTo>
                  <a:pt x="148660" y="98384"/>
                  <a:pt x="148907" y="98423"/>
                  <a:pt x="149139" y="98423"/>
                </a:cubicBezTo>
                <a:cubicBezTo>
                  <a:pt x="150527" y="98423"/>
                  <a:pt x="151347" y="97018"/>
                  <a:pt x="151347" y="97018"/>
                </a:cubicBezTo>
                <a:cubicBezTo>
                  <a:pt x="151347" y="97018"/>
                  <a:pt x="154136" y="105467"/>
                  <a:pt x="154296" y="111205"/>
                </a:cubicBezTo>
                <a:cubicBezTo>
                  <a:pt x="154455" y="116944"/>
                  <a:pt x="156846" y="126667"/>
                  <a:pt x="156846" y="126667"/>
                </a:cubicBezTo>
                <a:cubicBezTo>
                  <a:pt x="156259" y="126550"/>
                  <a:pt x="155728" y="126508"/>
                  <a:pt x="155270" y="126508"/>
                </a:cubicBezTo>
                <a:cubicBezTo>
                  <a:pt x="154173" y="126508"/>
                  <a:pt x="153498" y="126746"/>
                  <a:pt x="153498" y="126746"/>
                </a:cubicBezTo>
                <a:cubicBezTo>
                  <a:pt x="153498" y="126746"/>
                  <a:pt x="150948" y="132565"/>
                  <a:pt x="149991" y="137027"/>
                </a:cubicBezTo>
                <a:cubicBezTo>
                  <a:pt x="149036" y="141491"/>
                  <a:pt x="144572" y="146113"/>
                  <a:pt x="144572" y="146113"/>
                </a:cubicBezTo>
                <a:lnTo>
                  <a:pt x="146326" y="146857"/>
                </a:lnTo>
                <a:cubicBezTo>
                  <a:pt x="144626" y="150470"/>
                  <a:pt x="135699" y="152171"/>
                  <a:pt x="135699" y="152171"/>
                </a:cubicBezTo>
                <a:cubicBezTo>
                  <a:pt x="135699" y="152171"/>
                  <a:pt x="136549" y="150470"/>
                  <a:pt x="136549" y="148983"/>
                </a:cubicBezTo>
                <a:cubicBezTo>
                  <a:pt x="136549" y="148572"/>
                  <a:pt x="136112" y="148421"/>
                  <a:pt x="135449" y="148421"/>
                </a:cubicBezTo>
                <a:cubicBezTo>
                  <a:pt x="133707" y="148421"/>
                  <a:pt x="130401" y="149466"/>
                  <a:pt x="129323" y="149620"/>
                </a:cubicBezTo>
                <a:cubicBezTo>
                  <a:pt x="122747" y="150559"/>
                  <a:pt x="118059" y="151745"/>
                  <a:pt x="118059" y="151745"/>
                </a:cubicBezTo>
                <a:cubicBezTo>
                  <a:pt x="118059" y="151745"/>
                  <a:pt x="108318" y="151110"/>
                  <a:pt x="101690" y="151110"/>
                </a:cubicBezTo>
                <a:cubicBezTo>
                  <a:pt x="98928" y="151110"/>
                  <a:pt x="96707" y="151220"/>
                  <a:pt x="95956" y="151533"/>
                </a:cubicBezTo>
                <a:cubicBezTo>
                  <a:pt x="93405" y="152595"/>
                  <a:pt x="96594" y="155146"/>
                  <a:pt x="96594" y="155146"/>
                </a:cubicBezTo>
                <a:cubicBezTo>
                  <a:pt x="96594" y="155146"/>
                  <a:pt x="95234" y="155316"/>
                  <a:pt x="93140" y="155316"/>
                </a:cubicBezTo>
                <a:cubicBezTo>
                  <a:pt x="89998" y="155316"/>
                  <a:pt x="85203" y="154934"/>
                  <a:pt x="80867" y="153021"/>
                </a:cubicBezTo>
                <a:cubicBezTo>
                  <a:pt x="75794" y="150782"/>
                  <a:pt x="72920" y="150325"/>
                  <a:pt x="69598" y="150325"/>
                </a:cubicBezTo>
                <a:cubicBezTo>
                  <a:pt x="68190" y="150325"/>
                  <a:pt x="66700" y="150407"/>
                  <a:pt x="64928" y="150471"/>
                </a:cubicBezTo>
                <a:cubicBezTo>
                  <a:pt x="58977" y="150683"/>
                  <a:pt x="45588" y="160672"/>
                  <a:pt x="40913" y="161310"/>
                </a:cubicBezTo>
                <a:cubicBezTo>
                  <a:pt x="40548" y="161359"/>
                  <a:pt x="40258" y="161383"/>
                  <a:pt x="40032" y="161383"/>
                </a:cubicBezTo>
                <a:cubicBezTo>
                  <a:pt x="37362" y="161383"/>
                  <a:pt x="43839" y="158036"/>
                  <a:pt x="45800" y="154509"/>
                </a:cubicBezTo>
                <a:cubicBezTo>
                  <a:pt x="47926" y="150683"/>
                  <a:pt x="53452" y="149409"/>
                  <a:pt x="56426" y="146859"/>
                </a:cubicBezTo>
                <a:cubicBezTo>
                  <a:pt x="59402" y="144309"/>
                  <a:pt x="54726" y="138357"/>
                  <a:pt x="62589" y="134744"/>
                </a:cubicBezTo>
                <a:cubicBezTo>
                  <a:pt x="70454" y="131130"/>
                  <a:pt x="72578" y="126029"/>
                  <a:pt x="73216" y="123479"/>
                </a:cubicBezTo>
                <a:cubicBezTo>
                  <a:pt x="73854" y="120928"/>
                  <a:pt x="82354" y="112640"/>
                  <a:pt x="84054" y="111152"/>
                </a:cubicBezTo>
                <a:cubicBezTo>
                  <a:pt x="85754" y="109665"/>
                  <a:pt x="81081" y="106689"/>
                  <a:pt x="81081" y="106689"/>
                </a:cubicBezTo>
                <a:lnTo>
                  <a:pt x="81081" y="106689"/>
                </a:lnTo>
                <a:cubicBezTo>
                  <a:pt x="81405" y="106833"/>
                  <a:pt x="81785" y="106899"/>
                  <a:pt x="82213" y="106899"/>
                </a:cubicBezTo>
                <a:cubicBezTo>
                  <a:pt x="86843" y="106899"/>
                  <a:pt x="97097" y="99161"/>
                  <a:pt x="102544" y="98188"/>
                </a:cubicBezTo>
                <a:cubicBezTo>
                  <a:pt x="108495" y="97126"/>
                  <a:pt x="110408" y="86287"/>
                  <a:pt x="115297" y="84373"/>
                </a:cubicBezTo>
                <a:cubicBezTo>
                  <a:pt x="120184" y="82461"/>
                  <a:pt x="122734" y="76511"/>
                  <a:pt x="122734" y="76511"/>
                </a:cubicBezTo>
                <a:cubicBezTo>
                  <a:pt x="122734" y="76511"/>
                  <a:pt x="129961" y="74385"/>
                  <a:pt x="134211" y="71622"/>
                </a:cubicBezTo>
                <a:cubicBezTo>
                  <a:pt x="138461" y="68860"/>
                  <a:pt x="138461" y="63759"/>
                  <a:pt x="138461" y="63759"/>
                </a:cubicBezTo>
                <a:cubicBezTo>
                  <a:pt x="138461" y="63759"/>
                  <a:pt x="142286" y="60570"/>
                  <a:pt x="140161" y="57170"/>
                </a:cubicBezTo>
                <a:cubicBezTo>
                  <a:pt x="139890" y="56735"/>
                  <a:pt x="139292" y="56543"/>
                  <a:pt x="138428" y="56543"/>
                </a:cubicBezTo>
                <a:cubicBezTo>
                  <a:pt x="132525" y="56543"/>
                  <a:pt x="114167" y="65488"/>
                  <a:pt x="102117" y="67156"/>
                </a:cubicBezTo>
                <a:cubicBezTo>
                  <a:pt x="88303" y="69070"/>
                  <a:pt x="59822" y="88193"/>
                  <a:pt x="59822" y="88193"/>
                </a:cubicBezTo>
                <a:cubicBezTo>
                  <a:pt x="59822" y="88193"/>
                  <a:pt x="59822" y="88193"/>
                  <a:pt x="59822" y="88193"/>
                </a:cubicBezTo>
                <a:cubicBezTo>
                  <a:pt x="59822" y="88193"/>
                  <a:pt x="59790" y="88199"/>
                  <a:pt x="53442" y="90949"/>
                </a:cubicBezTo>
                <a:cubicBezTo>
                  <a:pt x="47065" y="93712"/>
                  <a:pt x="40468" y="100500"/>
                  <a:pt x="40468" y="100500"/>
                </a:cubicBezTo>
                <a:cubicBezTo>
                  <a:pt x="34091" y="101988"/>
                  <a:pt x="13243" y="118115"/>
                  <a:pt x="13243" y="118115"/>
                </a:cubicBezTo>
                <a:lnTo>
                  <a:pt x="0" y="209532"/>
                </a:lnTo>
                <a:lnTo>
                  <a:pt x="234632" y="209532"/>
                </a:lnTo>
                <a:lnTo>
                  <a:pt x="234632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  <p:sp>
        <p:nvSpPr>
          <p:cNvPr id="47" name="Google Shape;47;p9"/>
          <p:cNvSpPr txBox="1">
            <a:spLocks noGrp="1"/>
          </p:cNvSpPr>
          <p:nvPr>
            <p:ph type="subTitle" idx="1"/>
          </p:nvPr>
        </p:nvSpPr>
        <p:spPr>
          <a:xfrm>
            <a:off x="6312133" y="965433"/>
            <a:ext cx="4154000" cy="1646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 b="1">
                <a:solidFill>
                  <a:schemeClr val="dk2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 b="1">
                <a:solidFill>
                  <a:schemeClr val="dk2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 b="1">
                <a:solidFill>
                  <a:schemeClr val="dk2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 b="1">
                <a:solidFill>
                  <a:schemeClr val="dk2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 b="1">
                <a:solidFill>
                  <a:schemeClr val="dk2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 b="1">
                <a:solidFill>
                  <a:schemeClr val="dk2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 b="1">
                <a:solidFill>
                  <a:schemeClr val="dk2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 b="1">
                <a:solidFill>
                  <a:schemeClr val="dk2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 b="1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48" name="Google Shape;48;p9"/>
          <p:cNvSpPr txBox="1">
            <a:spLocks noGrp="1"/>
          </p:cNvSpPr>
          <p:nvPr>
            <p:ph type="body" idx="2"/>
          </p:nvPr>
        </p:nvSpPr>
        <p:spPr>
          <a:xfrm>
            <a:off x="6312133" y="2795633"/>
            <a:ext cx="4625600" cy="318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 sz="1867">
                <a:solidFill>
                  <a:schemeClr val="dk2"/>
                </a:solidFill>
              </a:defRPr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49" name="Google Shape;49;p9"/>
          <p:cNvSpPr txBox="1">
            <a:spLocks noGrp="1"/>
          </p:cNvSpPr>
          <p:nvPr>
            <p:ph type="title"/>
          </p:nvPr>
        </p:nvSpPr>
        <p:spPr>
          <a:xfrm>
            <a:off x="52400" y="478300"/>
            <a:ext cx="12087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67911724"/>
      </p:ext>
    </p:extLst>
  </p:cSld>
  <p:clrMapOvr>
    <a:masterClrMapping/>
  </p:clrMapOvr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bg>
      <p:bgPr>
        <a:solidFill>
          <a:schemeClr val="accent6"/>
        </a:solidFill>
        <a:effectLst/>
      </p:bgPr>
    </p:bg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1"/>
          <p:cNvSpPr txBox="1">
            <a:spLocks noGrp="1"/>
          </p:cNvSpPr>
          <p:nvPr>
            <p:ph type="title" hasCustomPrompt="1"/>
          </p:nvPr>
        </p:nvSpPr>
        <p:spPr>
          <a:xfrm>
            <a:off x="767900" y="2280100"/>
            <a:ext cx="7126800" cy="1914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9pPr>
          </a:lstStyle>
          <a:p>
            <a:r>
              <a:t>xx%</a:t>
            </a:r>
          </a:p>
        </p:txBody>
      </p:sp>
      <p:sp>
        <p:nvSpPr>
          <p:cNvPr id="57" name="Google Shape;57;p11"/>
          <p:cNvSpPr txBox="1">
            <a:spLocks noGrp="1"/>
          </p:cNvSpPr>
          <p:nvPr>
            <p:ph type="body" idx="1"/>
          </p:nvPr>
        </p:nvSpPr>
        <p:spPr>
          <a:xfrm>
            <a:off x="1480100" y="4101367"/>
            <a:ext cx="5702400" cy="109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57189" algn="ctr">
              <a:spcBef>
                <a:spcPts val="2133"/>
              </a:spcBef>
              <a:spcAft>
                <a:spcPts val="0"/>
              </a:spcAft>
              <a:buSzPts val="1800"/>
              <a:buChar char="○"/>
              <a:defRPr sz="2400"/>
            </a:lvl2pPr>
            <a:lvl3pPr marL="1828754" lvl="2" indent="-457189" algn="ctr">
              <a:spcBef>
                <a:spcPts val="2133"/>
              </a:spcBef>
              <a:spcAft>
                <a:spcPts val="0"/>
              </a:spcAft>
              <a:buSzPts val="1800"/>
              <a:buChar char="■"/>
              <a:defRPr sz="2400"/>
            </a:lvl3pPr>
            <a:lvl4pPr marL="2438339" lvl="3" indent="-457189" algn="ctr">
              <a:spcBef>
                <a:spcPts val="2133"/>
              </a:spcBef>
              <a:spcAft>
                <a:spcPts val="0"/>
              </a:spcAft>
              <a:buSzPts val="1800"/>
              <a:buChar char="●"/>
              <a:defRPr sz="2400"/>
            </a:lvl4pPr>
            <a:lvl5pPr marL="3047924" lvl="4" indent="-457189" algn="ctr">
              <a:spcBef>
                <a:spcPts val="2133"/>
              </a:spcBef>
              <a:spcAft>
                <a:spcPts val="0"/>
              </a:spcAft>
              <a:buSzPts val="1800"/>
              <a:buChar char="○"/>
              <a:defRPr sz="2400"/>
            </a:lvl5pPr>
            <a:lvl6pPr marL="3657509" lvl="5" indent="-457189" algn="ctr">
              <a:spcBef>
                <a:spcPts val="2133"/>
              </a:spcBef>
              <a:spcAft>
                <a:spcPts val="0"/>
              </a:spcAft>
              <a:buSzPts val="1800"/>
              <a:buChar char="■"/>
              <a:defRPr sz="2400"/>
            </a:lvl6pPr>
            <a:lvl7pPr marL="4267093" lvl="6" indent="-457189" algn="ctr">
              <a:spcBef>
                <a:spcPts val="2133"/>
              </a:spcBef>
              <a:spcAft>
                <a:spcPts val="0"/>
              </a:spcAft>
              <a:buSzPts val="1800"/>
              <a:buChar char="●"/>
              <a:defRPr sz="2400"/>
            </a:lvl7pPr>
            <a:lvl8pPr marL="4876678" lvl="7" indent="-457189" algn="ctr">
              <a:spcBef>
                <a:spcPts val="2133"/>
              </a:spcBef>
              <a:spcAft>
                <a:spcPts val="0"/>
              </a:spcAft>
              <a:buSzPts val="1800"/>
              <a:buChar char="○"/>
              <a:defRPr sz="2400"/>
            </a:lvl8pPr>
            <a:lvl9pPr marL="5486263" lvl="8" indent="-457189" algn="ctr">
              <a:spcBef>
                <a:spcPts val="2133"/>
              </a:spcBef>
              <a:spcAft>
                <a:spcPts val="2133"/>
              </a:spcAft>
              <a:buSzPts val="1800"/>
              <a:buChar char="■"/>
              <a:defRPr sz="2400"/>
            </a:lvl9pPr>
          </a:lstStyle>
          <a:p>
            <a:endParaRPr/>
          </a:p>
        </p:txBody>
      </p:sp>
      <p:sp>
        <p:nvSpPr>
          <p:cNvPr id="58" name="Google Shape;58;p11"/>
          <p:cNvSpPr/>
          <p:nvPr/>
        </p:nvSpPr>
        <p:spPr>
          <a:xfrm flipH="1">
            <a:off x="6667722" y="1385647"/>
            <a:ext cx="6183847" cy="6267664"/>
          </a:xfrm>
          <a:custGeom>
            <a:avLst/>
            <a:gdLst/>
            <a:ahLst/>
            <a:cxnLst/>
            <a:rect l="l" t="t" r="r" b="b"/>
            <a:pathLst>
              <a:path w="100485" h="101847" extrusionOk="0">
                <a:moveTo>
                  <a:pt x="8259" y="0"/>
                </a:moveTo>
                <a:cubicBezTo>
                  <a:pt x="8001" y="0"/>
                  <a:pt x="7738" y="31"/>
                  <a:pt x="7471" y="94"/>
                </a:cubicBezTo>
                <a:cubicBezTo>
                  <a:pt x="2242" y="1339"/>
                  <a:pt x="0" y="82777"/>
                  <a:pt x="0" y="82777"/>
                </a:cubicBezTo>
                <a:cubicBezTo>
                  <a:pt x="0" y="82777"/>
                  <a:pt x="48435" y="101846"/>
                  <a:pt x="58196" y="101846"/>
                </a:cubicBezTo>
                <a:cubicBezTo>
                  <a:pt x="58407" y="101846"/>
                  <a:pt x="58601" y="101837"/>
                  <a:pt x="58775" y="101819"/>
                </a:cubicBezTo>
                <a:cubicBezTo>
                  <a:pt x="66994" y="100958"/>
                  <a:pt x="100484" y="97222"/>
                  <a:pt x="100484" y="97222"/>
                </a:cubicBezTo>
                <a:cubicBezTo>
                  <a:pt x="100484" y="97222"/>
                  <a:pt x="94800" y="84769"/>
                  <a:pt x="87372" y="84022"/>
                </a:cubicBezTo>
                <a:cubicBezTo>
                  <a:pt x="79943" y="83275"/>
                  <a:pt x="69981" y="79290"/>
                  <a:pt x="66744" y="74807"/>
                </a:cubicBezTo>
                <a:cubicBezTo>
                  <a:pt x="63507" y="70325"/>
                  <a:pt x="70729" y="65496"/>
                  <a:pt x="69981" y="61560"/>
                </a:cubicBezTo>
                <a:cubicBezTo>
                  <a:pt x="69234" y="57623"/>
                  <a:pt x="65498" y="57374"/>
                  <a:pt x="64504" y="55632"/>
                </a:cubicBezTo>
                <a:cubicBezTo>
                  <a:pt x="63508" y="53888"/>
                  <a:pt x="63009" y="50401"/>
                  <a:pt x="64504" y="47413"/>
                </a:cubicBezTo>
                <a:cubicBezTo>
                  <a:pt x="65998" y="44425"/>
                  <a:pt x="67281" y="36206"/>
                  <a:pt x="60911" y="33467"/>
                </a:cubicBezTo>
                <a:cubicBezTo>
                  <a:pt x="60911" y="33467"/>
                  <a:pt x="60066" y="28975"/>
                  <a:pt x="54263" y="28975"/>
                </a:cubicBezTo>
                <a:cubicBezTo>
                  <a:pt x="54110" y="28975"/>
                  <a:pt x="53954" y="28978"/>
                  <a:pt x="53794" y="28984"/>
                </a:cubicBezTo>
                <a:cubicBezTo>
                  <a:pt x="49016" y="29174"/>
                  <a:pt x="45411" y="31859"/>
                  <a:pt x="42530" y="31859"/>
                </a:cubicBezTo>
                <a:cubicBezTo>
                  <a:pt x="41656" y="31859"/>
                  <a:pt x="40850" y="31613"/>
                  <a:pt x="40097" y="30976"/>
                </a:cubicBezTo>
                <a:cubicBezTo>
                  <a:pt x="37369" y="28668"/>
                  <a:pt x="32167" y="25654"/>
                  <a:pt x="28809" y="25654"/>
                </a:cubicBezTo>
                <a:cubicBezTo>
                  <a:pt x="28181" y="25654"/>
                  <a:pt x="27617" y="25759"/>
                  <a:pt x="27146" y="25994"/>
                </a:cubicBezTo>
                <a:cubicBezTo>
                  <a:pt x="27146" y="25994"/>
                  <a:pt x="28392" y="22110"/>
                  <a:pt x="24158" y="21562"/>
                </a:cubicBezTo>
                <a:cubicBezTo>
                  <a:pt x="24158" y="21562"/>
                  <a:pt x="15691" y="17777"/>
                  <a:pt x="15939" y="14041"/>
                </a:cubicBezTo>
                <a:cubicBezTo>
                  <a:pt x="16175" y="10496"/>
                  <a:pt x="13048" y="0"/>
                  <a:pt x="8259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  <p:sp>
        <p:nvSpPr>
          <p:cNvPr id="59" name="Google Shape;59;p11"/>
          <p:cNvSpPr/>
          <p:nvPr/>
        </p:nvSpPr>
        <p:spPr>
          <a:xfrm rot="-5581727">
            <a:off x="7050728" y="-864771"/>
            <a:ext cx="5187009" cy="5686867"/>
          </a:xfrm>
          <a:custGeom>
            <a:avLst/>
            <a:gdLst/>
            <a:ahLst/>
            <a:cxnLst/>
            <a:rect l="l" t="t" r="r" b="b"/>
            <a:pathLst>
              <a:path w="92905" h="101858" extrusionOk="0">
                <a:moveTo>
                  <a:pt x="89371" y="1"/>
                </a:moveTo>
                <a:cubicBezTo>
                  <a:pt x="88352" y="1"/>
                  <a:pt x="87320" y="555"/>
                  <a:pt x="86596" y="1943"/>
                </a:cubicBezTo>
                <a:cubicBezTo>
                  <a:pt x="84603" y="5762"/>
                  <a:pt x="81782" y="6093"/>
                  <a:pt x="78959" y="7256"/>
                </a:cubicBezTo>
                <a:cubicBezTo>
                  <a:pt x="76136" y="8419"/>
                  <a:pt x="75804" y="10079"/>
                  <a:pt x="75140" y="11420"/>
                </a:cubicBezTo>
                <a:cubicBezTo>
                  <a:pt x="74699" y="12309"/>
                  <a:pt x="73891" y="13184"/>
                  <a:pt x="72181" y="13184"/>
                </a:cubicBezTo>
                <a:cubicBezTo>
                  <a:pt x="71318" y="13184"/>
                  <a:pt x="70224" y="12961"/>
                  <a:pt x="68831" y="12404"/>
                </a:cubicBezTo>
                <a:cubicBezTo>
                  <a:pt x="67230" y="11763"/>
                  <a:pt x="65703" y="11419"/>
                  <a:pt x="64202" y="11419"/>
                </a:cubicBezTo>
                <a:cubicBezTo>
                  <a:pt x="61813" y="11419"/>
                  <a:pt x="59490" y="12292"/>
                  <a:pt x="57043" y="14230"/>
                </a:cubicBezTo>
                <a:cubicBezTo>
                  <a:pt x="53057" y="17384"/>
                  <a:pt x="56710" y="20871"/>
                  <a:pt x="51730" y="21203"/>
                </a:cubicBezTo>
                <a:cubicBezTo>
                  <a:pt x="46749" y="21536"/>
                  <a:pt x="45254" y="21868"/>
                  <a:pt x="45254" y="21868"/>
                </a:cubicBezTo>
                <a:cubicBezTo>
                  <a:pt x="39278" y="22365"/>
                  <a:pt x="41105" y="26848"/>
                  <a:pt x="41270" y="30169"/>
                </a:cubicBezTo>
                <a:cubicBezTo>
                  <a:pt x="41436" y="33489"/>
                  <a:pt x="35791" y="33323"/>
                  <a:pt x="33633" y="33988"/>
                </a:cubicBezTo>
                <a:cubicBezTo>
                  <a:pt x="31475" y="34652"/>
                  <a:pt x="32969" y="36644"/>
                  <a:pt x="31475" y="37142"/>
                </a:cubicBezTo>
                <a:cubicBezTo>
                  <a:pt x="29980" y="37640"/>
                  <a:pt x="28984" y="38304"/>
                  <a:pt x="27821" y="38969"/>
                </a:cubicBezTo>
                <a:cubicBezTo>
                  <a:pt x="26659" y="39633"/>
                  <a:pt x="23505" y="38969"/>
                  <a:pt x="21679" y="41542"/>
                </a:cubicBezTo>
                <a:cubicBezTo>
                  <a:pt x="19852" y="44115"/>
                  <a:pt x="21346" y="46605"/>
                  <a:pt x="22176" y="48017"/>
                </a:cubicBezTo>
                <a:cubicBezTo>
                  <a:pt x="22945" y="49323"/>
                  <a:pt x="26838" y="51125"/>
                  <a:pt x="24789" y="51125"/>
                </a:cubicBezTo>
                <a:cubicBezTo>
                  <a:pt x="24623" y="51125"/>
                  <a:pt x="24418" y="51113"/>
                  <a:pt x="24169" y="51088"/>
                </a:cubicBezTo>
                <a:cubicBezTo>
                  <a:pt x="24046" y="51076"/>
                  <a:pt x="23927" y="51070"/>
                  <a:pt x="23810" y="51070"/>
                </a:cubicBezTo>
                <a:cubicBezTo>
                  <a:pt x="20788" y="51070"/>
                  <a:pt x="20018" y="55073"/>
                  <a:pt x="20018" y="55073"/>
                </a:cubicBezTo>
                <a:cubicBezTo>
                  <a:pt x="19841" y="55029"/>
                  <a:pt x="19684" y="55008"/>
                  <a:pt x="19544" y="55008"/>
                </a:cubicBezTo>
                <a:cubicBezTo>
                  <a:pt x="18113" y="55008"/>
                  <a:pt x="18552" y="57183"/>
                  <a:pt x="18855" y="58394"/>
                </a:cubicBezTo>
                <a:cubicBezTo>
                  <a:pt x="19188" y="59721"/>
                  <a:pt x="16198" y="60385"/>
                  <a:pt x="12474" y="63208"/>
                </a:cubicBezTo>
                <a:cubicBezTo>
                  <a:pt x="8749" y="66031"/>
                  <a:pt x="10069" y="69105"/>
                  <a:pt x="11965" y="71309"/>
                </a:cubicBezTo>
                <a:cubicBezTo>
                  <a:pt x="13861" y="73514"/>
                  <a:pt x="8963" y="74967"/>
                  <a:pt x="4482" y="78702"/>
                </a:cubicBezTo>
                <a:cubicBezTo>
                  <a:pt x="1" y="82435"/>
                  <a:pt x="11716" y="93072"/>
                  <a:pt x="11716" y="93072"/>
                </a:cubicBezTo>
                <a:cubicBezTo>
                  <a:pt x="13421" y="100139"/>
                  <a:pt x="33124" y="101857"/>
                  <a:pt x="51890" y="101857"/>
                </a:cubicBezTo>
                <a:cubicBezTo>
                  <a:pt x="69664" y="101857"/>
                  <a:pt x="86596" y="100315"/>
                  <a:pt x="86596" y="100315"/>
                </a:cubicBezTo>
                <a:cubicBezTo>
                  <a:pt x="86596" y="100315"/>
                  <a:pt x="92905" y="6591"/>
                  <a:pt x="92905" y="3603"/>
                </a:cubicBezTo>
                <a:cubicBezTo>
                  <a:pt x="92905" y="1701"/>
                  <a:pt x="91156" y="1"/>
                  <a:pt x="89371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6346542"/>
      </p:ext>
    </p:extLst>
  </p:cSld>
  <p:clrMapOvr>
    <a:masterClrMapping/>
  </p:clrMapOvr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7310406"/>
      </p:ext>
    </p:extLst>
  </p:cSld>
  <p:clrMapOvr>
    <a:masterClrMapping/>
  </p:clrMapOvr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bg>
      <p:bgPr>
        <a:solidFill>
          <a:schemeClr val="accent4"/>
        </a:solidFill>
        <a:effectLst/>
      </p:bgPr>
    </p:bg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3"/>
          <p:cNvSpPr/>
          <p:nvPr/>
        </p:nvSpPr>
        <p:spPr>
          <a:xfrm rot="142657" flipH="1">
            <a:off x="7848606" y="2281679"/>
            <a:ext cx="5369181" cy="5441957"/>
          </a:xfrm>
          <a:custGeom>
            <a:avLst/>
            <a:gdLst/>
            <a:ahLst/>
            <a:cxnLst/>
            <a:rect l="l" t="t" r="r" b="b"/>
            <a:pathLst>
              <a:path w="100485" h="101847" extrusionOk="0">
                <a:moveTo>
                  <a:pt x="8259" y="0"/>
                </a:moveTo>
                <a:cubicBezTo>
                  <a:pt x="8001" y="0"/>
                  <a:pt x="7738" y="31"/>
                  <a:pt x="7471" y="94"/>
                </a:cubicBezTo>
                <a:cubicBezTo>
                  <a:pt x="2242" y="1339"/>
                  <a:pt x="0" y="82777"/>
                  <a:pt x="0" y="82777"/>
                </a:cubicBezTo>
                <a:cubicBezTo>
                  <a:pt x="0" y="82777"/>
                  <a:pt x="48435" y="101846"/>
                  <a:pt x="58196" y="101846"/>
                </a:cubicBezTo>
                <a:cubicBezTo>
                  <a:pt x="58407" y="101846"/>
                  <a:pt x="58601" y="101837"/>
                  <a:pt x="58775" y="101819"/>
                </a:cubicBezTo>
                <a:cubicBezTo>
                  <a:pt x="66994" y="100958"/>
                  <a:pt x="100484" y="97222"/>
                  <a:pt x="100484" y="97222"/>
                </a:cubicBezTo>
                <a:cubicBezTo>
                  <a:pt x="100484" y="97222"/>
                  <a:pt x="94800" y="84769"/>
                  <a:pt x="87372" y="84022"/>
                </a:cubicBezTo>
                <a:cubicBezTo>
                  <a:pt x="79943" y="83275"/>
                  <a:pt x="69981" y="79290"/>
                  <a:pt x="66744" y="74807"/>
                </a:cubicBezTo>
                <a:cubicBezTo>
                  <a:pt x="63507" y="70325"/>
                  <a:pt x="70729" y="65496"/>
                  <a:pt x="69981" y="61560"/>
                </a:cubicBezTo>
                <a:cubicBezTo>
                  <a:pt x="69234" y="57623"/>
                  <a:pt x="65498" y="57374"/>
                  <a:pt x="64504" y="55632"/>
                </a:cubicBezTo>
                <a:cubicBezTo>
                  <a:pt x="63508" y="53888"/>
                  <a:pt x="63009" y="50401"/>
                  <a:pt x="64504" y="47413"/>
                </a:cubicBezTo>
                <a:cubicBezTo>
                  <a:pt x="65998" y="44425"/>
                  <a:pt x="67281" y="36206"/>
                  <a:pt x="60911" y="33467"/>
                </a:cubicBezTo>
                <a:cubicBezTo>
                  <a:pt x="60911" y="33467"/>
                  <a:pt x="60066" y="28975"/>
                  <a:pt x="54263" y="28975"/>
                </a:cubicBezTo>
                <a:cubicBezTo>
                  <a:pt x="54110" y="28975"/>
                  <a:pt x="53954" y="28978"/>
                  <a:pt x="53794" y="28984"/>
                </a:cubicBezTo>
                <a:cubicBezTo>
                  <a:pt x="49016" y="29174"/>
                  <a:pt x="45411" y="31859"/>
                  <a:pt x="42530" y="31859"/>
                </a:cubicBezTo>
                <a:cubicBezTo>
                  <a:pt x="41656" y="31859"/>
                  <a:pt x="40850" y="31613"/>
                  <a:pt x="40097" y="30976"/>
                </a:cubicBezTo>
                <a:cubicBezTo>
                  <a:pt x="37369" y="28668"/>
                  <a:pt x="32167" y="25654"/>
                  <a:pt x="28809" y="25654"/>
                </a:cubicBezTo>
                <a:cubicBezTo>
                  <a:pt x="28181" y="25654"/>
                  <a:pt x="27617" y="25759"/>
                  <a:pt x="27146" y="25994"/>
                </a:cubicBezTo>
                <a:cubicBezTo>
                  <a:pt x="27146" y="25994"/>
                  <a:pt x="28392" y="22110"/>
                  <a:pt x="24158" y="21562"/>
                </a:cubicBezTo>
                <a:cubicBezTo>
                  <a:pt x="24158" y="21562"/>
                  <a:pt x="15691" y="17777"/>
                  <a:pt x="15939" y="14041"/>
                </a:cubicBezTo>
                <a:cubicBezTo>
                  <a:pt x="16175" y="10496"/>
                  <a:pt x="13048" y="0"/>
                  <a:pt x="825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  <p:sp>
        <p:nvSpPr>
          <p:cNvPr id="63" name="Google Shape;63;p13"/>
          <p:cNvSpPr/>
          <p:nvPr/>
        </p:nvSpPr>
        <p:spPr>
          <a:xfrm rot="1223448">
            <a:off x="-3597095" y="-498717"/>
            <a:ext cx="6619731" cy="7248457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  <p:sp>
        <p:nvSpPr>
          <p:cNvPr id="64" name="Google Shape;64;p13"/>
          <p:cNvSpPr txBox="1">
            <a:spLocks noGrp="1"/>
          </p:cNvSpPr>
          <p:nvPr>
            <p:ph type="title"/>
          </p:nvPr>
        </p:nvSpPr>
        <p:spPr>
          <a:xfrm>
            <a:off x="52400" y="478300"/>
            <a:ext cx="12087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65" name="Google Shape;65;p13"/>
          <p:cNvSpPr txBox="1">
            <a:spLocks noGrp="1"/>
          </p:cNvSpPr>
          <p:nvPr>
            <p:ph type="title" idx="2"/>
          </p:nvPr>
        </p:nvSpPr>
        <p:spPr>
          <a:xfrm>
            <a:off x="1307400" y="3414067"/>
            <a:ext cx="3004400" cy="1116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667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5600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5600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5600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5600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5600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5600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5600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5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66" name="Google Shape;66;p13"/>
          <p:cNvSpPr txBox="1">
            <a:spLocks noGrp="1"/>
          </p:cNvSpPr>
          <p:nvPr>
            <p:ph type="subTitle" idx="1"/>
          </p:nvPr>
        </p:nvSpPr>
        <p:spPr>
          <a:xfrm>
            <a:off x="1534800" y="4444267"/>
            <a:ext cx="2549600" cy="11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67" name="Google Shape;67;p13"/>
          <p:cNvSpPr txBox="1">
            <a:spLocks noGrp="1"/>
          </p:cNvSpPr>
          <p:nvPr>
            <p:ph type="title" idx="3"/>
          </p:nvPr>
        </p:nvSpPr>
        <p:spPr>
          <a:xfrm>
            <a:off x="4593800" y="3414067"/>
            <a:ext cx="3004400" cy="1116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667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5600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5600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5600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5600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5600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5600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5600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5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68" name="Google Shape;68;p13"/>
          <p:cNvSpPr txBox="1">
            <a:spLocks noGrp="1"/>
          </p:cNvSpPr>
          <p:nvPr>
            <p:ph type="subTitle" idx="4"/>
          </p:nvPr>
        </p:nvSpPr>
        <p:spPr>
          <a:xfrm>
            <a:off x="4821200" y="4444267"/>
            <a:ext cx="2549600" cy="11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69" name="Google Shape;69;p13"/>
          <p:cNvSpPr txBox="1">
            <a:spLocks noGrp="1"/>
          </p:cNvSpPr>
          <p:nvPr>
            <p:ph type="title" idx="5"/>
          </p:nvPr>
        </p:nvSpPr>
        <p:spPr>
          <a:xfrm>
            <a:off x="7880200" y="3414067"/>
            <a:ext cx="3004400" cy="1116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667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5600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5600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5600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5600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5600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5600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5600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5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70" name="Google Shape;70;p13"/>
          <p:cNvSpPr txBox="1">
            <a:spLocks noGrp="1"/>
          </p:cNvSpPr>
          <p:nvPr>
            <p:ph type="subTitle" idx="6"/>
          </p:nvPr>
        </p:nvSpPr>
        <p:spPr>
          <a:xfrm>
            <a:off x="8107600" y="4444267"/>
            <a:ext cx="2549600" cy="11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71" name="Google Shape;71;p13"/>
          <p:cNvSpPr txBox="1">
            <a:spLocks noGrp="1"/>
          </p:cNvSpPr>
          <p:nvPr>
            <p:ph type="title" idx="7" hasCustomPrompt="1"/>
          </p:nvPr>
        </p:nvSpPr>
        <p:spPr>
          <a:xfrm>
            <a:off x="1617800" y="2570467"/>
            <a:ext cx="2383600" cy="960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6400">
                <a:solidFill>
                  <a:schemeClr val="accent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6400">
                <a:solidFill>
                  <a:schemeClr val="accent6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6400">
                <a:solidFill>
                  <a:schemeClr val="accent6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6400">
                <a:solidFill>
                  <a:schemeClr val="accent6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6400">
                <a:solidFill>
                  <a:schemeClr val="accent6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6400">
                <a:solidFill>
                  <a:schemeClr val="accent6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6400">
                <a:solidFill>
                  <a:schemeClr val="accent6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6400">
                <a:solidFill>
                  <a:schemeClr val="accent6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6400">
                <a:solidFill>
                  <a:schemeClr val="accent6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72" name="Google Shape;72;p13"/>
          <p:cNvSpPr txBox="1">
            <a:spLocks noGrp="1"/>
          </p:cNvSpPr>
          <p:nvPr>
            <p:ph type="title" idx="8" hasCustomPrompt="1"/>
          </p:nvPr>
        </p:nvSpPr>
        <p:spPr>
          <a:xfrm>
            <a:off x="4904200" y="2570467"/>
            <a:ext cx="2383600" cy="960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6400">
                <a:solidFill>
                  <a:schemeClr val="accent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6400">
                <a:solidFill>
                  <a:schemeClr val="accent6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6400">
                <a:solidFill>
                  <a:schemeClr val="accent6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6400">
                <a:solidFill>
                  <a:schemeClr val="accent6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6400">
                <a:solidFill>
                  <a:schemeClr val="accent6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6400">
                <a:solidFill>
                  <a:schemeClr val="accent6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6400">
                <a:solidFill>
                  <a:schemeClr val="accent6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6400">
                <a:solidFill>
                  <a:schemeClr val="accent6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6400">
                <a:solidFill>
                  <a:schemeClr val="accent6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73" name="Google Shape;73;p13"/>
          <p:cNvSpPr txBox="1">
            <a:spLocks noGrp="1"/>
          </p:cNvSpPr>
          <p:nvPr>
            <p:ph type="title" idx="9" hasCustomPrompt="1"/>
          </p:nvPr>
        </p:nvSpPr>
        <p:spPr>
          <a:xfrm>
            <a:off x="8190600" y="2570467"/>
            <a:ext cx="2383600" cy="960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6400">
                <a:solidFill>
                  <a:schemeClr val="accent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6400">
                <a:solidFill>
                  <a:schemeClr val="accent6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6400">
                <a:solidFill>
                  <a:schemeClr val="accent6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6400">
                <a:solidFill>
                  <a:schemeClr val="accent6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6400">
                <a:solidFill>
                  <a:schemeClr val="accent6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6400">
                <a:solidFill>
                  <a:schemeClr val="accent6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6400">
                <a:solidFill>
                  <a:schemeClr val="accent6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6400">
                <a:solidFill>
                  <a:schemeClr val="accent6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6400">
                <a:solidFill>
                  <a:schemeClr val="accent6"/>
                </a:solidFill>
              </a:defRPr>
            </a:lvl9pPr>
          </a:lstStyle>
          <a:p>
            <a:r>
              <a:t>xx%</a:t>
            </a:r>
          </a:p>
        </p:txBody>
      </p:sp>
    </p:spTree>
    <p:extLst>
      <p:ext uri="{BB962C8B-B14F-4D97-AF65-F5344CB8AC3E}">
        <p14:creationId xmlns:p14="http://schemas.microsoft.com/office/powerpoint/2010/main" val="1904623100"/>
      </p:ext>
    </p:extLst>
  </p:cSld>
  <p:clrMapOvr>
    <a:masterClrMapping/>
  </p:clrMapOvr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">
  <p:cSld name="Title and body 1">
    <p:bg>
      <p:bgPr>
        <a:solidFill>
          <a:schemeClr val="accent6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4"/>
          <p:cNvSpPr/>
          <p:nvPr/>
        </p:nvSpPr>
        <p:spPr>
          <a:xfrm rot="1083411">
            <a:off x="8535831" y="-124859"/>
            <a:ext cx="6491168" cy="7107685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  <p:sp>
        <p:nvSpPr>
          <p:cNvPr id="76" name="Google Shape;76;p14"/>
          <p:cNvSpPr/>
          <p:nvPr/>
        </p:nvSpPr>
        <p:spPr>
          <a:xfrm>
            <a:off x="-306767" y="-124834"/>
            <a:ext cx="6491115" cy="7107627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  <p:sp>
        <p:nvSpPr>
          <p:cNvPr id="77" name="Google Shape;77;p14"/>
          <p:cNvSpPr txBox="1">
            <a:spLocks noGrp="1"/>
          </p:cNvSpPr>
          <p:nvPr>
            <p:ph type="body" idx="1"/>
          </p:nvPr>
        </p:nvSpPr>
        <p:spPr>
          <a:xfrm>
            <a:off x="1037600" y="1606100"/>
            <a:ext cx="10206400" cy="453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Livvic"/>
              <a:buAutoNum type="arabicPeriod"/>
              <a:defRPr sz="1600"/>
            </a:lvl1pPr>
            <a:lvl2pPr marL="1219170" lvl="1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2pPr>
            <a:lvl3pPr marL="1828754" lvl="2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3pPr>
            <a:lvl4pPr marL="2438339" lvl="3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4pPr>
            <a:lvl5pPr marL="3047924" lvl="4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5pPr>
            <a:lvl6pPr marL="3657509" lvl="5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6pPr>
            <a:lvl7pPr marL="4267093" lvl="6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7pPr>
            <a:lvl8pPr marL="4876678" lvl="7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8pPr>
            <a:lvl9pPr marL="5486263" lvl="8" indent="-406390" rtl="0">
              <a:spcBef>
                <a:spcPts val="2133"/>
              </a:spcBef>
              <a:spcAft>
                <a:spcPts val="2133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9pPr>
          </a:lstStyle>
          <a:p>
            <a:endParaRPr/>
          </a:p>
        </p:txBody>
      </p:sp>
      <p:sp>
        <p:nvSpPr>
          <p:cNvPr id="78" name="Google Shape;78;p14"/>
          <p:cNvSpPr txBox="1">
            <a:spLocks noGrp="1"/>
          </p:cNvSpPr>
          <p:nvPr>
            <p:ph type="title"/>
          </p:nvPr>
        </p:nvSpPr>
        <p:spPr>
          <a:xfrm>
            <a:off x="52400" y="478300"/>
            <a:ext cx="12087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61603439"/>
      </p:ext>
    </p:extLst>
  </p:cSld>
  <p:clrMapOvr>
    <a:masterClrMapping/>
  </p:clrMapOvr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wo columns">
  <p:cSld name="Title + Two columns">
    <p:bg>
      <p:bgPr>
        <a:solidFill>
          <a:schemeClr val="accent2"/>
        </a:solidFill>
        <a:effectLst/>
      </p:bgPr>
    </p:bg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" name="Google Shape;84;p16"/>
          <p:cNvGrpSpPr/>
          <p:nvPr/>
        </p:nvGrpSpPr>
        <p:grpSpPr>
          <a:xfrm>
            <a:off x="1031083" y="-3083371"/>
            <a:ext cx="14479379" cy="13937841"/>
            <a:chOff x="773312" y="-2312529"/>
            <a:chExt cx="10859534" cy="10453381"/>
          </a:xfrm>
        </p:grpSpPr>
        <p:sp>
          <p:nvSpPr>
            <p:cNvPr id="85" name="Google Shape;85;p16"/>
            <p:cNvSpPr/>
            <p:nvPr/>
          </p:nvSpPr>
          <p:spPr>
            <a:xfrm rot="-4051008">
              <a:off x="2312019" y="-1351870"/>
              <a:ext cx="7782120" cy="8532062"/>
            </a:xfrm>
            <a:custGeom>
              <a:avLst/>
              <a:gdLst/>
              <a:ahLst/>
              <a:cxnLst/>
              <a:rect l="l" t="t" r="r" b="b"/>
              <a:pathLst>
                <a:path w="92905" h="101858" extrusionOk="0">
                  <a:moveTo>
                    <a:pt x="89371" y="1"/>
                  </a:moveTo>
                  <a:cubicBezTo>
                    <a:pt x="88352" y="1"/>
                    <a:pt x="87320" y="555"/>
                    <a:pt x="86596" y="1943"/>
                  </a:cubicBezTo>
                  <a:cubicBezTo>
                    <a:pt x="84603" y="5762"/>
                    <a:pt x="81782" y="6093"/>
                    <a:pt x="78959" y="7256"/>
                  </a:cubicBezTo>
                  <a:cubicBezTo>
                    <a:pt x="76136" y="8419"/>
                    <a:pt x="75804" y="10079"/>
                    <a:pt x="75140" y="11420"/>
                  </a:cubicBezTo>
                  <a:cubicBezTo>
                    <a:pt x="74699" y="12309"/>
                    <a:pt x="73891" y="13184"/>
                    <a:pt x="72181" y="13184"/>
                  </a:cubicBezTo>
                  <a:cubicBezTo>
                    <a:pt x="71318" y="13184"/>
                    <a:pt x="70224" y="12961"/>
                    <a:pt x="68831" y="12404"/>
                  </a:cubicBezTo>
                  <a:cubicBezTo>
                    <a:pt x="67230" y="11763"/>
                    <a:pt x="65703" y="11419"/>
                    <a:pt x="64202" y="11419"/>
                  </a:cubicBezTo>
                  <a:cubicBezTo>
                    <a:pt x="61813" y="11419"/>
                    <a:pt x="59490" y="12292"/>
                    <a:pt x="57043" y="14230"/>
                  </a:cubicBezTo>
                  <a:cubicBezTo>
                    <a:pt x="53057" y="17384"/>
                    <a:pt x="56710" y="20871"/>
                    <a:pt x="51730" y="21203"/>
                  </a:cubicBezTo>
                  <a:cubicBezTo>
                    <a:pt x="46749" y="21536"/>
                    <a:pt x="45254" y="21868"/>
                    <a:pt x="45254" y="21868"/>
                  </a:cubicBezTo>
                  <a:cubicBezTo>
                    <a:pt x="39278" y="22365"/>
                    <a:pt x="41105" y="26848"/>
                    <a:pt x="41270" y="30169"/>
                  </a:cubicBezTo>
                  <a:cubicBezTo>
                    <a:pt x="41436" y="33489"/>
                    <a:pt x="35791" y="33323"/>
                    <a:pt x="33633" y="33988"/>
                  </a:cubicBezTo>
                  <a:cubicBezTo>
                    <a:pt x="31475" y="34652"/>
                    <a:pt x="32969" y="36644"/>
                    <a:pt x="31475" y="37142"/>
                  </a:cubicBezTo>
                  <a:cubicBezTo>
                    <a:pt x="29980" y="37640"/>
                    <a:pt x="28984" y="38304"/>
                    <a:pt x="27821" y="38969"/>
                  </a:cubicBezTo>
                  <a:cubicBezTo>
                    <a:pt x="26659" y="39633"/>
                    <a:pt x="23505" y="38969"/>
                    <a:pt x="21679" y="41542"/>
                  </a:cubicBezTo>
                  <a:cubicBezTo>
                    <a:pt x="19852" y="44115"/>
                    <a:pt x="21346" y="46605"/>
                    <a:pt x="22176" y="48017"/>
                  </a:cubicBezTo>
                  <a:cubicBezTo>
                    <a:pt x="22945" y="49323"/>
                    <a:pt x="26838" y="51125"/>
                    <a:pt x="24789" y="51125"/>
                  </a:cubicBezTo>
                  <a:cubicBezTo>
                    <a:pt x="24623" y="51125"/>
                    <a:pt x="24418" y="51113"/>
                    <a:pt x="24169" y="51088"/>
                  </a:cubicBezTo>
                  <a:cubicBezTo>
                    <a:pt x="24046" y="51076"/>
                    <a:pt x="23927" y="51070"/>
                    <a:pt x="23810" y="51070"/>
                  </a:cubicBezTo>
                  <a:cubicBezTo>
                    <a:pt x="20788" y="51070"/>
                    <a:pt x="20018" y="55073"/>
                    <a:pt x="20018" y="55073"/>
                  </a:cubicBezTo>
                  <a:cubicBezTo>
                    <a:pt x="19841" y="55029"/>
                    <a:pt x="19684" y="55008"/>
                    <a:pt x="19544" y="55008"/>
                  </a:cubicBezTo>
                  <a:cubicBezTo>
                    <a:pt x="18113" y="55008"/>
                    <a:pt x="18552" y="57183"/>
                    <a:pt x="18855" y="58394"/>
                  </a:cubicBezTo>
                  <a:cubicBezTo>
                    <a:pt x="19188" y="59721"/>
                    <a:pt x="16198" y="60385"/>
                    <a:pt x="12474" y="63208"/>
                  </a:cubicBezTo>
                  <a:cubicBezTo>
                    <a:pt x="8749" y="66031"/>
                    <a:pt x="10069" y="69105"/>
                    <a:pt x="11965" y="71309"/>
                  </a:cubicBezTo>
                  <a:cubicBezTo>
                    <a:pt x="13861" y="73514"/>
                    <a:pt x="8963" y="74967"/>
                    <a:pt x="4482" y="78702"/>
                  </a:cubicBezTo>
                  <a:cubicBezTo>
                    <a:pt x="1" y="82435"/>
                    <a:pt x="11716" y="93072"/>
                    <a:pt x="11716" y="93072"/>
                  </a:cubicBezTo>
                  <a:cubicBezTo>
                    <a:pt x="13421" y="100139"/>
                    <a:pt x="33124" y="101857"/>
                    <a:pt x="51890" y="101857"/>
                  </a:cubicBezTo>
                  <a:cubicBezTo>
                    <a:pt x="69664" y="101857"/>
                    <a:pt x="86596" y="100315"/>
                    <a:pt x="86596" y="100315"/>
                  </a:cubicBezTo>
                  <a:cubicBezTo>
                    <a:pt x="86596" y="100315"/>
                    <a:pt x="92905" y="6591"/>
                    <a:pt x="92905" y="3603"/>
                  </a:cubicBezTo>
                  <a:cubicBezTo>
                    <a:pt x="92905" y="1701"/>
                    <a:pt x="91156" y="1"/>
                    <a:pt x="8937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86" name="Google Shape;86;p16"/>
            <p:cNvSpPr/>
            <p:nvPr/>
          </p:nvSpPr>
          <p:spPr>
            <a:xfrm>
              <a:off x="8086100" y="-124375"/>
              <a:ext cx="1121400" cy="720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</p:grpSp>
      <p:sp>
        <p:nvSpPr>
          <p:cNvPr id="87" name="Google Shape;87;p16"/>
          <p:cNvSpPr txBox="1">
            <a:spLocks noGrp="1"/>
          </p:cNvSpPr>
          <p:nvPr>
            <p:ph type="title"/>
          </p:nvPr>
        </p:nvSpPr>
        <p:spPr>
          <a:xfrm>
            <a:off x="52400" y="478300"/>
            <a:ext cx="12087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16"/>
          <p:cNvSpPr txBox="1">
            <a:spLocks noGrp="1"/>
          </p:cNvSpPr>
          <p:nvPr>
            <p:ph type="title" idx="2"/>
          </p:nvPr>
        </p:nvSpPr>
        <p:spPr>
          <a:xfrm>
            <a:off x="1590867" y="2733633"/>
            <a:ext cx="3582400" cy="874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3200">
                <a:solidFill>
                  <a:schemeClr val="accent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3200">
                <a:solidFill>
                  <a:schemeClr val="accent6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3200">
                <a:solidFill>
                  <a:schemeClr val="accent6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3200">
                <a:solidFill>
                  <a:schemeClr val="accent6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3200">
                <a:solidFill>
                  <a:schemeClr val="accent6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3200">
                <a:solidFill>
                  <a:schemeClr val="accent6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3200">
                <a:solidFill>
                  <a:schemeClr val="accent6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3200">
                <a:solidFill>
                  <a:schemeClr val="accent6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3200">
                <a:solidFill>
                  <a:schemeClr val="accent6"/>
                </a:solidFill>
              </a:defRPr>
            </a:lvl9pPr>
          </a:lstStyle>
          <a:p>
            <a:endParaRPr/>
          </a:p>
        </p:txBody>
      </p:sp>
      <p:sp>
        <p:nvSpPr>
          <p:cNvPr id="89" name="Google Shape;89;p16"/>
          <p:cNvSpPr txBox="1">
            <a:spLocks noGrp="1"/>
          </p:cNvSpPr>
          <p:nvPr>
            <p:ph type="subTitle" idx="1"/>
          </p:nvPr>
        </p:nvSpPr>
        <p:spPr>
          <a:xfrm>
            <a:off x="1590867" y="3521000"/>
            <a:ext cx="3582400" cy="174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800"/>
              <a:buNone/>
              <a:defRPr>
                <a:solidFill>
                  <a:schemeClr val="accent6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100"/>
              <a:buNone/>
              <a:defRPr sz="2800">
                <a:solidFill>
                  <a:schemeClr val="accent6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100"/>
              <a:buNone/>
              <a:defRPr sz="2800">
                <a:solidFill>
                  <a:schemeClr val="accent6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100"/>
              <a:buNone/>
              <a:defRPr sz="2800">
                <a:solidFill>
                  <a:schemeClr val="accent6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100"/>
              <a:buNone/>
              <a:defRPr sz="2800">
                <a:solidFill>
                  <a:schemeClr val="accent6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100"/>
              <a:buNone/>
              <a:defRPr sz="2800">
                <a:solidFill>
                  <a:schemeClr val="accent6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100"/>
              <a:buNone/>
              <a:defRPr sz="2800">
                <a:solidFill>
                  <a:schemeClr val="accent6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100"/>
              <a:buNone/>
              <a:defRPr sz="2800">
                <a:solidFill>
                  <a:schemeClr val="accent6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100"/>
              <a:buNone/>
              <a:defRPr sz="2800">
                <a:solidFill>
                  <a:schemeClr val="accent6"/>
                </a:solidFill>
              </a:defRPr>
            </a:lvl9pPr>
          </a:lstStyle>
          <a:p>
            <a:endParaRPr/>
          </a:p>
        </p:txBody>
      </p:sp>
      <p:sp>
        <p:nvSpPr>
          <p:cNvPr id="90" name="Google Shape;90;p16"/>
          <p:cNvSpPr txBox="1">
            <a:spLocks noGrp="1"/>
          </p:cNvSpPr>
          <p:nvPr>
            <p:ph type="title" idx="3"/>
          </p:nvPr>
        </p:nvSpPr>
        <p:spPr>
          <a:xfrm>
            <a:off x="7018733" y="2733633"/>
            <a:ext cx="3582400" cy="874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91" name="Google Shape;91;p16"/>
          <p:cNvSpPr txBox="1">
            <a:spLocks noGrp="1"/>
          </p:cNvSpPr>
          <p:nvPr>
            <p:ph type="subTitle" idx="4"/>
          </p:nvPr>
        </p:nvSpPr>
        <p:spPr>
          <a:xfrm>
            <a:off x="7018733" y="3521000"/>
            <a:ext cx="3582400" cy="174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61617741"/>
      </p:ext>
    </p:extLst>
  </p:cSld>
  <p:clrMapOvr>
    <a:masterClrMapping/>
  </p:clrMapOvr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hree columns">
  <p:cSld name="Title + Three columns">
    <p:bg>
      <p:bgPr>
        <a:solidFill>
          <a:schemeClr val="accent6"/>
        </a:solidFill>
        <a:effectLst/>
      </p:bgPr>
    </p:bg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7"/>
          <p:cNvSpPr txBox="1">
            <a:spLocks noGrp="1"/>
          </p:cNvSpPr>
          <p:nvPr>
            <p:ph type="title"/>
          </p:nvPr>
        </p:nvSpPr>
        <p:spPr>
          <a:xfrm>
            <a:off x="52400" y="478300"/>
            <a:ext cx="12087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17"/>
          <p:cNvSpPr txBox="1">
            <a:spLocks noGrp="1"/>
          </p:cNvSpPr>
          <p:nvPr>
            <p:ph type="title" idx="2"/>
          </p:nvPr>
        </p:nvSpPr>
        <p:spPr>
          <a:xfrm>
            <a:off x="4559800" y="3481600"/>
            <a:ext cx="3072400" cy="874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95" name="Google Shape;95;p17"/>
          <p:cNvSpPr txBox="1">
            <a:spLocks noGrp="1"/>
          </p:cNvSpPr>
          <p:nvPr>
            <p:ph type="subTitle" idx="1"/>
          </p:nvPr>
        </p:nvSpPr>
        <p:spPr>
          <a:xfrm>
            <a:off x="4559801" y="4268967"/>
            <a:ext cx="3072400" cy="95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96" name="Google Shape;96;p17"/>
          <p:cNvSpPr txBox="1">
            <a:spLocks noGrp="1"/>
          </p:cNvSpPr>
          <p:nvPr>
            <p:ph type="title" idx="3"/>
          </p:nvPr>
        </p:nvSpPr>
        <p:spPr>
          <a:xfrm>
            <a:off x="8016316" y="3481600"/>
            <a:ext cx="3072400" cy="874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97" name="Google Shape;97;p17"/>
          <p:cNvSpPr txBox="1">
            <a:spLocks noGrp="1"/>
          </p:cNvSpPr>
          <p:nvPr>
            <p:ph type="subTitle" idx="4"/>
          </p:nvPr>
        </p:nvSpPr>
        <p:spPr>
          <a:xfrm>
            <a:off x="8016303" y="4268967"/>
            <a:ext cx="3072400" cy="95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98" name="Google Shape;98;p17"/>
          <p:cNvSpPr txBox="1">
            <a:spLocks noGrp="1"/>
          </p:cNvSpPr>
          <p:nvPr>
            <p:ph type="title" idx="5"/>
          </p:nvPr>
        </p:nvSpPr>
        <p:spPr>
          <a:xfrm>
            <a:off x="1103284" y="3481600"/>
            <a:ext cx="3072400" cy="874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99" name="Google Shape;99;p17"/>
          <p:cNvSpPr txBox="1">
            <a:spLocks noGrp="1"/>
          </p:cNvSpPr>
          <p:nvPr>
            <p:ph type="subTitle" idx="6"/>
          </p:nvPr>
        </p:nvSpPr>
        <p:spPr>
          <a:xfrm>
            <a:off x="1103300" y="4268967"/>
            <a:ext cx="3072400" cy="95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6895592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609600" y="1773241"/>
            <a:ext cx="5384800" cy="4352925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97600" y="1773241"/>
            <a:ext cx="5384800" cy="4352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="" xmlns:a16="http://schemas.microsoft.com/office/drawing/2014/main" id="{14AC566F-4154-4505-9B2C-EC280908D1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>
            <a:extLst>
              <a:ext uri="{FF2B5EF4-FFF2-40B4-BE49-F238E27FC236}">
                <a16:creationId xmlns="" xmlns:a16="http://schemas.microsoft.com/office/drawing/2014/main" id="{06331B18-F58C-4261-89E8-A3D008082D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="" xmlns:a16="http://schemas.microsoft.com/office/drawing/2014/main" id="{A1300F7A-0CFD-4053-9531-EDE3C2EAC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AF67E3A-8CF1-4C79-AB59-5E9B08B0FF26}" type="slidenum">
              <a:rPr lang="en-US" altLang="en-US" smtClean="0">
                <a:solidFill>
                  <a:srgbClr val="90C22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1957644"/>
      </p:ext>
    </p:extLst>
  </p:cSld>
  <p:clrMapOvr>
    <a:masterClrMapping/>
  </p:clrMapOvr>
  <p:transition>
    <p:cover dir="r"/>
  </p:transition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title">
  <p:cSld name="Big title">
    <p:bg>
      <p:bgPr>
        <a:solidFill>
          <a:schemeClr val="accent3"/>
        </a:solidFill>
        <a:effectLst/>
      </p:bgPr>
    </p:bg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8"/>
          <p:cNvSpPr/>
          <p:nvPr/>
        </p:nvSpPr>
        <p:spPr>
          <a:xfrm>
            <a:off x="-106448" y="2205995"/>
            <a:ext cx="5264744" cy="5336104"/>
          </a:xfrm>
          <a:custGeom>
            <a:avLst/>
            <a:gdLst/>
            <a:ahLst/>
            <a:cxnLst/>
            <a:rect l="l" t="t" r="r" b="b"/>
            <a:pathLst>
              <a:path w="100485" h="101847" extrusionOk="0">
                <a:moveTo>
                  <a:pt x="8259" y="0"/>
                </a:moveTo>
                <a:cubicBezTo>
                  <a:pt x="8001" y="0"/>
                  <a:pt x="7738" y="31"/>
                  <a:pt x="7471" y="94"/>
                </a:cubicBezTo>
                <a:cubicBezTo>
                  <a:pt x="2242" y="1339"/>
                  <a:pt x="0" y="82777"/>
                  <a:pt x="0" y="82777"/>
                </a:cubicBezTo>
                <a:cubicBezTo>
                  <a:pt x="0" y="82777"/>
                  <a:pt x="48435" y="101846"/>
                  <a:pt x="58196" y="101846"/>
                </a:cubicBezTo>
                <a:cubicBezTo>
                  <a:pt x="58407" y="101846"/>
                  <a:pt x="58601" y="101837"/>
                  <a:pt x="58775" y="101819"/>
                </a:cubicBezTo>
                <a:cubicBezTo>
                  <a:pt x="66994" y="100958"/>
                  <a:pt x="100484" y="97222"/>
                  <a:pt x="100484" y="97222"/>
                </a:cubicBezTo>
                <a:cubicBezTo>
                  <a:pt x="100484" y="97222"/>
                  <a:pt x="94800" y="84769"/>
                  <a:pt x="87372" y="84022"/>
                </a:cubicBezTo>
                <a:cubicBezTo>
                  <a:pt x="79943" y="83275"/>
                  <a:pt x="69981" y="79290"/>
                  <a:pt x="66744" y="74807"/>
                </a:cubicBezTo>
                <a:cubicBezTo>
                  <a:pt x="63507" y="70325"/>
                  <a:pt x="70729" y="65496"/>
                  <a:pt x="69981" y="61560"/>
                </a:cubicBezTo>
                <a:cubicBezTo>
                  <a:pt x="69234" y="57623"/>
                  <a:pt x="65498" y="57374"/>
                  <a:pt x="64504" y="55632"/>
                </a:cubicBezTo>
                <a:cubicBezTo>
                  <a:pt x="63508" y="53888"/>
                  <a:pt x="63009" y="50401"/>
                  <a:pt x="64504" y="47413"/>
                </a:cubicBezTo>
                <a:cubicBezTo>
                  <a:pt x="65998" y="44425"/>
                  <a:pt x="67281" y="36206"/>
                  <a:pt x="60911" y="33467"/>
                </a:cubicBezTo>
                <a:cubicBezTo>
                  <a:pt x="60911" y="33467"/>
                  <a:pt x="60066" y="28975"/>
                  <a:pt x="54263" y="28975"/>
                </a:cubicBezTo>
                <a:cubicBezTo>
                  <a:pt x="54110" y="28975"/>
                  <a:pt x="53954" y="28978"/>
                  <a:pt x="53794" y="28984"/>
                </a:cubicBezTo>
                <a:cubicBezTo>
                  <a:pt x="49016" y="29174"/>
                  <a:pt x="45411" y="31859"/>
                  <a:pt x="42530" y="31859"/>
                </a:cubicBezTo>
                <a:cubicBezTo>
                  <a:pt x="41656" y="31859"/>
                  <a:pt x="40850" y="31613"/>
                  <a:pt x="40097" y="30976"/>
                </a:cubicBezTo>
                <a:cubicBezTo>
                  <a:pt x="37369" y="28668"/>
                  <a:pt x="32167" y="25654"/>
                  <a:pt x="28809" y="25654"/>
                </a:cubicBezTo>
                <a:cubicBezTo>
                  <a:pt x="28181" y="25654"/>
                  <a:pt x="27617" y="25759"/>
                  <a:pt x="27146" y="25994"/>
                </a:cubicBezTo>
                <a:cubicBezTo>
                  <a:pt x="27146" y="25994"/>
                  <a:pt x="28392" y="22110"/>
                  <a:pt x="24158" y="21562"/>
                </a:cubicBezTo>
                <a:cubicBezTo>
                  <a:pt x="24158" y="21562"/>
                  <a:pt x="15691" y="17777"/>
                  <a:pt x="15939" y="14041"/>
                </a:cubicBezTo>
                <a:cubicBezTo>
                  <a:pt x="16175" y="10496"/>
                  <a:pt x="13048" y="0"/>
                  <a:pt x="8259" y="0"/>
                </a:cubicBezTo>
                <a:close/>
              </a:path>
            </a:pathLst>
          </a:custGeom>
          <a:solidFill>
            <a:srgbClr val="FAD278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  <p:sp>
        <p:nvSpPr>
          <p:cNvPr id="102" name="Google Shape;102;p18"/>
          <p:cNvSpPr/>
          <p:nvPr/>
        </p:nvSpPr>
        <p:spPr>
          <a:xfrm>
            <a:off x="6578933" y="-124816"/>
            <a:ext cx="6491115" cy="7107627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  <p:sp>
        <p:nvSpPr>
          <p:cNvPr id="103" name="Google Shape;103;p18"/>
          <p:cNvSpPr txBox="1">
            <a:spLocks noGrp="1"/>
          </p:cNvSpPr>
          <p:nvPr>
            <p:ph type="title"/>
          </p:nvPr>
        </p:nvSpPr>
        <p:spPr>
          <a:xfrm>
            <a:off x="2396800" y="2206000"/>
            <a:ext cx="7398400" cy="244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7200"/>
              <a:buNone/>
              <a:defRPr sz="9600">
                <a:solidFill>
                  <a:schemeClr val="accent6"/>
                </a:solidFill>
              </a:defRPr>
            </a:lvl1pPr>
            <a:lvl2pPr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7200"/>
              <a:buNone/>
              <a:defRPr sz="9600">
                <a:solidFill>
                  <a:schemeClr val="accent6"/>
                </a:solidFill>
              </a:defRPr>
            </a:lvl2pPr>
            <a:lvl3pPr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7200"/>
              <a:buNone/>
              <a:defRPr sz="9600">
                <a:solidFill>
                  <a:schemeClr val="accent6"/>
                </a:solidFill>
              </a:defRPr>
            </a:lvl3pPr>
            <a:lvl4pPr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7200"/>
              <a:buNone/>
              <a:defRPr sz="9600">
                <a:solidFill>
                  <a:schemeClr val="accent6"/>
                </a:solidFill>
              </a:defRPr>
            </a:lvl4pPr>
            <a:lvl5pPr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7200"/>
              <a:buNone/>
              <a:defRPr sz="9600">
                <a:solidFill>
                  <a:schemeClr val="accent6"/>
                </a:solidFill>
              </a:defRPr>
            </a:lvl5pPr>
            <a:lvl6pPr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7200"/>
              <a:buNone/>
              <a:defRPr sz="9600">
                <a:solidFill>
                  <a:schemeClr val="accent6"/>
                </a:solidFill>
              </a:defRPr>
            </a:lvl6pPr>
            <a:lvl7pPr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7200"/>
              <a:buNone/>
              <a:defRPr sz="9600">
                <a:solidFill>
                  <a:schemeClr val="accent6"/>
                </a:solidFill>
              </a:defRPr>
            </a:lvl7pPr>
            <a:lvl8pPr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7200"/>
              <a:buNone/>
              <a:defRPr sz="9600">
                <a:solidFill>
                  <a:schemeClr val="accent6"/>
                </a:solidFill>
              </a:defRPr>
            </a:lvl8pPr>
            <a:lvl9pPr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7200"/>
              <a:buNone/>
              <a:defRPr sz="9600">
                <a:solidFill>
                  <a:schemeClr val="accent6"/>
                </a:solidFill>
              </a:defRPr>
            </a:lvl9pPr>
          </a:lstStyle>
          <a:p>
            <a:endParaRPr/>
          </a:p>
        </p:txBody>
      </p:sp>
      <p:sp>
        <p:nvSpPr>
          <p:cNvPr id="104" name="Google Shape;104;p18"/>
          <p:cNvSpPr/>
          <p:nvPr/>
        </p:nvSpPr>
        <p:spPr>
          <a:xfrm rot="142657" flipH="1">
            <a:off x="7848606" y="2281679"/>
            <a:ext cx="5369181" cy="5441957"/>
          </a:xfrm>
          <a:custGeom>
            <a:avLst/>
            <a:gdLst/>
            <a:ahLst/>
            <a:cxnLst/>
            <a:rect l="l" t="t" r="r" b="b"/>
            <a:pathLst>
              <a:path w="100485" h="101847" extrusionOk="0">
                <a:moveTo>
                  <a:pt x="8259" y="0"/>
                </a:moveTo>
                <a:cubicBezTo>
                  <a:pt x="8001" y="0"/>
                  <a:pt x="7738" y="31"/>
                  <a:pt x="7471" y="94"/>
                </a:cubicBezTo>
                <a:cubicBezTo>
                  <a:pt x="2242" y="1339"/>
                  <a:pt x="0" y="82777"/>
                  <a:pt x="0" y="82777"/>
                </a:cubicBezTo>
                <a:cubicBezTo>
                  <a:pt x="0" y="82777"/>
                  <a:pt x="48435" y="101846"/>
                  <a:pt x="58196" y="101846"/>
                </a:cubicBezTo>
                <a:cubicBezTo>
                  <a:pt x="58407" y="101846"/>
                  <a:pt x="58601" y="101837"/>
                  <a:pt x="58775" y="101819"/>
                </a:cubicBezTo>
                <a:cubicBezTo>
                  <a:pt x="66994" y="100958"/>
                  <a:pt x="100484" y="97222"/>
                  <a:pt x="100484" y="97222"/>
                </a:cubicBezTo>
                <a:cubicBezTo>
                  <a:pt x="100484" y="97222"/>
                  <a:pt x="94800" y="84769"/>
                  <a:pt x="87372" y="84022"/>
                </a:cubicBezTo>
                <a:cubicBezTo>
                  <a:pt x="79943" y="83275"/>
                  <a:pt x="69981" y="79290"/>
                  <a:pt x="66744" y="74807"/>
                </a:cubicBezTo>
                <a:cubicBezTo>
                  <a:pt x="63507" y="70325"/>
                  <a:pt x="70729" y="65496"/>
                  <a:pt x="69981" y="61560"/>
                </a:cubicBezTo>
                <a:cubicBezTo>
                  <a:pt x="69234" y="57623"/>
                  <a:pt x="65498" y="57374"/>
                  <a:pt x="64504" y="55632"/>
                </a:cubicBezTo>
                <a:cubicBezTo>
                  <a:pt x="63508" y="53888"/>
                  <a:pt x="63009" y="50401"/>
                  <a:pt x="64504" y="47413"/>
                </a:cubicBezTo>
                <a:cubicBezTo>
                  <a:pt x="65998" y="44425"/>
                  <a:pt x="67281" y="36206"/>
                  <a:pt x="60911" y="33467"/>
                </a:cubicBezTo>
                <a:cubicBezTo>
                  <a:pt x="60911" y="33467"/>
                  <a:pt x="60066" y="28975"/>
                  <a:pt x="54263" y="28975"/>
                </a:cubicBezTo>
                <a:cubicBezTo>
                  <a:pt x="54110" y="28975"/>
                  <a:pt x="53954" y="28978"/>
                  <a:pt x="53794" y="28984"/>
                </a:cubicBezTo>
                <a:cubicBezTo>
                  <a:pt x="49016" y="29174"/>
                  <a:pt x="45411" y="31859"/>
                  <a:pt x="42530" y="31859"/>
                </a:cubicBezTo>
                <a:cubicBezTo>
                  <a:pt x="41656" y="31859"/>
                  <a:pt x="40850" y="31613"/>
                  <a:pt x="40097" y="30976"/>
                </a:cubicBezTo>
                <a:cubicBezTo>
                  <a:pt x="37369" y="28668"/>
                  <a:pt x="32167" y="25654"/>
                  <a:pt x="28809" y="25654"/>
                </a:cubicBezTo>
                <a:cubicBezTo>
                  <a:pt x="28181" y="25654"/>
                  <a:pt x="27617" y="25759"/>
                  <a:pt x="27146" y="25994"/>
                </a:cubicBezTo>
                <a:cubicBezTo>
                  <a:pt x="27146" y="25994"/>
                  <a:pt x="28392" y="22110"/>
                  <a:pt x="24158" y="21562"/>
                </a:cubicBezTo>
                <a:cubicBezTo>
                  <a:pt x="24158" y="21562"/>
                  <a:pt x="15691" y="17777"/>
                  <a:pt x="15939" y="14041"/>
                </a:cubicBezTo>
                <a:cubicBezTo>
                  <a:pt x="16175" y="10496"/>
                  <a:pt x="13048" y="0"/>
                  <a:pt x="825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  <p:sp>
        <p:nvSpPr>
          <p:cNvPr id="105" name="Google Shape;105;p18"/>
          <p:cNvSpPr/>
          <p:nvPr/>
        </p:nvSpPr>
        <p:spPr>
          <a:xfrm rot="1223418">
            <a:off x="-3617418" y="-385758"/>
            <a:ext cx="7268241" cy="7248457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2684202"/>
      </p:ext>
    </p:extLst>
  </p:cSld>
  <p:clrMapOvr>
    <a:masterClrMapping/>
  </p:clrMapOvr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ercentages">
  <p:cSld name="Percentages">
    <p:bg>
      <p:bgPr>
        <a:solidFill>
          <a:schemeClr val="accent3"/>
        </a:solidFill>
        <a:effectLst/>
      </p:bgPr>
    </p:bg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19"/>
          <p:cNvSpPr txBox="1">
            <a:spLocks noGrp="1"/>
          </p:cNvSpPr>
          <p:nvPr>
            <p:ph type="title"/>
          </p:nvPr>
        </p:nvSpPr>
        <p:spPr>
          <a:xfrm>
            <a:off x="52400" y="478300"/>
            <a:ext cx="12087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08" name="Google Shape;108;p19"/>
          <p:cNvSpPr/>
          <p:nvPr/>
        </p:nvSpPr>
        <p:spPr>
          <a:xfrm rot="-142657">
            <a:off x="-1419428" y="2078746"/>
            <a:ext cx="5369181" cy="5441957"/>
          </a:xfrm>
          <a:custGeom>
            <a:avLst/>
            <a:gdLst/>
            <a:ahLst/>
            <a:cxnLst/>
            <a:rect l="l" t="t" r="r" b="b"/>
            <a:pathLst>
              <a:path w="100485" h="101847" extrusionOk="0">
                <a:moveTo>
                  <a:pt x="8259" y="0"/>
                </a:moveTo>
                <a:cubicBezTo>
                  <a:pt x="8001" y="0"/>
                  <a:pt x="7738" y="31"/>
                  <a:pt x="7471" y="94"/>
                </a:cubicBezTo>
                <a:cubicBezTo>
                  <a:pt x="2242" y="1339"/>
                  <a:pt x="0" y="82777"/>
                  <a:pt x="0" y="82777"/>
                </a:cubicBezTo>
                <a:cubicBezTo>
                  <a:pt x="0" y="82777"/>
                  <a:pt x="48435" y="101846"/>
                  <a:pt x="58196" y="101846"/>
                </a:cubicBezTo>
                <a:cubicBezTo>
                  <a:pt x="58407" y="101846"/>
                  <a:pt x="58601" y="101837"/>
                  <a:pt x="58775" y="101819"/>
                </a:cubicBezTo>
                <a:cubicBezTo>
                  <a:pt x="66994" y="100958"/>
                  <a:pt x="100484" y="97222"/>
                  <a:pt x="100484" y="97222"/>
                </a:cubicBezTo>
                <a:cubicBezTo>
                  <a:pt x="100484" y="97222"/>
                  <a:pt x="94800" y="84769"/>
                  <a:pt x="87372" y="84022"/>
                </a:cubicBezTo>
                <a:cubicBezTo>
                  <a:pt x="79943" y="83275"/>
                  <a:pt x="69981" y="79290"/>
                  <a:pt x="66744" y="74807"/>
                </a:cubicBezTo>
                <a:cubicBezTo>
                  <a:pt x="63507" y="70325"/>
                  <a:pt x="70729" y="65496"/>
                  <a:pt x="69981" y="61560"/>
                </a:cubicBezTo>
                <a:cubicBezTo>
                  <a:pt x="69234" y="57623"/>
                  <a:pt x="65498" y="57374"/>
                  <a:pt x="64504" y="55632"/>
                </a:cubicBezTo>
                <a:cubicBezTo>
                  <a:pt x="63508" y="53888"/>
                  <a:pt x="63009" y="50401"/>
                  <a:pt x="64504" y="47413"/>
                </a:cubicBezTo>
                <a:cubicBezTo>
                  <a:pt x="65998" y="44425"/>
                  <a:pt x="67281" y="36206"/>
                  <a:pt x="60911" y="33467"/>
                </a:cubicBezTo>
                <a:cubicBezTo>
                  <a:pt x="60911" y="33467"/>
                  <a:pt x="60066" y="28975"/>
                  <a:pt x="54263" y="28975"/>
                </a:cubicBezTo>
                <a:cubicBezTo>
                  <a:pt x="54110" y="28975"/>
                  <a:pt x="53954" y="28978"/>
                  <a:pt x="53794" y="28984"/>
                </a:cubicBezTo>
                <a:cubicBezTo>
                  <a:pt x="49016" y="29174"/>
                  <a:pt x="45411" y="31859"/>
                  <a:pt x="42530" y="31859"/>
                </a:cubicBezTo>
                <a:cubicBezTo>
                  <a:pt x="41656" y="31859"/>
                  <a:pt x="40850" y="31613"/>
                  <a:pt x="40097" y="30976"/>
                </a:cubicBezTo>
                <a:cubicBezTo>
                  <a:pt x="37369" y="28668"/>
                  <a:pt x="32167" y="25654"/>
                  <a:pt x="28809" y="25654"/>
                </a:cubicBezTo>
                <a:cubicBezTo>
                  <a:pt x="28181" y="25654"/>
                  <a:pt x="27617" y="25759"/>
                  <a:pt x="27146" y="25994"/>
                </a:cubicBezTo>
                <a:cubicBezTo>
                  <a:pt x="27146" y="25994"/>
                  <a:pt x="28392" y="22110"/>
                  <a:pt x="24158" y="21562"/>
                </a:cubicBezTo>
                <a:cubicBezTo>
                  <a:pt x="24158" y="21562"/>
                  <a:pt x="15691" y="17777"/>
                  <a:pt x="15939" y="14041"/>
                </a:cubicBezTo>
                <a:cubicBezTo>
                  <a:pt x="16175" y="10496"/>
                  <a:pt x="13048" y="0"/>
                  <a:pt x="825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  <p:sp>
        <p:nvSpPr>
          <p:cNvPr id="109" name="Google Shape;109;p19"/>
          <p:cNvSpPr txBox="1">
            <a:spLocks noGrp="1"/>
          </p:cNvSpPr>
          <p:nvPr>
            <p:ph type="subTitle" idx="1"/>
          </p:nvPr>
        </p:nvSpPr>
        <p:spPr>
          <a:xfrm>
            <a:off x="1561333" y="5117133"/>
            <a:ext cx="2324000" cy="88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10" name="Google Shape;110;p19"/>
          <p:cNvSpPr txBox="1">
            <a:spLocks noGrp="1"/>
          </p:cNvSpPr>
          <p:nvPr>
            <p:ph type="title" idx="2" hasCustomPrompt="1"/>
          </p:nvPr>
        </p:nvSpPr>
        <p:spPr>
          <a:xfrm>
            <a:off x="1689733" y="3960067"/>
            <a:ext cx="2067200" cy="888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None/>
              <a:defRPr sz="4000">
                <a:solidFill>
                  <a:schemeClr val="accent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6667">
                <a:solidFill>
                  <a:schemeClr val="accent6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6667">
                <a:solidFill>
                  <a:schemeClr val="accent6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6667">
                <a:solidFill>
                  <a:schemeClr val="accent6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6667">
                <a:solidFill>
                  <a:schemeClr val="accent6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6667">
                <a:solidFill>
                  <a:schemeClr val="accent6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6667">
                <a:solidFill>
                  <a:schemeClr val="accent6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6667">
                <a:solidFill>
                  <a:schemeClr val="accent6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6667">
                <a:solidFill>
                  <a:schemeClr val="accent6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11" name="Google Shape;111;p19"/>
          <p:cNvSpPr txBox="1">
            <a:spLocks noGrp="1"/>
          </p:cNvSpPr>
          <p:nvPr>
            <p:ph type="subTitle" idx="3"/>
          </p:nvPr>
        </p:nvSpPr>
        <p:spPr>
          <a:xfrm>
            <a:off x="4934000" y="5117133"/>
            <a:ext cx="2324000" cy="88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12" name="Google Shape;112;p19"/>
          <p:cNvSpPr txBox="1">
            <a:spLocks noGrp="1"/>
          </p:cNvSpPr>
          <p:nvPr>
            <p:ph type="title" idx="4" hasCustomPrompt="1"/>
          </p:nvPr>
        </p:nvSpPr>
        <p:spPr>
          <a:xfrm>
            <a:off x="5062400" y="3960067"/>
            <a:ext cx="2067200" cy="888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None/>
              <a:defRPr sz="4000">
                <a:solidFill>
                  <a:schemeClr val="accent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6667">
                <a:solidFill>
                  <a:schemeClr val="accent6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6667">
                <a:solidFill>
                  <a:schemeClr val="accent6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6667">
                <a:solidFill>
                  <a:schemeClr val="accent6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6667">
                <a:solidFill>
                  <a:schemeClr val="accent6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6667">
                <a:solidFill>
                  <a:schemeClr val="accent6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6667">
                <a:solidFill>
                  <a:schemeClr val="accent6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6667">
                <a:solidFill>
                  <a:schemeClr val="accent6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6667">
                <a:solidFill>
                  <a:schemeClr val="accent6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13" name="Google Shape;113;p19"/>
          <p:cNvSpPr txBox="1">
            <a:spLocks noGrp="1"/>
          </p:cNvSpPr>
          <p:nvPr>
            <p:ph type="subTitle" idx="5"/>
          </p:nvPr>
        </p:nvSpPr>
        <p:spPr>
          <a:xfrm>
            <a:off x="8435067" y="5117133"/>
            <a:ext cx="2324000" cy="88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14" name="Google Shape;114;p19"/>
          <p:cNvSpPr txBox="1">
            <a:spLocks noGrp="1"/>
          </p:cNvSpPr>
          <p:nvPr>
            <p:ph type="title" idx="6" hasCustomPrompt="1"/>
          </p:nvPr>
        </p:nvSpPr>
        <p:spPr>
          <a:xfrm>
            <a:off x="8563467" y="3960067"/>
            <a:ext cx="2067200" cy="888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None/>
              <a:defRPr sz="4000">
                <a:solidFill>
                  <a:schemeClr val="accent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6667">
                <a:solidFill>
                  <a:schemeClr val="accent6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6667">
                <a:solidFill>
                  <a:schemeClr val="accent6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6667">
                <a:solidFill>
                  <a:schemeClr val="accent6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6667">
                <a:solidFill>
                  <a:schemeClr val="accent6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6667">
                <a:solidFill>
                  <a:schemeClr val="accent6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6667">
                <a:solidFill>
                  <a:schemeClr val="accent6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6667">
                <a:solidFill>
                  <a:schemeClr val="accent6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6667">
                <a:solidFill>
                  <a:schemeClr val="accent6"/>
                </a:solidFill>
              </a:defRPr>
            </a:lvl9pPr>
          </a:lstStyle>
          <a:p>
            <a:r>
              <a:t>xx%</a:t>
            </a:r>
          </a:p>
        </p:txBody>
      </p:sp>
    </p:spTree>
    <p:extLst>
      <p:ext uri="{BB962C8B-B14F-4D97-AF65-F5344CB8AC3E}">
        <p14:creationId xmlns:p14="http://schemas.microsoft.com/office/powerpoint/2010/main" val="1122948525"/>
      </p:ext>
    </p:extLst>
  </p:cSld>
  <p:clrMapOvr>
    <a:masterClrMapping/>
  </p:clrMapOvr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">
  <p:cSld name="Title + Design">
    <p:bg>
      <p:bgPr>
        <a:solidFill>
          <a:schemeClr val="accent6"/>
        </a:solidFill>
        <a:effectLst/>
      </p:bgPr>
    </p:bg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0"/>
          <p:cNvSpPr/>
          <p:nvPr/>
        </p:nvSpPr>
        <p:spPr>
          <a:xfrm rot="1365150">
            <a:off x="9181923" y="-124839"/>
            <a:ext cx="6491164" cy="7107681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  <p:sp>
        <p:nvSpPr>
          <p:cNvPr id="117" name="Google Shape;117;p20"/>
          <p:cNvSpPr txBox="1">
            <a:spLocks noGrp="1"/>
          </p:cNvSpPr>
          <p:nvPr>
            <p:ph type="title"/>
          </p:nvPr>
        </p:nvSpPr>
        <p:spPr>
          <a:xfrm>
            <a:off x="52400" y="478300"/>
            <a:ext cx="12087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067682274"/>
      </p:ext>
    </p:extLst>
  </p:cSld>
  <p:clrMapOvr>
    <a:masterClrMapping/>
  </p:clrMapOvr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 1">
  <p:cSld name="Title + Design 1">
    <p:bg>
      <p:bgPr>
        <a:solidFill>
          <a:schemeClr val="accent5"/>
        </a:solidFill>
        <a:effectLst/>
      </p:bgPr>
    </p:bg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21"/>
          <p:cNvSpPr/>
          <p:nvPr/>
        </p:nvSpPr>
        <p:spPr>
          <a:xfrm rot="1083411">
            <a:off x="8535831" y="-124859"/>
            <a:ext cx="6491168" cy="7107685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  <p:sp>
        <p:nvSpPr>
          <p:cNvPr id="120" name="Google Shape;120;p21"/>
          <p:cNvSpPr/>
          <p:nvPr/>
        </p:nvSpPr>
        <p:spPr>
          <a:xfrm>
            <a:off x="-306767" y="-124834"/>
            <a:ext cx="6491115" cy="7107627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  <p:sp>
        <p:nvSpPr>
          <p:cNvPr id="121" name="Google Shape;121;p21"/>
          <p:cNvSpPr txBox="1">
            <a:spLocks noGrp="1"/>
          </p:cNvSpPr>
          <p:nvPr>
            <p:ph type="title"/>
          </p:nvPr>
        </p:nvSpPr>
        <p:spPr>
          <a:xfrm>
            <a:off x="52400" y="478300"/>
            <a:ext cx="12087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01938388"/>
      </p:ext>
    </p:extLst>
  </p:cSld>
  <p:clrMapOvr>
    <a:masterClrMapping/>
  </p:clrMapOvr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 2">
  <p:cSld name="Title + Design 2">
    <p:bg>
      <p:bgPr>
        <a:solidFill>
          <a:schemeClr val="accent2"/>
        </a:solidFill>
        <a:effectLst/>
      </p:bgPr>
    </p:bg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2"/>
          <p:cNvSpPr txBox="1">
            <a:spLocks noGrp="1"/>
          </p:cNvSpPr>
          <p:nvPr>
            <p:ph type="title"/>
          </p:nvPr>
        </p:nvSpPr>
        <p:spPr>
          <a:xfrm>
            <a:off x="52400" y="478300"/>
            <a:ext cx="12087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>
                <a:solidFill>
                  <a:schemeClr val="accent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>
                <a:solidFill>
                  <a:schemeClr val="accent6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>
                <a:solidFill>
                  <a:schemeClr val="accent6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>
                <a:solidFill>
                  <a:schemeClr val="accent6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>
                <a:solidFill>
                  <a:schemeClr val="accent6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>
                <a:solidFill>
                  <a:schemeClr val="accent6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>
                <a:solidFill>
                  <a:schemeClr val="accent6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>
                <a:solidFill>
                  <a:schemeClr val="accent6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>
                <a:solidFill>
                  <a:schemeClr val="accent6"/>
                </a:solidFill>
              </a:defRPr>
            </a:lvl9pPr>
          </a:lstStyle>
          <a:p>
            <a:endParaRPr/>
          </a:p>
        </p:txBody>
      </p:sp>
      <p:sp>
        <p:nvSpPr>
          <p:cNvPr id="124" name="Google Shape;124;p22"/>
          <p:cNvSpPr/>
          <p:nvPr/>
        </p:nvSpPr>
        <p:spPr>
          <a:xfrm rot="142657" flipH="1">
            <a:off x="7848606" y="2281679"/>
            <a:ext cx="5369181" cy="5441957"/>
          </a:xfrm>
          <a:custGeom>
            <a:avLst/>
            <a:gdLst/>
            <a:ahLst/>
            <a:cxnLst/>
            <a:rect l="l" t="t" r="r" b="b"/>
            <a:pathLst>
              <a:path w="100485" h="101847" extrusionOk="0">
                <a:moveTo>
                  <a:pt x="8259" y="0"/>
                </a:moveTo>
                <a:cubicBezTo>
                  <a:pt x="8001" y="0"/>
                  <a:pt x="7738" y="31"/>
                  <a:pt x="7471" y="94"/>
                </a:cubicBezTo>
                <a:cubicBezTo>
                  <a:pt x="2242" y="1339"/>
                  <a:pt x="0" y="82777"/>
                  <a:pt x="0" y="82777"/>
                </a:cubicBezTo>
                <a:cubicBezTo>
                  <a:pt x="0" y="82777"/>
                  <a:pt x="48435" y="101846"/>
                  <a:pt x="58196" y="101846"/>
                </a:cubicBezTo>
                <a:cubicBezTo>
                  <a:pt x="58407" y="101846"/>
                  <a:pt x="58601" y="101837"/>
                  <a:pt x="58775" y="101819"/>
                </a:cubicBezTo>
                <a:cubicBezTo>
                  <a:pt x="66994" y="100958"/>
                  <a:pt x="100484" y="97222"/>
                  <a:pt x="100484" y="97222"/>
                </a:cubicBezTo>
                <a:cubicBezTo>
                  <a:pt x="100484" y="97222"/>
                  <a:pt x="94800" y="84769"/>
                  <a:pt x="87372" y="84022"/>
                </a:cubicBezTo>
                <a:cubicBezTo>
                  <a:pt x="79943" y="83275"/>
                  <a:pt x="69981" y="79290"/>
                  <a:pt x="66744" y="74807"/>
                </a:cubicBezTo>
                <a:cubicBezTo>
                  <a:pt x="63507" y="70325"/>
                  <a:pt x="70729" y="65496"/>
                  <a:pt x="69981" y="61560"/>
                </a:cubicBezTo>
                <a:cubicBezTo>
                  <a:pt x="69234" y="57623"/>
                  <a:pt x="65498" y="57374"/>
                  <a:pt x="64504" y="55632"/>
                </a:cubicBezTo>
                <a:cubicBezTo>
                  <a:pt x="63508" y="53888"/>
                  <a:pt x="63009" y="50401"/>
                  <a:pt x="64504" y="47413"/>
                </a:cubicBezTo>
                <a:cubicBezTo>
                  <a:pt x="65998" y="44425"/>
                  <a:pt x="67281" y="36206"/>
                  <a:pt x="60911" y="33467"/>
                </a:cubicBezTo>
                <a:cubicBezTo>
                  <a:pt x="60911" y="33467"/>
                  <a:pt x="60066" y="28975"/>
                  <a:pt x="54263" y="28975"/>
                </a:cubicBezTo>
                <a:cubicBezTo>
                  <a:pt x="54110" y="28975"/>
                  <a:pt x="53954" y="28978"/>
                  <a:pt x="53794" y="28984"/>
                </a:cubicBezTo>
                <a:cubicBezTo>
                  <a:pt x="49016" y="29174"/>
                  <a:pt x="45411" y="31859"/>
                  <a:pt x="42530" y="31859"/>
                </a:cubicBezTo>
                <a:cubicBezTo>
                  <a:pt x="41656" y="31859"/>
                  <a:pt x="40850" y="31613"/>
                  <a:pt x="40097" y="30976"/>
                </a:cubicBezTo>
                <a:cubicBezTo>
                  <a:pt x="37369" y="28668"/>
                  <a:pt x="32167" y="25654"/>
                  <a:pt x="28809" y="25654"/>
                </a:cubicBezTo>
                <a:cubicBezTo>
                  <a:pt x="28181" y="25654"/>
                  <a:pt x="27617" y="25759"/>
                  <a:pt x="27146" y="25994"/>
                </a:cubicBezTo>
                <a:cubicBezTo>
                  <a:pt x="27146" y="25994"/>
                  <a:pt x="28392" y="22110"/>
                  <a:pt x="24158" y="21562"/>
                </a:cubicBezTo>
                <a:cubicBezTo>
                  <a:pt x="24158" y="21562"/>
                  <a:pt x="15691" y="17777"/>
                  <a:pt x="15939" y="14041"/>
                </a:cubicBezTo>
                <a:cubicBezTo>
                  <a:pt x="16175" y="10496"/>
                  <a:pt x="13048" y="0"/>
                  <a:pt x="8259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9516404"/>
      </p:ext>
    </p:extLst>
  </p:cSld>
  <p:clrMapOvr>
    <a:masterClrMapping/>
  </p:clrMapOvr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 3">
  <p:cSld name="Title + Design 3">
    <p:bg>
      <p:bgPr>
        <a:solidFill>
          <a:schemeClr val="accent6"/>
        </a:solidFill>
        <a:effectLst/>
      </p:bgPr>
    </p:bg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3"/>
          <p:cNvSpPr txBox="1">
            <a:spLocks noGrp="1"/>
          </p:cNvSpPr>
          <p:nvPr>
            <p:ph type="title"/>
          </p:nvPr>
        </p:nvSpPr>
        <p:spPr>
          <a:xfrm>
            <a:off x="52400" y="478300"/>
            <a:ext cx="12087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27" name="Google Shape;127;p23"/>
          <p:cNvSpPr/>
          <p:nvPr/>
        </p:nvSpPr>
        <p:spPr>
          <a:xfrm rot="5760944" flipH="1">
            <a:off x="-1658543" y="1579981"/>
            <a:ext cx="5369341" cy="5442119"/>
          </a:xfrm>
          <a:custGeom>
            <a:avLst/>
            <a:gdLst/>
            <a:ahLst/>
            <a:cxnLst/>
            <a:rect l="l" t="t" r="r" b="b"/>
            <a:pathLst>
              <a:path w="100485" h="101847" extrusionOk="0">
                <a:moveTo>
                  <a:pt x="8259" y="0"/>
                </a:moveTo>
                <a:cubicBezTo>
                  <a:pt x="8001" y="0"/>
                  <a:pt x="7738" y="31"/>
                  <a:pt x="7471" y="94"/>
                </a:cubicBezTo>
                <a:cubicBezTo>
                  <a:pt x="2242" y="1339"/>
                  <a:pt x="0" y="82777"/>
                  <a:pt x="0" y="82777"/>
                </a:cubicBezTo>
                <a:cubicBezTo>
                  <a:pt x="0" y="82777"/>
                  <a:pt x="48435" y="101846"/>
                  <a:pt x="58196" y="101846"/>
                </a:cubicBezTo>
                <a:cubicBezTo>
                  <a:pt x="58407" y="101846"/>
                  <a:pt x="58601" y="101837"/>
                  <a:pt x="58775" y="101819"/>
                </a:cubicBezTo>
                <a:cubicBezTo>
                  <a:pt x="66994" y="100958"/>
                  <a:pt x="100484" y="97222"/>
                  <a:pt x="100484" y="97222"/>
                </a:cubicBezTo>
                <a:cubicBezTo>
                  <a:pt x="100484" y="97222"/>
                  <a:pt x="94800" y="84769"/>
                  <a:pt x="87372" y="84022"/>
                </a:cubicBezTo>
                <a:cubicBezTo>
                  <a:pt x="79943" y="83275"/>
                  <a:pt x="69981" y="79290"/>
                  <a:pt x="66744" y="74807"/>
                </a:cubicBezTo>
                <a:cubicBezTo>
                  <a:pt x="63507" y="70325"/>
                  <a:pt x="70729" y="65496"/>
                  <a:pt x="69981" y="61560"/>
                </a:cubicBezTo>
                <a:cubicBezTo>
                  <a:pt x="69234" y="57623"/>
                  <a:pt x="65498" y="57374"/>
                  <a:pt x="64504" y="55632"/>
                </a:cubicBezTo>
                <a:cubicBezTo>
                  <a:pt x="63508" y="53888"/>
                  <a:pt x="63009" y="50401"/>
                  <a:pt x="64504" y="47413"/>
                </a:cubicBezTo>
                <a:cubicBezTo>
                  <a:pt x="65998" y="44425"/>
                  <a:pt x="67281" y="36206"/>
                  <a:pt x="60911" y="33467"/>
                </a:cubicBezTo>
                <a:cubicBezTo>
                  <a:pt x="60911" y="33467"/>
                  <a:pt x="60066" y="28975"/>
                  <a:pt x="54263" y="28975"/>
                </a:cubicBezTo>
                <a:cubicBezTo>
                  <a:pt x="54110" y="28975"/>
                  <a:pt x="53954" y="28978"/>
                  <a:pt x="53794" y="28984"/>
                </a:cubicBezTo>
                <a:cubicBezTo>
                  <a:pt x="49016" y="29174"/>
                  <a:pt x="45411" y="31859"/>
                  <a:pt x="42530" y="31859"/>
                </a:cubicBezTo>
                <a:cubicBezTo>
                  <a:pt x="41656" y="31859"/>
                  <a:pt x="40850" y="31613"/>
                  <a:pt x="40097" y="30976"/>
                </a:cubicBezTo>
                <a:cubicBezTo>
                  <a:pt x="37369" y="28668"/>
                  <a:pt x="32167" y="25654"/>
                  <a:pt x="28809" y="25654"/>
                </a:cubicBezTo>
                <a:cubicBezTo>
                  <a:pt x="28181" y="25654"/>
                  <a:pt x="27617" y="25759"/>
                  <a:pt x="27146" y="25994"/>
                </a:cubicBezTo>
                <a:cubicBezTo>
                  <a:pt x="27146" y="25994"/>
                  <a:pt x="28392" y="22110"/>
                  <a:pt x="24158" y="21562"/>
                </a:cubicBezTo>
                <a:cubicBezTo>
                  <a:pt x="24158" y="21562"/>
                  <a:pt x="15691" y="17777"/>
                  <a:pt x="15939" y="14041"/>
                </a:cubicBezTo>
                <a:cubicBezTo>
                  <a:pt x="16175" y="10496"/>
                  <a:pt x="13048" y="0"/>
                  <a:pt x="8259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2343603"/>
      </p:ext>
    </p:extLst>
  </p:cSld>
  <p:clrMapOvr>
    <a:masterClrMapping/>
  </p:clrMapOvr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">
  <p:cSld name="Section">
    <p:bg>
      <p:bgPr>
        <a:solidFill>
          <a:schemeClr val="accent5"/>
        </a:solidFill>
        <a:effectLst/>
      </p:bgPr>
    </p:bg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4"/>
          <p:cNvSpPr txBox="1">
            <a:spLocks noGrp="1"/>
          </p:cNvSpPr>
          <p:nvPr>
            <p:ph type="title"/>
          </p:nvPr>
        </p:nvSpPr>
        <p:spPr>
          <a:xfrm>
            <a:off x="2074667" y="3225333"/>
            <a:ext cx="4828000" cy="1122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6000"/>
              <a:buNone/>
              <a:defRPr sz="8000">
                <a:solidFill>
                  <a:schemeClr val="accent4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6000"/>
              <a:buNone/>
              <a:defRPr sz="8000">
                <a:solidFill>
                  <a:schemeClr val="accent4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6000"/>
              <a:buNone/>
              <a:defRPr sz="8000">
                <a:solidFill>
                  <a:schemeClr val="accent4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6000"/>
              <a:buNone/>
              <a:defRPr sz="8000">
                <a:solidFill>
                  <a:schemeClr val="accent4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6000"/>
              <a:buNone/>
              <a:defRPr sz="8000">
                <a:solidFill>
                  <a:schemeClr val="accent4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6000"/>
              <a:buNone/>
              <a:defRPr sz="8000">
                <a:solidFill>
                  <a:schemeClr val="accent4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6000"/>
              <a:buNone/>
              <a:defRPr sz="8000">
                <a:solidFill>
                  <a:schemeClr val="accent4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6000"/>
              <a:buNone/>
              <a:defRPr sz="8000">
                <a:solidFill>
                  <a:schemeClr val="accent4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6000"/>
              <a:buNone/>
              <a:defRPr sz="80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130" name="Google Shape;130;p24"/>
          <p:cNvSpPr txBox="1">
            <a:spLocks noGrp="1"/>
          </p:cNvSpPr>
          <p:nvPr>
            <p:ph type="subTitle" idx="1"/>
          </p:nvPr>
        </p:nvSpPr>
        <p:spPr>
          <a:xfrm>
            <a:off x="2074667" y="4203300"/>
            <a:ext cx="53936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100"/>
              <a:buNone/>
              <a:defRPr sz="2800">
                <a:solidFill>
                  <a:schemeClr val="accent4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100"/>
              <a:buNone/>
              <a:defRPr sz="2800">
                <a:solidFill>
                  <a:schemeClr val="accent4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100"/>
              <a:buNone/>
              <a:defRPr sz="2800">
                <a:solidFill>
                  <a:schemeClr val="accent4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100"/>
              <a:buNone/>
              <a:defRPr sz="2800">
                <a:solidFill>
                  <a:schemeClr val="accent4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100"/>
              <a:buNone/>
              <a:defRPr sz="2800">
                <a:solidFill>
                  <a:schemeClr val="accent4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100"/>
              <a:buNone/>
              <a:defRPr sz="2800">
                <a:solidFill>
                  <a:schemeClr val="accent4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100"/>
              <a:buNone/>
              <a:defRPr sz="2800">
                <a:solidFill>
                  <a:schemeClr val="accent4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100"/>
              <a:buNone/>
              <a:defRPr sz="2800">
                <a:solidFill>
                  <a:schemeClr val="accent4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100"/>
              <a:buNone/>
              <a:defRPr sz="28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131" name="Google Shape;131;p24"/>
          <p:cNvSpPr txBox="1">
            <a:spLocks noGrp="1"/>
          </p:cNvSpPr>
          <p:nvPr>
            <p:ph type="title" idx="2" hasCustomPrompt="1"/>
          </p:nvPr>
        </p:nvSpPr>
        <p:spPr>
          <a:xfrm>
            <a:off x="2074667" y="1789033"/>
            <a:ext cx="5835600" cy="1122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9600">
                <a:solidFill>
                  <a:schemeClr val="accent4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9600">
                <a:solidFill>
                  <a:schemeClr val="accent4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9600">
                <a:solidFill>
                  <a:schemeClr val="accent4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9600">
                <a:solidFill>
                  <a:schemeClr val="accent4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9600">
                <a:solidFill>
                  <a:schemeClr val="accent4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9600">
                <a:solidFill>
                  <a:schemeClr val="accent4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9600">
                <a:solidFill>
                  <a:schemeClr val="accent4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9600">
                <a:solidFill>
                  <a:schemeClr val="accent4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9600">
                <a:solidFill>
                  <a:schemeClr val="accent4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32" name="Google Shape;132;p24"/>
          <p:cNvSpPr/>
          <p:nvPr/>
        </p:nvSpPr>
        <p:spPr>
          <a:xfrm rot="-9430979">
            <a:off x="-3120215" y="-542045"/>
            <a:ext cx="6619684" cy="7248408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  <p:sp>
        <p:nvSpPr>
          <p:cNvPr id="133" name="Google Shape;133;p24"/>
          <p:cNvSpPr/>
          <p:nvPr/>
        </p:nvSpPr>
        <p:spPr>
          <a:xfrm>
            <a:off x="6578933" y="-124816"/>
            <a:ext cx="6491115" cy="7107627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  <p:sp>
        <p:nvSpPr>
          <p:cNvPr id="134" name="Google Shape;134;p24"/>
          <p:cNvSpPr/>
          <p:nvPr/>
        </p:nvSpPr>
        <p:spPr>
          <a:xfrm rot="142657" flipH="1">
            <a:off x="7848606" y="2281679"/>
            <a:ext cx="5369181" cy="5441957"/>
          </a:xfrm>
          <a:custGeom>
            <a:avLst/>
            <a:gdLst/>
            <a:ahLst/>
            <a:cxnLst/>
            <a:rect l="l" t="t" r="r" b="b"/>
            <a:pathLst>
              <a:path w="100485" h="101847" extrusionOk="0">
                <a:moveTo>
                  <a:pt x="8259" y="0"/>
                </a:moveTo>
                <a:cubicBezTo>
                  <a:pt x="8001" y="0"/>
                  <a:pt x="7738" y="31"/>
                  <a:pt x="7471" y="94"/>
                </a:cubicBezTo>
                <a:cubicBezTo>
                  <a:pt x="2242" y="1339"/>
                  <a:pt x="0" y="82777"/>
                  <a:pt x="0" y="82777"/>
                </a:cubicBezTo>
                <a:cubicBezTo>
                  <a:pt x="0" y="82777"/>
                  <a:pt x="48435" y="101846"/>
                  <a:pt x="58196" y="101846"/>
                </a:cubicBezTo>
                <a:cubicBezTo>
                  <a:pt x="58407" y="101846"/>
                  <a:pt x="58601" y="101837"/>
                  <a:pt x="58775" y="101819"/>
                </a:cubicBezTo>
                <a:cubicBezTo>
                  <a:pt x="66994" y="100958"/>
                  <a:pt x="100484" y="97222"/>
                  <a:pt x="100484" y="97222"/>
                </a:cubicBezTo>
                <a:cubicBezTo>
                  <a:pt x="100484" y="97222"/>
                  <a:pt x="94800" y="84769"/>
                  <a:pt x="87372" y="84022"/>
                </a:cubicBezTo>
                <a:cubicBezTo>
                  <a:pt x="79943" y="83275"/>
                  <a:pt x="69981" y="79290"/>
                  <a:pt x="66744" y="74807"/>
                </a:cubicBezTo>
                <a:cubicBezTo>
                  <a:pt x="63507" y="70325"/>
                  <a:pt x="70729" y="65496"/>
                  <a:pt x="69981" y="61560"/>
                </a:cubicBezTo>
                <a:cubicBezTo>
                  <a:pt x="69234" y="57623"/>
                  <a:pt x="65498" y="57374"/>
                  <a:pt x="64504" y="55632"/>
                </a:cubicBezTo>
                <a:cubicBezTo>
                  <a:pt x="63508" y="53888"/>
                  <a:pt x="63009" y="50401"/>
                  <a:pt x="64504" y="47413"/>
                </a:cubicBezTo>
                <a:cubicBezTo>
                  <a:pt x="65998" y="44425"/>
                  <a:pt x="67281" y="36206"/>
                  <a:pt x="60911" y="33467"/>
                </a:cubicBezTo>
                <a:cubicBezTo>
                  <a:pt x="60911" y="33467"/>
                  <a:pt x="60066" y="28975"/>
                  <a:pt x="54263" y="28975"/>
                </a:cubicBezTo>
                <a:cubicBezTo>
                  <a:pt x="54110" y="28975"/>
                  <a:pt x="53954" y="28978"/>
                  <a:pt x="53794" y="28984"/>
                </a:cubicBezTo>
                <a:cubicBezTo>
                  <a:pt x="49016" y="29174"/>
                  <a:pt x="45411" y="31859"/>
                  <a:pt x="42530" y="31859"/>
                </a:cubicBezTo>
                <a:cubicBezTo>
                  <a:pt x="41656" y="31859"/>
                  <a:pt x="40850" y="31613"/>
                  <a:pt x="40097" y="30976"/>
                </a:cubicBezTo>
                <a:cubicBezTo>
                  <a:pt x="37369" y="28668"/>
                  <a:pt x="32167" y="25654"/>
                  <a:pt x="28809" y="25654"/>
                </a:cubicBezTo>
                <a:cubicBezTo>
                  <a:pt x="28181" y="25654"/>
                  <a:pt x="27617" y="25759"/>
                  <a:pt x="27146" y="25994"/>
                </a:cubicBezTo>
                <a:cubicBezTo>
                  <a:pt x="27146" y="25994"/>
                  <a:pt x="28392" y="22110"/>
                  <a:pt x="24158" y="21562"/>
                </a:cubicBezTo>
                <a:cubicBezTo>
                  <a:pt x="24158" y="21562"/>
                  <a:pt x="15691" y="17777"/>
                  <a:pt x="15939" y="14041"/>
                </a:cubicBezTo>
                <a:cubicBezTo>
                  <a:pt x="16175" y="10496"/>
                  <a:pt x="13048" y="0"/>
                  <a:pt x="825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9003912"/>
      </p:ext>
    </p:extLst>
  </p:cSld>
  <p:clrMapOvr>
    <a:masterClrMapping/>
  </p:clrMapOvr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Four Columns">
  <p:cSld name="Title + Four Columns">
    <p:bg>
      <p:bgPr>
        <a:solidFill>
          <a:schemeClr val="accent4"/>
        </a:solidFill>
        <a:effectLst/>
      </p:bgPr>
    </p:bg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5"/>
          <p:cNvSpPr/>
          <p:nvPr/>
        </p:nvSpPr>
        <p:spPr>
          <a:xfrm rot="1223448">
            <a:off x="-3814795" y="34184"/>
            <a:ext cx="6619731" cy="7248457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  <p:sp>
        <p:nvSpPr>
          <p:cNvPr id="137" name="Google Shape;137;p25"/>
          <p:cNvSpPr/>
          <p:nvPr/>
        </p:nvSpPr>
        <p:spPr>
          <a:xfrm rot="1223448">
            <a:off x="9027572" y="-123050"/>
            <a:ext cx="6619731" cy="7248457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  <p:sp>
        <p:nvSpPr>
          <p:cNvPr id="138" name="Google Shape;138;p25"/>
          <p:cNvSpPr txBox="1">
            <a:spLocks noGrp="1"/>
          </p:cNvSpPr>
          <p:nvPr>
            <p:ph type="title"/>
          </p:nvPr>
        </p:nvSpPr>
        <p:spPr>
          <a:xfrm>
            <a:off x="52400" y="478300"/>
            <a:ext cx="12087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39" name="Google Shape;139;p25"/>
          <p:cNvSpPr txBox="1">
            <a:spLocks noGrp="1"/>
          </p:cNvSpPr>
          <p:nvPr>
            <p:ph type="title" idx="2"/>
          </p:nvPr>
        </p:nvSpPr>
        <p:spPr>
          <a:xfrm>
            <a:off x="1252209" y="3865633"/>
            <a:ext cx="2212000" cy="76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32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5600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5600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5600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5600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5600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5600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5600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5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40" name="Google Shape;140;p25"/>
          <p:cNvSpPr txBox="1">
            <a:spLocks noGrp="1"/>
          </p:cNvSpPr>
          <p:nvPr>
            <p:ph type="subTitle" idx="1"/>
          </p:nvPr>
        </p:nvSpPr>
        <p:spPr>
          <a:xfrm>
            <a:off x="1252209" y="4542633"/>
            <a:ext cx="2212000" cy="158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41" name="Google Shape;141;p25"/>
          <p:cNvSpPr txBox="1">
            <a:spLocks noGrp="1"/>
          </p:cNvSpPr>
          <p:nvPr>
            <p:ph type="title" idx="3"/>
          </p:nvPr>
        </p:nvSpPr>
        <p:spPr>
          <a:xfrm>
            <a:off x="3744069" y="3865633"/>
            <a:ext cx="2212000" cy="76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32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5600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5600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5600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5600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5600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5600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5600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5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42" name="Google Shape;142;p25"/>
          <p:cNvSpPr txBox="1">
            <a:spLocks noGrp="1"/>
          </p:cNvSpPr>
          <p:nvPr>
            <p:ph type="subTitle" idx="4"/>
          </p:nvPr>
        </p:nvSpPr>
        <p:spPr>
          <a:xfrm>
            <a:off x="3744069" y="4542633"/>
            <a:ext cx="2212000" cy="158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43" name="Google Shape;143;p25"/>
          <p:cNvSpPr txBox="1">
            <a:spLocks noGrp="1"/>
          </p:cNvSpPr>
          <p:nvPr>
            <p:ph type="title" idx="5"/>
          </p:nvPr>
        </p:nvSpPr>
        <p:spPr>
          <a:xfrm>
            <a:off x="6235931" y="3865633"/>
            <a:ext cx="2212000" cy="76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32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5600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5600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5600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5600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5600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5600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5600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5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44" name="Google Shape;144;p25"/>
          <p:cNvSpPr txBox="1">
            <a:spLocks noGrp="1"/>
          </p:cNvSpPr>
          <p:nvPr>
            <p:ph type="subTitle" idx="6"/>
          </p:nvPr>
        </p:nvSpPr>
        <p:spPr>
          <a:xfrm>
            <a:off x="6235931" y="4542633"/>
            <a:ext cx="2212000" cy="158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45" name="Google Shape;145;p25"/>
          <p:cNvSpPr txBox="1">
            <a:spLocks noGrp="1"/>
          </p:cNvSpPr>
          <p:nvPr>
            <p:ph type="title" idx="7"/>
          </p:nvPr>
        </p:nvSpPr>
        <p:spPr>
          <a:xfrm>
            <a:off x="8727791" y="3865633"/>
            <a:ext cx="2212000" cy="76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32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5600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5600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5600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5600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5600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5600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5600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5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46" name="Google Shape;146;p25"/>
          <p:cNvSpPr txBox="1">
            <a:spLocks noGrp="1"/>
          </p:cNvSpPr>
          <p:nvPr>
            <p:ph type="subTitle" idx="8"/>
          </p:nvPr>
        </p:nvSpPr>
        <p:spPr>
          <a:xfrm>
            <a:off x="8727791" y="4542633"/>
            <a:ext cx="2212000" cy="158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05749838"/>
      </p:ext>
    </p:extLst>
  </p:cSld>
  <p:clrMapOvr>
    <a:masterClrMapping/>
  </p:clrMapOvr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Numbers and text">
    <p:bg>
      <p:bgPr>
        <a:solidFill>
          <a:schemeClr val="accent4"/>
        </a:solidFill>
        <a:effectLst/>
      </p:bgPr>
    </p:bg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6"/>
          <p:cNvSpPr/>
          <p:nvPr/>
        </p:nvSpPr>
        <p:spPr>
          <a:xfrm rot="-5057437">
            <a:off x="4275447" y="523241"/>
            <a:ext cx="7779363" cy="12900139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  <p:sp>
        <p:nvSpPr>
          <p:cNvPr id="149" name="Google Shape;149;p26"/>
          <p:cNvSpPr txBox="1">
            <a:spLocks noGrp="1"/>
          </p:cNvSpPr>
          <p:nvPr>
            <p:ph type="subTitle" idx="1"/>
          </p:nvPr>
        </p:nvSpPr>
        <p:spPr>
          <a:xfrm>
            <a:off x="1360117" y="3724167"/>
            <a:ext cx="2831200" cy="11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50" name="Google Shape;150;p26"/>
          <p:cNvSpPr txBox="1">
            <a:spLocks noGrp="1"/>
          </p:cNvSpPr>
          <p:nvPr>
            <p:ph type="title" hasCustomPrompt="1"/>
          </p:nvPr>
        </p:nvSpPr>
        <p:spPr>
          <a:xfrm>
            <a:off x="1360117" y="2607367"/>
            <a:ext cx="2831200" cy="1116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6667">
                <a:solidFill>
                  <a:schemeClr val="accent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6667">
                <a:solidFill>
                  <a:schemeClr val="accent6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6667">
                <a:solidFill>
                  <a:schemeClr val="accent6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6667">
                <a:solidFill>
                  <a:schemeClr val="accent6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6667">
                <a:solidFill>
                  <a:schemeClr val="accent6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6667">
                <a:solidFill>
                  <a:schemeClr val="accent6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6667">
                <a:solidFill>
                  <a:schemeClr val="accent6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6667">
                <a:solidFill>
                  <a:schemeClr val="accent6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6667">
                <a:solidFill>
                  <a:schemeClr val="accent6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51" name="Google Shape;151;p26"/>
          <p:cNvSpPr txBox="1">
            <a:spLocks noGrp="1"/>
          </p:cNvSpPr>
          <p:nvPr>
            <p:ph type="subTitle" idx="2"/>
          </p:nvPr>
        </p:nvSpPr>
        <p:spPr>
          <a:xfrm>
            <a:off x="4680404" y="3724167"/>
            <a:ext cx="2831200" cy="11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52" name="Google Shape;152;p26"/>
          <p:cNvSpPr txBox="1">
            <a:spLocks noGrp="1"/>
          </p:cNvSpPr>
          <p:nvPr>
            <p:ph type="title" idx="3" hasCustomPrompt="1"/>
          </p:nvPr>
        </p:nvSpPr>
        <p:spPr>
          <a:xfrm>
            <a:off x="4680404" y="2607367"/>
            <a:ext cx="2831200" cy="1116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6667">
                <a:solidFill>
                  <a:schemeClr val="accent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6667">
                <a:solidFill>
                  <a:schemeClr val="accent6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6667">
                <a:solidFill>
                  <a:schemeClr val="accent6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6667">
                <a:solidFill>
                  <a:schemeClr val="accent6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6667">
                <a:solidFill>
                  <a:schemeClr val="accent6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6667">
                <a:solidFill>
                  <a:schemeClr val="accent6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6667">
                <a:solidFill>
                  <a:schemeClr val="accent6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6667">
                <a:solidFill>
                  <a:schemeClr val="accent6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6667">
                <a:solidFill>
                  <a:schemeClr val="accent6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53" name="Google Shape;153;p26"/>
          <p:cNvSpPr txBox="1">
            <a:spLocks noGrp="1"/>
          </p:cNvSpPr>
          <p:nvPr>
            <p:ph type="subTitle" idx="4"/>
          </p:nvPr>
        </p:nvSpPr>
        <p:spPr>
          <a:xfrm>
            <a:off x="8000692" y="3724167"/>
            <a:ext cx="2831200" cy="11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54" name="Google Shape;154;p26"/>
          <p:cNvSpPr txBox="1">
            <a:spLocks noGrp="1"/>
          </p:cNvSpPr>
          <p:nvPr>
            <p:ph type="title" idx="5" hasCustomPrompt="1"/>
          </p:nvPr>
        </p:nvSpPr>
        <p:spPr>
          <a:xfrm>
            <a:off x="8000692" y="2607367"/>
            <a:ext cx="2831200" cy="1116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6667">
                <a:solidFill>
                  <a:schemeClr val="accent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6667">
                <a:solidFill>
                  <a:schemeClr val="accent6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6667">
                <a:solidFill>
                  <a:schemeClr val="accent6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6667">
                <a:solidFill>
                  <a:schemeClr val="accent6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6667">
                <a:solidFill>
                  <a:schemeClr val="accent6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6667">
                <a:solidFill>
                  <a:schemeClr val="accent6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6667">
                <a:solidFill>
                  <a:schemeClr val="accent6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6667">
                <a:solidFill>
                  <a:schemeClr val="accent6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6667">
                <a:solidFill>
                  <a:schemeClr val="accent6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55" name="Google Shape;155;p26"/>
          <p:cNvSpPr/>
          <p:nvPr/>
        </p:nvSpPr>
        <p:spPr>
          <a:xfrm rot="-5057437">
            <a:off x="1497347" y="-6233226"/>
            <a:ext cx="7779363" cy="12900139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8274991"/>
      </p:ext>
    </p:extLst>
  </p:cSld>
  <p:clrMapOvr>
    <a:masterClrMapping/>
  </p:clrMapOvr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 5">
  <p:cSld name="Title + Design 5">
    <p:bg>
      <p:bgPr>
        <a:solidFill>
          <a:schemeClr val="accent4"/>
        </a:solidFill>
        <a:effectLst/>
      </p:bgPr>
    </p:bg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27"/>
          <p:cNvSpPr/>
          <p:nvPr/>
        </p:nvSpPr>
        <p:spPr>
          <a:xfrm rot="5209686" flipH="1">
            <a:off x="-2008165" y="2051721"/>
            <a:ext cx="5369436" cy="5442215"/>
          </a:xfrm>
          <a:custGeom>
            <a:avLst/>
            <a:gdLst/>
            <a:ahLst/>
            <a:cxnLst/>
            <a:rect l="l" t="t" r="r" b="b"/>
            <a:pathLst>
              <a:path w="100485" h="101847" extrusionOk="0">
                <a:moveTo>
                  <a:pt x="8259" y="0"/>
                </a:moveTo>
                <a:cubicBezTo>
                  <a:pt x="8001" y="0"/>
                  <a:pt x="7738" y="31"/>
                  <a:pt x="7471" y="94"/>
                </a:cubicBezTo>
                <a:cubicBezTo>
                  <a:pt x="2242" y="1339"/>
                  <a:pt x="0" y="82777"/>
                  <a:pt x="0" y="82777"/>
                </a:cubicBezTo>
                <a:cubicBezTo>
                  <a:pt x="0" y="82777"/>
                  <a:pt x="48435" y="101846"/>
                  <a:pt x="58196" y="101846"/>
                </a:cubicBezTo>
                <a:cubicBezTo>
                  <a:pt x="58407" y="101846"/>
                  <a:pt x="58601" y="101837"/>
                  <a:pt x="58775" y="101819"/>
                </a:cubicBezTo>
                <a:cubicBezTo>
                  <a:pt x="66994" y="100958"/>
                  <a:pt x="100484" y="97222"/>
                  <a:pt x="100484" y="97222"/>
                </a:cubicBezTo>
                <a:cubicBezTo>
                  <a:pt x="100484" y="97222"/>
                  <a:pt x="94800" y="84769"/>
                  <a:pt x="87372" y="84022"/>
                </a:cubicBezTo>
                <a:cubicBezTo>
                  <a:pt x="79943" y="83275"/>
                  <a:pt x="69981" y="79290"/>
                  <a:pt x="66744" y="74807"/>
                </a:cubicBezTo>
                <a:cubicBezTo>
                  <a:pt x="63507" y="70325"/>
                  <a:pt x="70729" y="65496"/>
                  <a:pt x="69981" y="61560"/>
                </a:cubicBezTo>
                <a:cubicBezTo>
                  <a:pt x="69234" y="57623"/>
                  <a:pt x="65498" y="57374"/>
                  <a:pt x="64504" y="55632"/>
                </a:cubicBezTo>
                <a:cubicBezTo>
                  <a:pt x="63508" y="53888"/>
                  <a:pt x="63009" y="50401"/>
                  <a:pt x="64504" y="47413"/>
                </a:cubicBezTo>
                <a:cubicBezTo>
                  <a:pt x="65998" y="44425"/>
                  <a:pt x="67281" y="36206"/>
                  <a:pt x="60911" y="33467"/>
                </a:cubicBezTo>
                <a:cubicBezTo>
                  <a:pt x="60911" y="33467"/>
                  <a:pt x="60066" y="28975"/>
                  <a:pt x="54263" y="28975"/>
                </a:cubicBezTo>
                <a:cubicBezTo>
                  <a:pt x="54110" y="28975"/>
                  <a:pt x="53954" y="28978"/>
                  <a:pt x="53794" y="28984"/>
                </a:cubicBezTo>
                <a:cubicBezTo>
                  <a:pt x="49016" y="29174"/>
                  <a:pt x="45411" y="31859"/>
                  <a:pt x="42530" y="31859"/>
                </a:cubicBezTo>
                <a:cubicBezTo>
                  <a:pt x="41656" y="31859"/>
                  <a:pt x="40850" y="31613"/>
                  <a:pt x="40097" y="30976"/>
                </a:cubicBezTo>
                <a:cubicBezTo>
                  <a:pt x="37369" y="28668"/>
                  <a:pt x="32167" y="25654"/>
                  <a:pt x="28809" y="25654"/>
                </a:cubicBezTo>
                <a:cubicBezTo>
                  <a:pt x="28181" y="25654"/>
                  <a:pt x="27617" y="25759"/>
                  <a:pt x="27146" y="25994"/>
                </a:cubicBezTo>
                <a:cubicBezTo>
                  <a:pt x="27146" y="25994"/>
                  <a:pt x="28392" y="22110"/>
                  <a:pt x="24158" y="21562"/>
                </a:cubicBezTo>
                <a:cubicBezTo>
                  <a:pt x="24158" y="21562"/>
                  <a:pt x="15691" y="17777"/>
                  <a:pt x="15939" y="14041"/>
                </a:cubicBezTo>
                <a:cubicBezTo>
                  <a:pt x="16175" y="10496"/>
                  <a:pt x="13048" y="0"/>
                  <a:pt x="8259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  <p:sp>
        <p:nvSpPr>
          <p:cNvPr id="158" name="Google Shape;158;p27"/>
          <p:cNvSpPr/>
          <p:nvPr/>
        </p:nvSpPr>
        <p:spPr>
          <a:xfrm rot="1223448">
            <a:off x="9027572" y="-123050"/>
            <a:ext cx="6619731" cy="7248457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  <p:sp>
        <p:nvSpPr>
          <p:cNvPr id="159" name="Google Shape;159;p27"/>
          <p:cNvSpPr txBox="1">
            <a:spLocks noGrp="1"/>
          </p:cNvSpPr>
          <p:nvPr>
            <p:ph type="title"/>
          </p:nvPr>
        </p:nvSpPr>
        <p:spPr>
          <a:xfrm>
            <a:off x="52400" y="478300"/>
            <a:ext cx="12087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8888123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41"/>
            <a:ext cx="109728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="" xmlns:a16="http://schemas.microsoft.com/office/drawing/2014/main" id="{14AC566F-4154-4505-9B2C-EC280908D1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>
            <a:extLst>
              <a:ext uri="{FF2B5EF4-FFF2-40B4-BE49-F238E27FC236}">
                <a16:creationId xmlns="" xmlns:a16="http://schemas.microsoft.com/office/drawing/2014/main" id="{06331B18-F58C-4261-89E8-A3D008082D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>
            <a:extLst>
              <a:ext uri="{FF2B5EF4-FFF2-40B4-BE49-F238E27FC236}">
                <a16:creationId xmlns="" xmlns:a16="http://schemas.microsoft.com/office/drawing/2014/main" id="{A1300F7A-0CFD-4053-9531-EDE3C2EAC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DBDE4C6-710C-49F2-B993-BBA4EF541E2E}" type="slidenum">
              <a:rPr lang="en-US" altLang="en-US" smtClean="0">
                <a:solidFill>
                  <a:srgbClr val="90C22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7174765"/>
      </p:ext>
    </p:extLst>
  </p:cSld>
  <p:clrMapOvr>
    <a:masterClrMapping/>
  </p:clrMapOvr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Six Columns">
  <p:cSld name="Title + Six Columns">
    <p:bg>
      <p:bgPr>
        <a:solidFill>
          <a:schemeClr val="accent6"/>
        </a:solidFill>
        <a:effectLst/>
      </p:bgPr>
    </p:bg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28"/>
          <p:cNvSpPr/>
          <p:nvPr/>
        </p:nvSpPr>
        <p:spPr>
          <a:xfrm rot="1083411">
            <a:off x="8738897" y="-346392"/>
            <a:ext cx="6491168" cy="7107685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  <p:sp>
        <p:nvSpPr>
          <p:cNvPr id="162" name="Google Shape;162;p28"/>
          <p:cNvSpPr txBox="1">
            <a:spLocks noGrp="1"/>
          </p:cNvSpPr>
          <p:nvPr>
            <p:ph type="title"/>
          </p:nvPr>
        </p:nvSpPr>
        <p:spPr>
          <a:xfrm>
            <a:off x="52400" y="478300"/>
            <a:ext cx="12087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63" name="Google Shape;163;p28"/>
          <p:cNvSpPr txBox="1">
            <a:spLocks noGrp="1"/>
          </p:cNvSpPr>
          <p:nvPr>
            <p:ph type="title" idx="2"/>
          </p:nvPr>
        </p:nvSpPr>
        <p:spPr>
          <a:xfrm>
            <a:off x="4559800" y="4183100"/>
            <a:ext cx="3072400" cy="874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164" name="Google Shape;164;p28"/>
          <p:cNvSpPr txBox="1">
            <a:spLocks noGrp="1"/>
          </p:cNvSpPr>
          <p:nvPr>
            <p:ph type="subTitle" idx="1"/>
          </p:nvPr>
        </p:nvSpPr>
        <p:spPr>
          <a:xfrm>
            <a:off x="4559801" y="4970467"/>
            <a:ext cx="3072400" cy="99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165" name="Google Shape;165;p28"/>
          <p:cNvSpPr txBox="1">
            <a:spLocks noGrp="1"/>
          </p:cNvSpPr>
          <p:nvPr>
            <p:ph type="title" idx="3"/>
          </p:nvPr>
        </p:nvSpPr>
        <p:spPr>
          <a:xfrm>
            <a:off x="8016316" y="4183100"/>
            <a:ext cx="3072400" cy="874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166" name="Google Shape;166;p28"/>
          <p:cNvSpPr txBox="1">
            <a:spLocks noGrp="1"/>
          </p:cNvSpPr>
          <p:nvPr>
            <p:ph type="subTitle" idx="4"/>
          </p:nvPr>
        </p:nvSpPr>
        <p:spPr>
          <a:xfrm>
            <a:off x="8016303" y="4970467"/>
            <a:ext cx="3072400" cy="99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167" name="Google Shape;167;p28"/>
          <p:cNvSpPr txBox="1">
            <a:spLocks noGrp="1"/>
          </p:cNvSpPr>
          <p:nvPr>
            <p:ph type="title" idx="5"/>
          </p:nvPr>
        </p:nvSpPr>
        <p:spPr>
          <a:xfrm>
            <a:off x="1103284" y="4183100"/>
            <a:ext cx="3072400" cy="874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168" name="Google Shape;168;p28"/>
          <p:cNvSpPr txBox="1">
            <a:spLocks noGrp="1"/>
          </p:cNvSpPr>
          <p:nvPr>
            <p:ph type="subTitle" idx="6"/>
          </p:nvPr>
        </p:nvSpPr>
        <p:spPr>
          <a:xfrm>
            <a:off x="1103300" y="4970467"/>
            <a:ext cx="3072400" cy="99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169" name="Google Shape;169;p28"/>
          <p:cNvSpPr txBox="1">
            <a:spLocks noGrp="1"/>
          </p:cNvSpPr>
          <p:nvPr>
            <p:ph type="title" idx="7"/>
          </p:nvPr>
        </p:nvSpPr>
        <p:spPr>
          <a:xfrm>
            <a:off x="4559800" y="2069467"/>
            <a:ext cx="3072400" cy="874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170" name="Google Shape;170;p28"/>
          <p:cNvSpPr txBox="1">
            <a:spLocks noGrp="1"/>
          </p:cNvSpPr>
          <p:nvPr>
            <p:ph type="subTitle" idx="8"/>
          </p:nvPr>
        </p:nvSpPr>
        <p:spPr>
          <a:xfrm>
            <a:off x="4559801" y="2856833"/>
            <a:ext cx="3072400" cy="99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171" name="Google Shape;171;p28"/>
          <p:cNvSpPr txBox="1">
            <a:spLocks noGrp="1"/>
          </p:cNvSpPr>
          <p:nvPr>
            <p:ph type="title" idx="9"/>
          </p:nvPr>
        </p:nvSpPr>
        <p:spPr>
          <a:xfrm>
            <a:off x="8016316" y="2069467"/>
            <a:ext cx="3072400" cy="874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172" name="Google Shape;172;p28"/>
          <p:cNvSpPr txBox="1">
            <a:spLocks noGrp="1"/>
          </p:cNvSpPr>
          <p:nvPr>
            <p:ph type="subTitle" idx="13"/>
          </p:nvPr>
        </p:nvSpPr>
        <p:spPr>
          <a:xfrm>
            <a:off x="8016303" y="2856833"/>
            <a:ext cx="3072400" cy="99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173" name="Google Shape;173;p28"/>
          <p:cNvSpPr txBox="1">
            <a:spLocks noGrp="1"/>
          </p:cNvSpPr>
          <p:nvPr>
            <p:ph type="title" idx="14"/>
          </p:nvPr>
        </p:nvSpPr>
        <p:spPr>
          <a:xfrm>
            <a:off x="1103284" y="2069467"/>
            <a:ext cx="3072400" cy="874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174" name="Google Shape;174;p28"/>
          <p:cNvSpPr txBox="1">
            <a:spLocks noGrp="1"/>
          </p:cNvSpPr>
          <p:nvPr>
            <p:ph type="subTitle" idx="15"/>
          </p:nvPr>
        </p:nvSpPr>
        <p:spPr>
          <a:xfrm>
            <a:off x="1103300" y="2856833"/>
            <a:ext cx="3072400" cy="99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92584142"/>
      </p:ext>
    </p:extLst>
  </p:cSld>
  <p:clrMapOvr>
    <a:masterClrMapping/>
  </p:clrMapOvr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ext">
  <p:cSld name="Title + Text">
    <p:bg>
      <p:bgPr>
        <a:solidFill>
          <a:schemeClr val="accent2"/>
        </a:solidFill>
        <a:effectLst/>
      </p:bgPr>
    </p:bg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9"/>
          <p:cNvSpPr txBox="1">
            <a:spLocks noGrp="1"/>
          </p:cNvSpPr>
          <p:nvPr>
            <p:ph type="title"/>
          </p:nvPr>
        </p:nvSpPr>
        <p:spPr>
          <a:xfrm>
            <a:off x="52400" y="478300"/>
            <a:ext cx="12087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77" name="Google Shape;177;p29"/>
          <p:cNvSpPr txBox="1">
            <a:spLocks noGrp="1"/>
          </p:cNvSpPr>
          <p:nvPr>
            <p:ph type="title" idx="2"/>
          </p:nvPr>
        </p:nvSpPr>
        <p:spPr>
          <a:xfrm>
            <a:off x="6701633" y="3103400"/>
            <a:ext cx="4183600" cy="76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32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3200"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3200"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3200"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3200"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3200"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3200"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3200"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32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78" name="Google Shape;178;p29"/>
          <p:cNvSpPr txBox="1">
            <a:spLocks noGrp="1"/>
          </p:cNvSpPr>
          <p:nvPr>
            <p:ph type="subTitle" idx="1"/>
          </p:nvPr>
        </p:nvSpPr>
        <p:spPr>
          <a:xfrm>
            <a:off x="6701600" y="3745499"/>
            <a:ext cx="4183600" cy="163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79" name="Google Shape;179;p29"/>
          <p:cNvSpPr/>
          <p:nvPr/>
        </p:nvSpPr>
        <p:spPr>
          <a:xfrm rot="-9430979">
            <a:off x="9320785" y="-560512"/>
            <a:ext cx="6619684" cy="7248408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320351"/>
      </p:ext>
    </p:extLst>
  </p:cSld>
  <p:clrMapOvr>
    <a:masterClrMapping/>
  </p:clrMapOvr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ext 1">
  <p:cSld name="Title + Text 1">
    <p:bg>
      <p:bgPr>
        <a:solidFill>
          <a:schemeClr val="accent6"/>
        </a:solidFill>
        <a:effectLst/>
      </p:bgPr>
    </p:bg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30"/>
          <p:cNvSpPr/>
          <p:nvPr/>
        </p:nvSpPr>
        <p:spPr>
          <a:xfrm rot="-327066" flipH="1">
            <a:off x="5328798" y="-652765"/>
            <a:ext cx="8529220" cy="8644827"/>
          </a:xfrm>
          <a:custGeom>
            <a:avLst/>
            <a:gdLst/>
            <a:ahLst/>
            <a:cxnLst/>
            <a:rect l="l" t="t" r="r" b="b"/>
            <a:pathLst>
              <a:path w="100485" h="101847" extrusionOk="0">
                <a:moveTo>
                  <a:pt x="8259" y="0"/>
                </a:moveTo>
                <a:cubicBezTo>
                  <a:pt x="8001" y="0"/>
                  <a:pt x="7738" y="31"/>
                  <a:pt x="7471" y="94"/>
                </a:cubicBezTo>
                <a:cubicBezTo>
                  <a:pt x="2242" y="1339"/>
                  <a:pt x="0" y="82777"/>
                  <a:pt x="0" y="82777"/>
                </a:cubicBezTo>
                <a:cubicBezTo>
                  <a:pt x="0" y="82777"/>
                  <a:pt x="48435" y="101846"/>
                  <a:pt x="58196" y="101846"/>
                </a:cubicBezTo>
                <a:cubicBezTo>
                  <a:pt x="58407" y="101846"/>
                  <a:pt x="58601" y="101837"/>
                  <a:pt x="58775" y="101819"/>
                </a:cubicBezTo>
                <a:cubicBezTo>
                  <a:pt x="66994" y="100958"/>
                  <a:pt x="100484" y="97222"/>
                  <a:pt x="100484" y="97222"/>
                </a:cubicBezTo>
                <a:cubicBezTo>
                  <a:pt x="100484" y="97222"/>
                  <a:pt x="94800" y="84769"/>
                  <a:pt x="87372" y="84022"/>
                </a:cubicBezTo>
                <a:cubicBezTo>
                  <a:pt x="79943" y="83275"/>
                  <a:pt x="69981" y="79290"/>
                  <a:pt x="66744" y="74807"/>
                </a:cubicBezTo>
                <a:cubicBezTo>
                  <a:pt x="63507" y="70325"/>
                  <a:pt x="70729" y="65496"/>
                  <a:pt x="69981" y="61560"/>
                </a:cubicBezTo>
                <a:cubicBezTo>
                  <a:pt x="69234" y="57623"/>
                  <a:pt x="65498" y="57374"/>
                  <a:pt x="64504" y="55632"/>
                </a:cubicBezTo>
                <a:cubicBezTo>
                  <a:pt x="63508" y="53888"/>
                  <a:pt x="63009" y="50401"/>
                  <a:pt x="64504" y="47413"/>
                </a:cubicBezTo>
                <a:cubicBezTo>
                  <a:pt x="65998" y="44425"/>
                  <a:pt x="67281" y="36206"/>
                  <a:pt x="60911" y="33467"/>
                </a:cubicBezTo>
                <a:cubicBezTo>
                  <a:pt x="60911" y="33467"/>
                  <a:pt x="60066" y="28975"/>
                  <a:pt x="54263" y="28975"/>
                </a:cubicBezTo>
                <a:cubicBezTo>
                  <a:pt x="54110" y="28975"/>
                  <a:pt x="53954" y="28978"/>
                  <a:pt x="53794" y="28984"/>
                </a:cubicBezTo>
                <a:cubicBezTo>
                  <a:pt x="49016" y="29174"/>
                  <a:pt x="45411" y="31859"/>
                  <a:pt x="42530" y="31859"/>
                </a:cubicBezTo>
                <a:cubicBezTo>
                  <a:pt x="41656" y="31859"/>
                  <a:pt x="40850" y="31613"/>
                  <a:pt x="40097" y="30976"/>
                </a:cubicBezTo>
                <a:cubicBezTo>
                  <a:pt x="37369" y="28668"/>
                  <a:pt x="32167" y="25654"/>
                  <a:pt x="28809" y="25654"/>
                </a:cubicBezTo>
                <a:cubicBezTo>
                  <a:pt x="28181" y="25654"/>
                  <a:pt x="27617" y="25759"/>
                  <a:pt x="27146" y="25994"/>
                </a:cubicBezTo>
                <a:cubicBezTo>
                  <a:pt x="27146" y="25994"/>
                  <a:pt x="28392" y="22110"/>
                  <a:pt x="24158" y="21562"/>
                </a:cubicBezTo>
                <a:cubicBezTo>
                  <a:pt x="24158" y="21562"/>
                  <a:pt x="15691" y="17777"/>
                  <a:pt x="15939" y="14041"/>
                </a:cubicBezTo>
                <a:cubicBezTo>
                  <a:pt x="16175" y="10496"/>
                  <a:pt x="13048" y="0"/>
                  <a:pt x="8259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  <p:sp>
        <p:nvSpPr>
          <p:cNvPr id="182" name="Google Shape;182;p30"/>
          <p:cNvSpPr txBox="1">
            <a:spLocks noGrp="1"/>
          </p:cNvSpPr>
          <p:nvPr>
            <p:ph type="title"/>
          </p:nvPr>
        </p:nvSpPr>
        <p:spPr>
          <a:xfrm>
            <a:off x="52400" y="478300"/>
            <a:ext cx="12087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3" name="Google Shape;183;p30"/>
          <p:cNvSpPr txBox="1">
            <a:spLocks noGrp="1"/>
          </p:cNvSpPr>
          <p:nvPr>
            <p:ph type="title" idx="2"/>
          </p:nvPr>
        </p:nvSpPr>
        <p:spPr>
          <a:xfrm>
            <a:off x="1418433" y="3103400"/>
            <a:ext cx="4183600" cy="76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184" name="Google Shape;184;p30"/>
          <p:cNvSpPr txBox="1">
            <a:spLocks noGrp="1"/>
          </p:cNvSpPr>
          <p:nvPr>
            <p:ph type="subTitle" idx="1"/>
          </p:nvPr>
        </p:nvSpPr>
        <p:spPr>
          <a:xfrm>
            <a:off x="1418400" y="3745499"/>
            <a:ext cx="4183600" cy="163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04887712"/>
      </p:ext>
    </p:extLst>
  </p:cSld>
  <p:clrMapOvr>
    <a:masterClrMapping/>
  </p:clrMapOvr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ext 2">
  <p:cSld name="Title + Text 2">
    <p:bg>
      <p:bgPr>
        <a:solidFill>
          <a:schemeClr val="accent3"/>
        </a:solidFill>
        <a:effectLst/>
      </p:bgPr>
    </p:bg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31"/>
          <p:cNvSpPr/>
          <p:nvPr/>
        </p:nvSpPr>
        <p:spPr>
          <a:xfrm rot="327066">
            <a:off x="-1501502" y="-505099"/>
            <a:ext cx="8529220" cy="8644827"/>
          </a:xfrm>
          <a:custGeom>
            <a:avLst/>
            <a:gdLst/>
            <a:ahLst/>
            <a:cxnLst/>
            <a:rect l="l" t="t" r="r" b="b"/>
            <a:pathLst>
              <a:path w="100485" h="101847" extrusionOk="0">
                <a:moveTo>
                  <a:pt x="8259" y="0"/>
                </a:moveTo>
                <a:cubicBezTo>
                  <a:pt x="8001" y="0"/>
                  <a:pt x="7738" y="31"/>
                  <a:pt x="7471" y="94"/>
                </a:cubicBezTo>
                <a:cubicBezTo>
                  <a:pt x="2242" y="1339"/>
                  <a:pt x="0" y="82777"/>
                  <a:pt x="0" y="82777"/>
                </a:cubicBezTo>
                <a:cubicBezTo>
                  <a:pt x="0" y="82777"/>
                  <a:pt x="48435" y="101846"/>
                  <a:pt x="58196" y="101846"/>
                </a:cubicBezTo>
                <a:cubicBezTo>
                  <a:pt x="58407" y="101846"/>
                  <a:pt x="58601" y="101837"/>
                  <a:pt x="58775" y="101819"/>
                </a:cubicBezTo>
                <a:cubicBezTo>
                  <a:pt x="66994" y="100958"/>
                  <a:pt x="100484" y="97222"/>
                  <a:pt x="100484" y="97222"/>
                </a:cubicBezTo>
                <a:cubicBezTo>
                  <a:pt x="100484" y="97222"/>
                  <a:pt x="94800" y="84769"/>
                  <a:pt x="87372" y="84022"/>
                </a:cubicBezTo>
                <a:cubicBezTo>
                  <a:pt x="79943" y="83275"/>
                  <a:pt x="69981" y="79290"/>
                  <a:pt x="66744" y="74807"/>
                </a:cubicBezTo>
                <a:cubicBezTo>
                  <a:pt x="63507" y="70325"/>
                  <a:pt x="70729" y="65496"/>
                  <a:pt x="69981" y="61560"/>
                </a:cubicBezTo>
                <a:cubicBezTo>
                  <a:pt x="69234" y="57623"/>
                  <a:pt x="65498" y="57374"/>
                  <a:pt x="64504" y="55632"/>
                </a:cubicBezTo>
                <a:cubicBezTo>
                  <a:pt x="63508" y="53888"/>
                  <a:pt x="63009" y="50401"/>
                  <a:pt x="64504" y="47413"/>
                </a:cubicBezTo>
                <a:cubicBezTo>
                  <a:pt x="65998" y="44425"/>
                  <a:pt x="67281" y="36206"/>
                  <a:pt x="60911" y="33467"/>
                </a:cubicBezTo>
                <a:cubicBezTo>
                  <a:pt x="60911" y="33467"/>
                  <a:pt x="60066" y="28975"/>
                  <a:pt x="54263" y="28975"/>
                </a:cubicBezTo>
                <a:cubicBezTo>
                  <a:pt x="54110" y="28975"/>
                  <a:pt x="53954" y="28978"/>
                  <a:pt x="53794" y="28984"/>
                </a:cubicBezTo>
                <a:cubicBezTo>
                  <a:pt x="49016" y="29174"/>
                  <a:pt x="45411" y="31859"/>
                  <a:pt x="42530" y="31859"/>
                </a:cubicBezTo>
                <a:cubicBezTo>
                  <a:pt x="41656" y="31859"/>
                  <a:pt x="40850" y="31613"/>
                  <a:pt x="40097" y="30976"/>
                </a:cubicBezTo>
                <a:cubicBezTo>
                  <a:pt x="37369" y="28668"/>
                  <a:pt x="32167" y="25654"/>
                  <a:pt x="28809" y="25654"/>
                </a:cubicBezTo>
                <a:cubicBezTo>
                  <a:pt x="28181" y="25654"/>
                  <a:pt x="27617" y="25759"/>
                  <a:pt x="27146" y="25994"/>
                </a:cubicBezTo>
                <a:cubicBezTo>
                  <a:pt x="27146" y="25994"/>
                  <a:pt x="28392" y="22110"/>
                  <a:pt x="24158" y="21562"/>
                </a:cubicBezTo>
                <a:cubicBezTo>
                  <a:pt x="24158" y="21562"/>
                  <a:pt x="15691" y="17777"/>
                  <a:pt x="15939" y="14041"/>
                </a:cubicBezTo>
                <a:cubicBezTo>
                  <a:pt x="16175" y="10496"/>
                  <a:pt x="13048" y="0"/>
                  <a:pt x="8259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  <p:sp>
        <p:nvSpPr>
          <p:cNvPr id="187" name="Google Shape;187;p31"/>
          <p:cNvSpPr txBox="1">
            <a:spLocks noGrp="1"/>
          </p:cNvSpPr>
          <p:nvPr>
            <p:ph type="title"/>
          </p:nvPr>
        </p:nvSpPr>
        <p:spPr>
          <a:xfrm>
            <a:off x="52400" y="478300"/>
            <a:ext cx="12087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88" name="Google Shape;188;p31"/>
          <p:cNvSpPr txBox="1">
            <a:spLocks noGrp="1"/>
          </p:cNvSpPr>
          <p:nvPr>
            <p:ph type="title" idx="2"/>
          </p:nvPr>
        </p:nvSpPr>
        <p:spPr>
          <a:xfrm>
            <a:off x="6701633" y="3103400"/>
            <a:ext cx="4183600" cy="76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32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3200"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3200"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3200"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3200"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3200"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3200"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3200"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32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89" name="Google Shape;189;p31"/>
          <p:cNvSpPr txBox="1">
            <a:spLocks noGrp="1"/>
          </p:cNvSpPr>
          <p:nvPr>
            <p:ph type="subTitle" idx="1"/>
          </p:nvPr>
        </p:nvSpPr>
        <p:spPr>
          <a:xfrm>
            <a:off x="6701600" y="3745499"/>
            <a:ext cx="4183600" cy="163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72523988"/>
      </p:ext>
    </p:extLst>
  </p:cSld>
  <p:clrMapOvr>
    <a:masterClrMapping/>
  </p:clrMapOvr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Text">
  <p:cSld name="Big Text">
    <p:bg>
      <p:bgPr>
        <a:solidFill>
          <a:schemeClr val="accent3"/>
        </a:solidFill>
        <a:effectLst/>
      </p:bgPr>
    </p:bg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32"/>
          <p:cNvSpPr txBox="1">
            <a:spLocks noGrp="1"/>
          </p:cNvSpPr>
          <p:nvPr>
            <p:ph type="title"/>
          </p:nvPr>
        </p:nvSpPr>
        <p:spPr>
          <a:xfrm>
            <a:off x="52400" y="478300"/>
            <a:ext cx="12087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92" name="Google Shape;192;p32"/>
          <p:cNvSpPr txBox="1">
            <a:spLocks noGrp="1"/>
          </p:cNvSpPr>
          <p:nvPr>
            <p:ph type="subTitle" idx="1"/>
          </p:nvPr>
        </p:nvSpPr>
        <p:spPr>
          <a:xfrm>
            <a:off x="3090800" y="2369835"/>
            <a:ext cx="6010400" cy="251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667">
                <a:solidFill>
                  <a:schemeClr val="dk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667"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667"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667"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667"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667"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667"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667"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667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93" name="Google Shape;193;p32"/>
          <p:cNvSpPr/>
          <p:nvPr/>
        </p:nvSpPr>
        <p:spPr>
          <a:xfrm rot="-5057437">
            <a:off x="4275447" y="523241"/>
            <a:ext cx="7779363" cy="12900139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0737053"/>
      </p:ext>
    </p:extLst>
  </p:cSld>
  <p:clrMapOvr>
    <a:masterClrMapping/>
  </p:clrMapOvr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Bullet points 1">
  <p:cSld name="Title + Bullet points 1">
    <p:bg>
      <p:bgPr>
        <a:solidFill>
          <a:schemeClr val="accent6"/>
        </a:solidFill>
        <a:effectLst/>
      </p:bgPr>
    </p:bg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34"/>
          <p:cNvSpPr/>
          <p:nvPr/>
        </p:nvSpPr>
        <p:spPr>
          <a:xfrm rot="1083411">
            <a:off x="8535831" y="-124859"/>
            <a:ext cx="6491168" cy="7107685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  <p:sp>
        <p:nvSpPr>
          <p:cNvPr id="203" name="Google Shape;203;p34"/>
          <p:cNvSpPr/>
          <p:nvPr/>
        </p:nvSpPr>
        <p:spPr>
          <a:xfrm>
            <a:off x="-306767" y="-124834"/>
            <a:ext cx="6491115" cy="7107627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  <p:sp>
        <p:nvSpPr>
          <p:cNvPr id="204" name="Google Shape;204;p34"/>
          <p:cNvSpPr txBox="1">
            <a:spLocks noGrp="1"/>
          </p:cNvSpPr>
          <p:nvPr>
            <p:ph type="body" idx="1"/>
          </p:nvPr>
        </p:nvSpPr>
        <p:spPr>
          <a:xfrm>
            <a:off x="1037600" y="1672700"/>
            <a:ext cx="4749200" cy="441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23323" rtl="0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rtl="0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rtl="0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rtl="0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rtl="0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rtl="0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rtl="0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rtl="0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05" name="Google Shape;205;p34"/>
          <p:cNvSpPr txBox="1">
            <a:spLocks noGrp="1"/>
          </p:cNvSpPr>
          <p:nvPr>
            <p:ph type="body" idx="2"/>
          </p:nvPr>
        </p:nvSpPr>
        <p:spPr>
          <a:xfrm>
            <a:off x="6405197" y="1672700"/>
            <a:ext cx="4749200" cy="441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23323" rtl="0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rtl="0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rtl="0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rtl="0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rtl="0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rtl="0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rtl="0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rtl="0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06" name="Google Shape;206;p34"/>
          <p:cNvSpPr txBox="1">
            <a:spLocks noGrp="1"/>
          </p:cNvSpPr>
          <p:nvPr>
            <p:ph type="title"/>
          </p:nvPr>
        </p:nvSpPr>
        <p:spPr>
          <a:xfrm>
            <a:off x="52400" y="478300"/>
            <a:ext cx="12087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94673200"/>
      </p:ext>
    </p:extLst>
  </p:cSld>
  <p:clrMapOvr>
    <a:masterClrMapping/>
  </p:clrMapOvr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bg>
      <p:bgPr>
        <a:solidFill>
          <a:schemeClr val="accent1"/>
        </a:solidFill>
        <a:effectLst/>
      </p:bgPr>
    </p:bg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5"/>
          <p:cNvSpPr txBox="1">
            <a:spLocks noGrp="1"/>
          </p:cNvSpPr>
          <p:nvPr>
            <p:ph type="title"/>
          </p:nvPr>
        </p:nvSpPr>
        <p:spPr>
          <a:xfrm>
            <a:off x="4015767" y="4564917"/>
            <a:ext cx="3618000" cy="53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2pPr>
            <a:lvl3pPr lvl="2" rtl="0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3pPr>
            <a:lvl4pPr lvl="3" rtl="0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4pPr>
            <a:lvl5pPr lvl="4" rtl="0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5pPr>
            <a:lvl6pPr lvl="5" rtl="0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6pPr>
            <a:lvl7pPr lvl="6" rtl="0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7pPr>
            <a:lvl8pPr lvl="7" rtl="0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8pPr>
            <a:lvl9pPr lvl="8" rtl="0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9pPr>
          </a:lstStyle>
          <a:p>
            <a:endParaRPr/>
          </a:p>
        </p:txBody>
      </p:sp>
      <p:sp>
        <p:nvSpPr>
          <p:cNvPr id="81" name="Google Shape;81;p15"/>
          <p:cNvSpPr txBox="1">
            <a:spLocks noGrp="1"/>
          </p:cNvSpPr>
          <p:nvPr>
            <p:ph type="subTitle" idx="1"/>
          </p:nvPr>
        </p:nvSpPr>
        <p:spPr>
          <a:xfrm>
            <a:off x="4015767" y="1754684"/>
            <a:ext cx="5833600" cy="259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82" name="Google Shape;82;p15"/>
          <p:cNvSpPr/>
          <p:nvPr/>
        </p:nvSpPr>
        <p:spPr>
          <a:xfrm rot="-9430979">
            <a:off x="8766985" y="-542045"/>
            <a:ext cx="6619684" cy="7248408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buFont typeface="Arial"/>
              <a:buNone/>
              <a:defRPr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43605288"/>
      </p:ext>
    </p:extLst>
  </p:cSld>
  <p:clrMapOvr>
    <a:masterClrMapping/>
  </p:clrMapOvr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bg>
      <p:bgPr>
        <a:solidFill>
          <a:schemeClr val="accent1"/>
        </a:solidFill>
        <a:effectLst/>
      </p:bgPr>
    </p:bg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7"/>
          <p:cNvSpPr txBox="1">
            <a:spLocks noGrp="1"/>
          </p:cNvSpPr>
          <p:nvPr>
            <p:ph type="body" idx="1"/>
          </p:nvPr>
        </p:nvSpPr>
        <p:spPr>
          <a:xfrm>
            <a:off x="1200733" y="3613967"/>
            <a:ext cx="4448800" cy="162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57189">
              <a:spcBef>
                <a:spcPts val="2133"/>
              </a:spcBef>
              <a:spcAft>
                <a:spcPts val="0"/>
              </a:spcAft>
              <a:buSzPts val="1800"/>
              <a:buChar char="○"/>
              <a:defRPr sz="2400"/>
            </a:lvl2pPr>
            <a:lvl3pPr marL="1828754" lvl="2" indent="-457189">
              <a:spcBef>
                <a:spcPts val="2133"/>
              </a:spcBef>
              <a:spcAft>
                <a:spcPts val="0"/>
              </a:spcAft>
              <a:buSzPts val="1800"/>
              <a:buChar char="■"/>
              <a:defRPr sz="2400"/>
            </a:lvl3pPr>
            <a:lvl4pPr marL="2438339" lvl="3" indent="-457189">
              <a:spcBef>
                <a:spcPts val="2133"/>
              </a:spcBef>
              <a:spcAft>
                <a:spcPts val="0"/>
              </a:spcAft>
              <a:buSzPts val="1800"/>
              <a:buChar char="●"/>
              <a:defRPr sz="2400"/>
            </a:lvl4pPr>
            <a:lvl5pPr marL="3047924" lvl="4" indent="-457189">
              <a:spcBef>
                <a:spcPts val="2133"/>
              </a:spcBef>
              <a:spcAft>
                <a:spcPts val="0"/>
              </a:spcAft>
              <a:buSzPts val="1800"/>
              <a:buChar char="○"/>
              <a:defRPr sz="2400"/>
            </a:lvl5pPr>
            <a:lvl6pPr marL="3657509" lvl="5" indent="-457189">
              <a:spcBef>
                <a:spcPts val="2133"/>
              </a:spcBef>
              <a:spcAft>
                <a:spcPts val="0"/>
              </a:spcAft>
              <a:buSzPts val="1800"/>
              <a:buChar char="■"/>
              <a:defRPr sz="2400"/>
            </a:lvl6pPr>
            <a:lvl7pPr marL="4267093" lvl="6" indent="-457189">
              <a:spcBef>
                <a:spcPts val="2133"/>
              </a:spcBef>
              <a:spcAft>
                <a:spcPts val="0"/>
              </a:spcAft>
              <a:buSzPts val="1800"/>
              <a:buChar char="●"/>
              <a:defRPr sz="2400"/>
            </a:lvl7pPr>
            <a:lvl8pPr marL="4876678" lvl="7" indent="-457189">
              <a:spcBef>
                <a:spcPts val="2133"/>
              </a:spcBef>
              <a:spcAft>
                <a:spcPts val="0"/>
              </a:spcAft>
              <a:buSzPts val="1800"/>
              <a:buChar char="○"/>
              <a:defRPr sz="2400"/>
            </a:lvl8pPr>
            <a:lvl9pPr marL="5486263" lvl="8" indent="-457189">
              <a:spcBef>
                <a:spcPts val="2133"/>
              </a:spcBef>
              <a:spcAft>
                <a:spcPts val="2133"/>
              </a:spcAft>
              <a:buSzPts val="1800"/>
              <a:buChar char="■"/>
              <a:defRPr sz="2400"/>
            </a:lvl9pPr>
          </a:lstStyle>
          <a:p>
            <a:endParaRPr/>
          </a:p>
        </p:txBody>
      </p:sp>
      <p:sp>
        <p:nvSpPr>
          <p:cNvPr id="41" name="Google Shape;41;p7"/>
          <p:cNvSpPr txBox="1">
            <a:spLocks noGrp="1"/>
          </p:cNvSpPr>
          <p:nvPr>
            <p:ph type="title"/>
          </p:nvPr>
        </p:nvSpPr>
        <p:spPr>
          <a:xfrm>
            <a:off x="1200733" y="1675633"/>
            <a:ext cx="4448800" cy="1832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58996608"/>
      </p:ext>
    </p:extLst>
  </p:cSld>
  <p:clrMapOvr>
    <a:masterClrMapping/>
  </p:clrMapOvr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3"/>
          <p:cNvSpPr/>
          <p:nvPr/>
        </p:nvSpPr>
        <p:spPr>
          <a:xfrm>
            <a:off x="-100" y="1"/>
            <a:ext cx="12191888" cy="6848908"/>
          </a:xfrm>
          <a:custGeom>
            <a:avLst/>
            <a:gdLst/>
            <a:ahLst/>
            <a:cxnLst/>
            <a:rect l="l" t="t" r="r" b="b"/>
            <a:pathLst>
              <a:path w="84821" h="47649" extrusionOk="0">
                <a:moveTo>
                  <a:pt x="1" y="0"/>
                </a:moveTo>
                <a:lnTo>
                  <a:pt x="1" y="47649"/>
                </a:lnTo>
                <a:lnTo>
                  <a:pt x="84821" y="47649"/>
                </a:lnTo>
                <a:lnTo>
                  <a:pt x="84821" y="0"/>
                </a:lnTo>
                <a:close/>
              </a:path>
            </a:pathLst>
          </a:custGeom>
          <a:solidFill>
            <a:srgbClr val="EFDAA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  <p:sp>
        <p:nvSpPr>
          <p:cNvPr id="104" name="Google Shape;104;p3"/>
          <p:cNvSpPr/>
          <p:nvPr/>
        </p:nvSpPr>
        <p:spPr>
          <a:xfrm>
            <a:off x="443193" y="226821"/>
            <a:ext cx="11375607" cy="6385932"/>
          </a:xfrm>
          <a:custGeom>
            <a:avLst/>
            <a:gdLst/>
            <a:ahLst/>
            <a:cxnLst/>
            <a:rect l="l" t="t" r="r" b="b"/>
            <a:pathLst>
              <a:path w="79142" h="44428" extrusionOk="0">
                <a:moveTo>
                  <a:pt x="57914" y="0"/>
                </a:moveTo>
                <a:cubicBezTo>
                  <a:pt x="57216" y="0"/>
                  <a:pt x="56783" y="9"/>
                  <a:pt x="56614" y="29"/>
                </a:cubicBezTo>
                <a:cubicBezTo>
                  <a:pt x="56507" y="137"/>
                  <a:pt x="55781" y="684"/>
                  <a:pt x="55436" y="684"/>
                </a:cubicBezTo>
                <a:cubicBezTo>
                  <a:pt x="55150" y="684"/>
                  <a:pt x="54543" y="315"/>
                  <a:pt x="54495" y="256"/>
                </a:cubicBezTo>
                <a:cubicBezTo>
                  <a:pt x="53328" y="351"/>
                  <a:pt x="52197" y="458"/>
                  <a:pt x="51090" y="553"/>
                </a:cubicBezTo>
                <a:cubicBezTo>
                  <a:pt x="50888" y="696"/>
                  <a:pt x="49995" y="1113"/>
                  <a:pt x="49792" y="1113"/>
                </a:cubicBezTo>
                <a:cubicBezTo>
                  <a:pt x="49495" y="1113"/>
                  <a:pt x="48899" y="756"/>
                  <a:pt x="48828" y="696"/>
                </a:cubicBezTo>
                <a:cubicBezTo>
                  <a:pt x="47113" y="803"/>
                  <a:pt x="45423" y="875"/>
                  <a:pt x="43756" y="922"/>
                </a:cubicBezTo>
                <a:cubicBezTo>
                  <a:pt x="43589" y="1291"/>
                  <a:pt x="42672" y="2530"/>
                  <a:pt x="42232" y="2530"/>
                </a:cubicBezTo>
                <a:cubicBezTo>
                  <a:pt x="41934" y="2530"/>
                  <a:pt x="41315" y="1184"/>
                  <a:pt x="41303" y="970"/>
                </a:cubicBezTo>
                <a:cubicBezTo>
                  <a:pt x="40839" y="970"/>
                  <a:pt x="37398" y="946"/>
                  <a:pt x="36148" y="922"/>
                </a:cubicBezTo>
                <a:cubicBezTo>
                  <a:pt x="35921" y="1125"/>
                  <a:pt x="35779" y="1339"/>
                  <a:pt x="35683" y="1565"/>
                </a:cubicBezTo>
                <a:cubicBezTo>
                  <a:pt x="35564" y="1875"/>
                  <a:pt x="35171" y="2077"/>
                  <a:pt x="34719" y="2077"/>
                </a:cubicBezTo>
                <a:cubicBezTo>
                  <a:pt x="34290" y="2077"/>
                  <a:pt x="33885" y="1875"/>
                  <a:pt x="33754" y="1577"/>
                </a:cubicBezTo>
                <a:cubicBezTo>
                  <a:pt x="33635" y="1327"/>
                  <a:pt x="33481" y="1065"/>
                  <a:pt x="33326" y="815"/>
                </a:cubicBezTo>
                <a:cubicBezTo>
                  <a:pt x="31873" y="744"/>
                  <a:pt x="30480" y="672"/>
                  <a:pt x="29159" y="565"/>
                </a:cubicBezTo>
                <a:lnTo>
                  <a:pt x="29111" y="565"/>
                </a:lnTo>
                <a:cubicBezTo>
                  <a:pt x="28647" y="518"/>
                  <a:pt x="28218" y="494"/>
                  <a:pt x="27789" y="494"/>
                </a:cubicBezTo>
                <a:cubicBezTo>
                  <a:pt x="27337" y="494"/>
                  <a:pt x="26980" y="530"/>
                  <a:pt x="26670" y="613"/>
                </a:cubicBezTo>
                <a:cubicBezTo>
                  <a:pt x="26337" y="684"/>
                  <a:pt x="26004" y="827"/>
                  <a:pt x="25623" y="982"/>
                </a:cubicBezTo>
                <a:cubicBezTo>
                  <a:pt x="24956" y="1244"/>
                  <a:pt x="24194" y="1565"/>
                  <a:pt x="23301" y="1565"/>
                </a:cubicBezTo>
                <a:cubicBezTo>
                  <a:pt x="23206" y="1565"/>
                  <a:pt x="23098" y="1542"/>
                  <a:pt x="23003" y="1542"/>
                </a:cubicBezTo>
                <a:cubicBezTo>
                  <a:pt x="22336" y="1482"/>
                  <a:pt x="21717" y="1291"/>
                  <a:pt x="21146" y="1125"/>
                </a:cubicBezTo>
                <a:cubicBezTo>
                  <a:pt x="20681" y="982"/>
                  <a:pt x="20229" y="851"/>
                  <a:pt x="19931" y="851"/>
                </a:cubicBezTo>
                <a:cubicBezTo>
                  <a:pt x="19824" y="851"/>
                  <a:pt x="19538" y="851"/>
                  <a:pt x="19288" y="1589"/>
                </a:cubicBezTo>
                <a:cubicBezTo>
                  <a:pt x="19253" y="1661"/>
                  <a:pt x="17860" y="3506"/>
                  <a:pt x="17860" y="3506"/>
                </a:cubicBezTo>
                <a:lnTo>
                  <a:pt x="17312" y="3268"/>
                </a:lnTo>
                <a:cubicBezTo>
                  <a:pt x="16312" y="2839"/>
                  <a:pt x="16181" y="2077"/>
                  <a:pt x="16062" y="1470"/>
                </a:cubicBezTo>
                <a:cubicBezTo>
                  <a:pt x="15943" y="815"/>
                  <a:pt x="15847" y="613"/>
                  <a:pt x="15502" y="518"/>
                </a:cubicBezTo>
                <a:cubicBezTo>
                  <a:pt x="15002" y="458"/>
                  <a:pt x="10894" y="208"/>
                  <a:pt x="6811" y="208"/>
                </a:cubicBezTo>
                <a:cubicBezTo>
                  <a:pt x="1477" y="208"/>
                  <a:pt x="322" y="672"/>
                  <a:pt x="131" y="768"/>
                </a:cubicBezTo>
                <a:cubicBezTo>
                  <a:pt x="131" y="970"/>
                  <a:pt x="179" y="1518"/>
                  <a:pt x="226" y="2053"/>
                </a:cubicBezTo>
                <a:cubicBezTo>
                  <a:pt x="524" y="5625"/>
                  <a:pt x="584" y="8030"/>
                  <a:pt x="0" y="9209"/>
                </a:cubicBezTo>
                <a:cubicBezTo>
                  <a:pt x="357" y="9459"/>
                  <a:pt x="679" y="9614"/>
                  <a:pt x="1417" y="9673"/>
                </a:cubicBezTo>
                <a:lnTo>
                  <a:pt x="3203" y="9840"/>
                </a:lnTo>
                <a:cubicBezTo>
                  <a:pt x="3203" y="9840"/>
                  <a:pt x="774" y="11233"/>
                  <a:pt x="131" y="11233"/>
                </a:cubicBezTo>
                <a:cubicBezTo>
                  <a:pt x="24" y="11233"/>
                  <a:pt x="203" y="27842"/>
                  <a:pt x="203" y="30676"/>
                </a:cubicBezTo>
                <a:lnTo>
                  <a:pt x="1084" y="30676"/>
                </a:lnTo>
                <a:lnTo>
                  <a:pt x="3155" y="30628"/>
                </a:lnTo>
                <a:lnTo>
                  <a:pt x="369" y="32664"/>
                </a:lnTo>
                <a:cubicBezTo>
                  <a:pt x="48" y="33915"/>
                  <a:pt x="893" y="42320"/>
                  <a:pt x="1274" y="44428"/>
                </a:cubicBezTo>
                <a:cubicBezTo>
                  <a:pt x="3513" y="44333"/>
                  <a:pt x="9585" y="44166"/>
                  <a:pt x="16598" y="44059"/>
                </a:cubicBezTo>
                <a:cubicBezTo>
                  <a:pt x="16729" y="43844"/>
                  <a:pt x="17491" y="42928"/>
                  <a:pt x="17919" y="42928"/>
                </a:cubicBezTo>
                <a:cubicBezTo>
                  <a:pt x="18264" y="42928"/>
                  <a:pt x="19169" y="43737"/>
                  <a:pt x="19336" y="44011"/>
                </a:cubicBezTo>
                <a:cubicBezTo>
                  <a:pt x="25265" y="43880"/>
                  <a:pt x="31361" y="43761"/>
                  <a:pt x="37029" y="43690"/>
                </a:cubicBezTo>
                <a:cubicBezTo>
                  <a:pt x="37100" y="43356"/>
                  <a:pt x="37767" y="42225"/>
                  <a:pt x="38243" y="42225"/>
                </a:cubicBezTo>
                <a:cubicBezTo>
                  <a:pt x="38684" y="42225"/>
                  <a:pt x="39553" y="43332"/>
                  <a:pt x="39720" y="43654"/>
                </a:cubicBezTo>
                <a:cubicBezTo>
                  <a:pt x="45030" y="43571"/>
                  <a:pt x="49911" y="43535"/>
                  <a:pt x="54281" y="43511"/>
                </a:cubicBezTo>
                <a:cubicBezTo>
                  <a:pt x="54364" y="43178"/>
                  <a:pt x="54483" y="42713"/>
                  <a:pt x="55198" y="42713"/>
                </a:cubicBezTo>
                <a:lnTo>
                  <a:pt x="56043" y="43320"/>
                </a:lnTo>
                <a:cubicBezTo>
                  <a:pt x="56067" y="43356"/>
                  <a:pt x="56079" y="43440"/>
                  <a:pt x="56091" y="43511"/>
                </a:cubicBezTo>
                <a:lnTo>
                  <a:pt x="62115" y="43511"/>
                </a:lnTo>
                <a:cubicBezTo>
                  <a:pt x="62139" y="43309"/>
                  <a:pt x="62699" y="42308"/>
                  <a:pt x="63211" y="42308"/>
                </a:cubicBezTo>
                <a:cubicBezTo>
                  <a:pt x="63603" y="42308"/>
                  <a:pt x="64473" y="43201"/>
                  <a:pt x="64663" y="43451"/>
                </a:cubicBezTo>
                <a:cubicBezTo>
                  <a:pt x="64699" y="43487"/>
                  <a:pt x="76105" y="43785"/>
                  <a:pt x="77677" y="43975"/>
                </a:cubicBezTo>
                <a:cubicBezTo>
                  <a:pt x="77510" y="42654"/>
                  <a:pt x="77272" y="30867"/>
                  <a:pt x="77272" y="29974"/>
                </a:cubicBezTo>
                <a:cubicBezTo>
                  <a:pt x="77058" y="29974"/>
                  <a:pt x="75843" y="29795"/>
                  <a:pt x="75676" y="29509"/>
                </a:cubicBezTo>
                <a:cubicBezTo>
                  <a:pt x="75510" y="29224"/>
                  <a:pt x="76760" y="28092"/>
                  <a:pt x="77272" y="27700"/>
                </a:cubicBezTo>
                <a:cubicBezTo>
                  <a:pt x="77296" y="23128"/>
                  <a:pt x="77391" y="18901"/>
                  <a:pt x="77450" y="17246"/>
                </a:cubicBezTo>
                <a:lnTo>
                  <a:pt x="75807" y="17162"/>
                </a:lnTo>
                <a:lnTo>
                  <a:pt x="75629" y="15984"/>
                </a:lnTo>
                <a:cubicBezTo>
                  <a:pt x="76486" y="15805"/>
                  <a:pt x="77200" y="15650"/>
                  <a:pt x="77653" y="15555"/>
                </a:cubicBezTo>
                <a:cubicBezTo>
                  <a:pt x="78248" y="10043"/>
                  <a:pt x="79070" y="2232"/>
                  <a:pt x="79141" y="434"/>
                </a:cubicBezTo>
                <a:cubicBezTo>
                  <a:pt x="77462" y="256"/>
                  <a:pt x="71783" y="172"/>
                  <a:pt x="67890" y="113"/>
                </a:cubicBezTo>
                <a:cubicBezTo>
                  <a:pt x="62973" y="53"/>
                  <a:pt x="59638" y="0"/>
                  <a:pt x="57914" y="0"/>
                </a:cubicBezTo>
                <a:close/>
              </a:path>
            </a:pathLst>
          </a:custGeom>
          <a:solidFill>
            <a:srgbClr val="FEFCE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  <p:sp>
        <p:nvSpPr>
          <p:cNvPr id="105" name="Google Shape;105;p3"/>
          <p:cNvSpPr/>
          <p:nvPr/>
        </p:nvSpPr>
        <p:spPr>
          <a:xfrm>
            <a:off x="415737" y="201665"/>
            <a:ext cx="11423472" cy="6423736"/>
          </a:xfrm>
          <a:custGeom>
            <a:avLst/>
            <a:gdLst/>
            <a:ahLst/>
            <a:cxnLst/>
            <a:rect l="l" t="t" r="r" b="b"/>
            <a:pathLst>
              <a:path w="79475" h="44691" extrusionOk="0">
                <a:moveTo>
                  <a:pt x="386" y="11445"/>
                </a:moveTo>
                <a:cubicBezTo>
                  <a:pt x="381" y="11449"/>
                  <a:pt x="375" y="11452"/>
                  <a:pt x="370" y="11456"/>
                </a:cubicBezTo>
                <a:cubicBezTo>
                  <a:pt x="375" y="11452"/>
                  <a:pt x="380" y="11449"/>
                  <a:pt x="386" y="11445"/>
                </a:cubicBezTo>
                <a:close/>
                <a:moveTo>
                  <a:pt x="57324" y="185"/>
                </a:moveTo>
                <a:cubicBezTo>
                  <a:pt x="57485" y="185"/>
                  <a:pt x="57649" y="193"/>
                  <a:pt x="57806" y="193"/>
                </a:cubicBezTo>
                <a:cubicBezTo>
                  <a:pt x="58431" y="190"/>
                  <a:pt x="59057" y="189"/>
                  <a:pt x="59683" y="189"/>
                </a:cubicBezTo>
                <a:cubicBezTo>
                  <a:pt x="65348" y="189"/>
                  <a:pt x="71029" y="286"/>
                  <a:pt x="76701" y="490"/>
                </a:cubicBezTo>
                <a:cubicBezTo>
                  <a:pt x="77368" y="514"/>
                  <a:pt x="78058" y="526"/>
                  <a:pt x="78725" y="585"/>
                </a:cubicBezTo>
                <a:cubicBezTo>
                  <a:pt x="79070" y="621"/>
                  <a:pt x="79094" y="562"/>
                  <a:pt x="79130" y="883"/>
                </a:cubicBezTo>
                <a:cubicBezTo>
                  <a:pt x="79142" y="1086"/>
                  <a:pt x="79094" y="1324"/>
                  <a:pt x="79082" y="1514"/>
                </a:cubicBezTo>
                <a:cubicBezTo>
                  <a:pt x="78963" y="2967"/>
                  <a:pt x="78832" y="4443"/>
                  <a:pt x="78677" y="5908"/>
                </a:cubicBezTo>
                <a:cubicBezTo>
                  <a:pt x="78487" y="7836"/>
                  <a:pt x="78296" y="9789"/>
                  <a:pt x="78082" y="11718"/>
                </a:cubicBezTo>
                <a:cubicBezTo>
                  <a:pt x="77987" y="12694"/>
                  <a:pt x="77880" y="13658"/>
                  <a:pt x="77772" y="14635"/>
                </a:cubicBezTo>
                <a:cubicBezTo>
                  <a:pt x="77760" y="14790"/>
                  <a:pt x="77749" y="14921"/>
                  <a:pt x="77725" y="15075"/>
                </a:cubicBezTo>
                <a:cubicBezTo>
                  <a:pt x="77701" y="15409"/>
                  <a:pt x="77749" y="15528"/>
                  <a:pt x="77463" y="15671"/>
                </a:cubicBezTo>
                <a:cubicBezTo>
                  <a:pt x="76998" y="15885"/>
                  <a:pt x="76284" y="15921"/>
                  <a:pt x="75796" y="16028"/>
                </a:cubicBezTo>
                <a:cubicBezTo>
                  <a:pt x="75748" y="16040"/>
                  <a:pt x="75641" y="16087"/>
                  <a:pt x="75665" y="16147"/>
                </a:cubicBezTo>
                <a:cubicBezTo>
                  <a:pt x="75725" y="16528"/>
                  <a:pt x="75784" y="16933"/>
                  <a:pt x="75844" y="17314"/>
                </a:cubicBezTo>
                <a:cubicBezTo>
                  <a:pt x="75844" y="17361"/>
                  <a:pt x="75915" y="17361"/>
                  <a:pt x="75939" y="17361"/>
                </a:cubicBezTo>
                <a:cubicBezTo>
                  <a:pt x="76320" y="17373"/>
                  <a:pt x="76677" y="17409"/>
                  <a:pt x="77046" y="17421"/>
                </a:cubicBezTo>
                <a:cubicBezTo>
                  <a:pt x="77078" y="17421"/>
                  <a:pt x="77175" y="17416"/>
                  <a:pt x="77278" y="17416"/>
                </a:cubicBezTo>
                <a:cubicBezTo>
                  <a:pt x="77398" y="17416"/>
                  <a:pt x="77524" y="17422"/>
                  <a:pt x="77563" y="17450"/>
                </a:cubicBezTo>
                <a:lnTo>
                  <a:pt x="77563" y="17450"/>
                </a:lnTo>
                <a:cubicBezTo>
                  <a:pt x="77562" y="17449"/>
                  <a:pt x="77560" y="17449"/>
                  <a:pt x="77559" y="17449"/>
                </a:cubicBezTo>
                <a:cubicBezTo>
                  <a:pt x="77505" y="17449"/>
                  <a:pt x="77463" y="18019"/>
                  <a:pt x="77463" y="18064"/>
                </a:cubicBezTo>
                <a:cubicBezTo>
                  <a:pt x="77415" y="19493"/>
                  <a:pt x="77391" y="20921"/>
                  <a:pt x="77368" y="22350"/>
                </a:cubicBezTo>
                <a:cubicBezTo>
                  <a:pt x="77356" y="23231"/>
                  <a:pt x="77344" y="24100"/>
                  <a:pt x="77332" y="24969"/>
                </a:cubicBezTo>
                <a:cubicBezTo>
                  <a:pt x="77332" y="25434"/>
                  <a:pt x="77308" y="25910"/>
                  <a:pt x="77308" y="26362"/>
                </a:cubicBezTo>
                <a:cubicBezTo>
                  <a:pt x="77308" y="26767"/>
                  <a:pt x="77451" y="27494"/>
                  <a:pt x="77237" y="27839"/>
                </a:cubicBezTo>
                <a:cubicBezTo>
                  <a:pt x="76998" y="28232"/>
                  <a:pt x="75344" y="29137"/>
                  <a:pt x="75760" y="29720"/>
                </a:cubicBezTo>
                <a:cubicBezTo>
                  <a:pt x="75963" y="29982"/>
                  <a:pt x="76641" y="30041"/>
                  <a:pt x="76927" y="30089"/>
                </a:cubicBezTo>
                <a:cubicBezTo>
                  <a:pt x="77308" y="30149"/>
                  <a:pt x="77249" y="30030"/>
                  <a:pt x="77284" y="30351"/>
                </a:cubicBezTo>
                <a:cubicBezTo>
                  <a:pt x="77344" y="31006"/>
                  <a:pt x="77296" y="31708"/>
                  <a:pt x="77308" y="32375"/>
                </a:cubicBezTo>
                <a:cubicBezTo>
                  <a:pt x="77356" y="34518"/>
                  <a:pt x="77403" y="36649"/>
                  <a:pt x="77463" y="38793"/>
                </a:cubicBezTo>
                <a:cubicBezTo>
                  <a:pt x="77509" y="40500"/>
                  <a:pt x="77477" y="42241"/>
                  <a:pt x="77648" y="43940"/>
                </a:cubicBezTo>
                <a:lnTo>
                  <a:pt x="77648" y="43940"/>
                </a:lnTo>
                <a:cubicBezTo>
                  <a:pt x="75419" y="43712"/>
                  <a:pt x="73139" y="43730"/>
                  <a:pt x="70902" y="43650"/>
                </a:cubicBezTo>
                <a:cubicBezTo>
                  <a:pt x="69533" y="43603"/>
                  <a:pt x="68140" y="43555"/>
                  <a:pt x="66771" y="43507"/>
                </a:cubicBezTo>
                <a:lnTo>
                  <a:pt x="65438" y="43472"/>
                </a:lnTo>
                <a:cubicBezTo>
                  <a:pt x="65104" y="43448"/>
                  <a:pt x="65045" y="43472"/>
                  <a:pt x="64854" y="43317"/>
                </a:cubicBezTo>
                <a:cubicBezTo>
                  <a:pt x="64447" y="42998"/>
                  <a:pt x="64019" y="42302"/>
                  <a:pt x="63430" y="42302"/>
                </a:cubicBezTo>
                <a:cubicBezTo>
                  <a:pt x="63382" y="42302"/>
                  <a:pt x="63333" y="42307"/>
                  <a:pt x="63282" y="42317"/>
                </a:cubicBezTo>
                <a:cubicBezTo>
                  <a:pt x="62784" y="42416"/>
                  <a:pt x="62317" y="43021"/>
                  <a:pt x="62158" y="43507"/>
                </a:cubicBezTo>
                <a:lnTo>
                  <a:pt x="57722" y="43507"/>
                </a:lnTo>
                <a:cubicBezTo>
                  <a:pt x="57524" y="43507"/>
                  <a:pt x="57220" y="43555"/>
                  <a:pt x="56958" y="43555"/>
                </a:cubicBezTo>
                <a:cubicBezTo>
                  <a:pt x="56827" y="43555"/>
                  <a:pt x="56706" y="43543"/>
                  <a:pt x="56615" y="43507"/>
                </a:cubicBezTo>
                <a:cubicBezTo>
                  <a:pt x="56436" y="43448"/>
                  <a:pt x="56329" y="43329"/>
                  <a:pt x="56163" y="43198"/>
                </a:cubicBezTo>
                <a:cubicBezTo>
                  <a:pt x="55890" y="42967"/>
                  <a:pt x="55627" y="42719"/>
                  <a:pt x="55284" y="42719"/>
                </a:cubicBezTo>
                <a:cubicBezTo>
                  <a:pt x="55237" y="42719"/>
                  <a:pt x="55189" y="42723"/>
                  <a:pt x="55139" y="42733"/>
                </a:cubicBezTo>
                <a:cubicBezTo>
                  <a:pt x="54661" y="42833"/>
                  <a:pt x="54453" y="43109"/>
                  <a:pt x="54321" y="43532"/>
                </a:cubicBezTo>
                <a:lnTo>
                  <a:pt x="54321" y="43532"/>
                </a:lnTo>
                <a:cubicBezTo>
                  <a:pt x="50311" y="43545"/>
                  <a:pt x="46290" y="43591"/>
                  <a:pt x="42292" y="43626"/>
                </a:cubicBezTo>
                <a:cubicBezTo>
                  <a:pt x="41756" y="43626"/>
                  <a:pt x="41232" y="43650"/>
                  <a:pt x="40696" y="43650"/>
                </a:cubicBezTo>
                <a:cubicBezTo>
                  <a:pt x="40665" y="43650"/>
                  <a:pt x="40635" y="43650"/>
                  <a:pt x="40607" y="43650"/>
                </a:cubicBezTo>
                <a:cubicBezTo>
                  <a:pt x="40181" y="43650"/>
                  <a:pt x="40059" y="43640"/>
                  <a:pt x="39791" y="43305"/>
                </a:cubicBezTo>
                <a:cubicBezTo>
                  <a:pt x="39530" y="42948"/>
                  <a:pt x="39113" y="42352"/>
                  <a:pt x="38613" y="42245"/>
                </a:cubicBezTo>
                <a:cubicBezTo>
                  <a:pt x="38563" y="42234"/>
                  <a:pt x="38514" y="42229"/>
                  <a:pt x="38465" y="42229"/>
                </a:cubicBezTo>
                <a:cubicBezTo>
                  <a:pt x="37817" y="42229"/>
                  <a:pt x="37271" y="43159"/>
                  <a:pt x="37072" y="43712"/>
                </a:cubicBezTo>
                <a:lnTo>
                  <a:pt x="37072" y="43712"/>
                </a:lnTo>
                <a:cubicBezTo>
                  <a:pt x="34125" y="43748"/>
                  <a:pt x="31166" y="43794"/>
                  <a:pt x="28230" y="43853"/>
                </a:cubicBezTo>
                <a:cubicBezTo>
                  <a:pt x="26683" y="43888"/>
                  <a:pt x="25147" y="43912"/>
                  <a:pt x="23599" y="43948"/>
                </a:cubicBezTo>
                <a:cubicBezTo>
                  <a:pt x="22825" y="43960"/>
                  <a:pt x="22051" y="43972"/>
                  <a:pt x="21289" y="43984"/>
                </a:cubicBezTo>
                <a:cubicBezTo>
                  <a:pt x="20991" y="43995"/>
                  <a:pt x="20647" y="44048"/>
                  <a:pt x="20316" y="44048"/>
                </a:cubicBezTo>
                <a:cubicBezTo>
                  <a:pt x="19959" y="44048"/>
                  <a:pt x="19619" y="43986"/>
                  <a:pt x="19372" y="43746"/>
                </a:cubicBezTo>
                <a:cubicBezTo>
                  <a:pt x="19058" y="43431"/>
                  <a:pt x="18604" y="42968"/>
                  <a:pt x="18127" y="42968"/>
                </a:cubicBezTo>
                <a:cubicBezTo>
                  <a:pt x="18062" y="42968"/>
                  <a:pt x="17997" y="42977"/>
                  <a:pt x="17932" y="42995"/>
                </a:cubicBezTo>
                <a:cubicBezTo>
                  <a:pt x="17646" y="43067"/>
                  <a:pt x="17396" y="43305"/>
                  <a:pt x="17181" y="43495"/>
                </a:cubicBezTo>
                <a:cubicBezTo>
                  <a:pt x="17051" y="43626"/>
                  <a:pt x="16943" y="43769"/>
                  <a:pt x="16812" y="43900"/>
                </a:cubicBezTo>
                <a:cubicBezTo>
                  <a:pt x="16625" y="44088"/>
                  <a:pt x="16538" y="44101"/>
                  <a:pt x="16335" y="44101"/>
                </a:cubicBezTo>
                <a:cubicBezTo>
                  <a:pt x="16301" y="44101"/>
                  <a:pt x="16264" y="44101"/>
                  <a:pt x="16223" y="44101"/>
                </a:cubicBezTo>
                <a:cubicBezTo>
                  <a:pt x="16182" y="44101"/>
                  <a:pt x="16137" y="44101"/>
                  <a:pt x="16086" y="44103"/>
                </a:cubicBezTo>
                <a:cubicBezTo>
                  <a:pt x="13276" y="44162"/>
                  <a:pt x="10443" y="44246"/>
                  <a:pt x="7633" y="44317"/>
                </a:cubicBezTo>
                <a:cubicBezTo>
                  <a:pt x="5629" y="44376"/>
                  <a:pt x="3614" y="44423"/>
                  <a:pt x="1611" y="44505"/>
                </a:cubicBezTo>
                <a:lnTo>
                  <a:pt x="1611" y="44505"/>
                </a:lnTo>
                <a:cubicBezTo>
                  <a:pt x="1082" y="41580"/>
                  <a:pt x="857" y="38549"/>
                  <a:pt x="691" y="35590"/>
                </a:cubicBezTo>
                <a:cubicBezTo>
                  <a:pt x="668" y="34935"/>
                  <a:pt x="620" y="34268"/>
                  <a:pt x="632" y="33613"/>
                </a:cubicBezTo>
                <a:cubicBezTo>
                  <a:pt x="644" y="33256"/>
                  <a:pt x="608" y="32970"/>
                  <a:pt x="822" y="32732"/>
                </a:cubicBezTo>
                <a:cubicBezTo>
                  <a:pt x="1227" y="32304"/>
                  <a:pt x="1882" y="31958"/>
                  <a:pt x="2358" y="31601"/>
                </a:cubicBezTo>
                <a:cubicBezTo>
                  <a:pt x="2727" y="31339"/>
                  <a:pt x="3084" y="31065"/>
                  <a:pt x="3465" y="30803"/>
                </a:cubicBezTo>
                <a:cubicBezTo>
                  <a:pt x="3537" y="30744"/>
                  <a:pt x="3465" y="30684"/>
                  <a:pt x="3406" y="30684"/>
                </a:cubicBezTo>
                <a:cubicBezTo>
                  <a:pt x="2632" y="30696"/>
                  <a:pt x="1834" y="30732"/>
                  <a:pt x="1060" y="30732"/>
                </a:cubicBezTo>
                <a:cubicBezTo>
                  <a:pt x="1011" y="30732"/>
                  <a:pt x="966" y="30732"/>
                  <a:pt x="925" y="30732"/>
                </a:cubicBezTo>
                <a:cubicBezTo>
                  <a:pt x="521" y="30732"/>
                  <a:pt x="559" y="30713"/>
                  <a:pt x="548" y="30280"/>
                </a:cubicBezTo>
                <a:lnTo>
                  <a:pt x="548" y="29327"/>
                </a:lnTo>
                <a:cubicBezTo>
                  <a:pt x="525" y="27398"/>
                  <a:pt x="513" y="25469"/>
                  <a:pt x="501" y="23541"/>
                </a:cubicBezTo>
                <a:cubicBezTo>
                  <a:pt x="465" y="19683"/>
                  <a:pt x="394" y="15814"/>
                  <a:pt x="453" y="11944"/>
                </a:cubicBezTo>
                <a:cubicBezTo>
                  <a:pt x="453" y="11777"/>
                  <a:pt x="465" y="11599"/>
                  <a:pt x="465" y="11444"/>
                </a:cubicBezTo>
                <a:cubicBezTo>
                  <a:pt x="465" y="11431"/>
                  <a:pt x="465" y="11420"/>
                  <a:pt x="465" y="11411"/>
                </a:cubicBezTo>
                <a:lnTo>
                  <a:pt x="465" y="11411"/>
                </a:lnTo>
                <a:cubicBezTo>
                  <a:pt x="585" y="11372"/>
                  <a:pt x="756" y="11352"/>
                  <a:pt x="846" y="11325"/>
                </a:cubicBezTo>
                <a:cubicBezTo>
                  <a:pt x="1763" y="11003"/>
                  <a:pt x="2644" y="10503"/>
                  <a:pt x="3477" y="10015"/>
                </a:cubicBezTo>
                <a:cubicBezTo>
                  <a:pt x="3585" y="9956"/>
                  <a:pt x="3537" y="9896"/>
                  <a:pt x="3454" y="9872"/>
                </a:cubicBezTo>
                <a:cubicBezTo>
                  <a:pt x="2858" y="9813"/>
                  <a:pt x="2275" y="9789"/>
                  <a:pt x="1680" y="9718"/>
                </a:cubicBezTo>
                <a:cubicBezTo>
                  <a:pt x="1346" y="9682"/>
                  <a:pt x="858" y="9658"/>
                  <a:pt x="596" y="9432"/>
                </a:cubicBezTo>
                <a:cubicBezTo>
                  <a:pt x="370" y="9253"/>
                  <a:pt x="441" y="9253"/>
                  <a:pt x="489" y="9015"/>
                </a:cubicBezTo>
                <a:cubicBezTo>
                  <a:pt x="572" y="8563"/>
                  <a:pt x="691" y="8170"/>
                  <a:pt x="739" y="7705"/>
                </a:cubicBezTo>
                <a:cubicBezTo>
                  <a:pt x="858" y="6527"/>
                  <a:pt x="798" y="5336"/>
                  <a:pt x="727" y="4157"/>
                </a:cubicBezTo>
                <a:cubicBezTo>
                  <a:pt x="679" y="3407"/>
                  <a:pt x="620" y="2633"/>
                  <a:pt x="548" y="1871"/>
                </a:cubicBezTo>
                <a:cubicBezTo>
                  <a:pt x="537" y="1621"/>
                  <a:pt x="382" y="1026"/>
                  <a:pt x="501" y="919"/>
                </a:cubicBezTo>
                <a:cubicBezTo>
                  <a:pt x="691" y="705"/>
                  <a:pt x="1406" y="705"/>
                  <a:pt x="1668" y="681"/>
                </a:cubicBezTo>
                <a:cubicBezTo>
                  <a:pt x="2644" y="550"/>
                  <a:pt x="3644" y="502"/>
                  <a:pt x="4644" y="466"/>
                </a:cubicBezTo>
                <a:cubicBezTo>
                  <a:pt x="5484" y="440"/>
                  <a:pt x="6324" y="429"/>
                  <a:pt x="7165" y="429"/>
                </a:cubicBezTo>
                <a:cubicBezTo>
                  <a:pt x="9401" y="429"/>
                  <a:pt x="11639" y="512"/>
                  <a:pt x="13872" y="633"/>
                </a:cubicBezTo>
                <a:cubicBezTo>
                  <a:pt x="14348" y="669"/>
                  <a:pt x="14824" y="681"/>
                  <a:pt x="15300" y="728"/>
                </a:cubicBezTo>
                <a:cubicBezTo>
                  <a:pt x="15955" y="788"/>
                  <a:pt x="15979" y="1216"/>
                  <a:pt x="16098" y="1800"/>
                </a:cubicBezTo>
                <a:cubicBezTo>
                  <a:pt x="16324" y="2883"/>
                  <a:pt x="16931" y="3312"/>
                  <a:pt x="17896" y="3717"/>
                </a:cubicBezTo>
                <a:cubicBezTo>
                  <a:pt x="17920" y="3723"/>
                  <a:pt x="17946" y="3726"/>
                  <a:pt x="17972" y="3726"/>
                </a:cubicBezTo>
                <a:cubicBezTo>
                  <a:pt x="18052" y="3726"/>
                  <a:pt x="18137" y="3699"/>
                  <a:pt x="18182" y="3645"/>
                </a:cubicBezTo>
                <a:cubicBezTo>
                  <a:pt x="18658" y="3026"/>
                  <a:pt x="19206" y="2407"/>
                  <a:pt x="19598" y="1752"/>
                </a:cubicBezTo>
                <a:cubicBezTo>
                  <a:pt x="19820" y="1359"/>
                  <a:pt x="19803" y="1094"/>
                  <a:pt x="20175" y="1094"/>
                </a:cubicBezTo>
                <a:cubicBezTo>
                  <a:pt x="20243" y="1094"/>
                  <a:pt x="20323" y="1103"/>
                  <a:pt x="20420" y="1121"/>
                </a:cubicBezTo>
                <a:cubicBezTo>
                  <a:pt x="20861" y="1216"/>
                  <a:pt x="21313" y="1383"/>
                  <a:pt x="21753" y="1502"/>
                </a:cubicBezTo>
                <a:cubicBezTo>
                  <a:pt x="22327" y="1652"/>
                  <a:pt x="22889" y="1755"/>
                  <a:pt x="23460" y="1755"/>
                </a:cubicBezTo>
                <a:cubicBezTo>
                  <a:pt x="23707" y="1755"/>
                  <a:pt x="23955" y="1736"/>
                  <a:pt x="24206" y="1693"/>
                </a:cubicBezTo>
                <a:cubicBezTo>
                  <a:pt x="25063" y="1538"/>
                  <a:pt x="25802" y="1109"/>
                  <a:pt x="26623" y="871"/>
                </a:cubicBezTo>
                <a:cubicBezTo>
                  <a:pt x="27071" y="736"/>
                  <a:pt x="27535" y="691"/>
                  <a:pt x="28003" y="691"/>
                </a:cubicBezTo>
                <a:cubicBezTo>
                  <a:pt x="28604" y="691"/>
                  <a:pt x="29213" y="765"/>
                  <a:pt x="29802" y="812"/>
                </a:cubicBezTo>
                <a:cubicBezTo>
                  <a:pt x="30350" y="859"/>
                  <a:pt x="30909" y="883"/>
                  <a:pt x="31457" y="919"/>
                </a:cubicBezTo>
                <a:cubicBezTo>
                  <a:pt x="31563" y="924"/>
                  <a:pt x="31673" y="925"/>
                  <a:pt x="31786" y="925"/>
                </a:cubicBezTo>
                <a:cubicBezTo>
                  <a:pt x="31891" y="925"/>
                  <a:pt x="31999" y="924"/>
                  <a:pt x="32107" y="924"/>
                </a:cubicBezTo>
                <a:cubicBezTo>
                  <a:pt x="32416" y="924"/>
                  <a:pt x="32729" y="933"/>
                  <a:pt x="33005" y="1002"/>
                </a:cubicBezTo>
                <a:cubicBezTo>
                  <a:pt x="33755" y="1181"/>
                  <a:pt x="33755" y="2133"/>
                  <a:pt x="34588" y="2276"/>
                </a:cubicBezTo>
                <a:cubicBezTo>
                  <a:pt x="34672" y="2290"/>
                  <a:pt x="34760" y="2297"/>
                  <a:pt x="34849" y="2297"/>
                </a:cubicBezTo>
                <a:cubicBezTo>
                  <a:pt x="35214" y="2297"/>
                  <a:pt x="35602" y="2177"/>
                  <a:pt x="35850" y="1919"/>
                </a:cubicBezTo>
                <a:cubicBezTo>
                  <a:pt x="36041" y="1717"/>
                  <a:pt x="36136" y="1228"/>
                  <a:pt x="36374" y="1121"/>
                </a:cubicBezTo>
                <a:cubicBezTo>
                  <a:pt x="36431" y="1098"/>
                  <a:pt x="36504" y="1089"/>
                  <a:pt x="36586" y="1089"/>
                </a:cubicBezTo>
                <a:cubicBezTo>
                  <a:pt x="36796" y="1089"/>
                  <a:pt x="37060" y="1145"/>
                  <a:pt x="37232" y="1145"/>
                </a:cubicBezTo>
                <a:cubicBezTo>
                  <a:pt x="38494" y="1157"/>
                  <a:pt x="39780" y="1169"/>
                  <a:pt x="41042" y="1169"/>
                </a:cubicBezTo>
                <a:cubicBezTo>
                  <a:pt x="41089" y="1169"/>
                  <a:pt x="41127" y="1169"/>
                  <a:pt x="41157" y="1169"/>
                </a:cubicBezTo>
                <a:cubicBezTo>
                  <a:pt x="41308" y="1169"/>
                  <a:pt x="41270" y="1177"/>
                  <a:pt x="41339" y="1276"/>
                </a:cubicBezTo>
                <a:cubicBezTo>
                  <a:pt x="41494" y="1455"/>
                  <a:pt x="41554" y="1800"/>
                  <a:pt x="41673" y="1990"/>
                </a:cubicBezTo>
                <a:cubicBezTo>
                  <a:pt x="41816" y="2252"/>
                  <a:pt x="41994" y="2693"/>
                  <a:pt x="42339" y="2729"/>
                </a:cubicBezTo>
                <a:cubicBezTo>
                  <a:pt x="42359" y="2731"/>
                  <a:pt x="42378" y="2733"/>
                  <a:pt x="42397" y="2733"/>
                </a:cubicBezTo>
                <a:cubicBezTo>
                  <a:pt x="42703" y="2733"/>
                  <a:pt x="43030" y="2394"/>
                  <a:pt x="43220" y="2193"/>
                </a:cubicBezTo>
                <a:cubicBezTo>
                  <a:pt x="43411" y="2002"/>
                  <a:pt x="43578" y="1800"/>
                  <a:pt x="43732" y="1574"/>
                </a:cubicBezTo>
                <a:cubicBezTo>
                  <a:pt x="43994" y="1228"/>
                  <a:pt x="43971" y="1109"/>
                  <a:pt x="44423" y="1109"/>
                </a:cubicBezTo>
                <a:cubicBezTo>
                  <a:pt x="45506" y="1086"/>
                  <a:pt x="46578" y="1038"/>
                  <a:pt x="47661" y="978"/>
                </a:cubicBezTo>
                <a:cubicBezTo>
                  <a:pt x="47940" y="970"/>
                  <a:pt x="48301" y="891"/>
                  <a:pt x="48614" y="891"/>
                </a:cubicBezTo>
                <a:cubicBezTo>
                  <a:pt x="48730" y="891"/>
                  <a:pt x="48839" y="902"/>
                  <a:pt x="48935" y="931"/>
                </a:cubicBezTo>
                <a:cubicBezTo>
                  <a:pt x="49174" y="1002"/>
                  <a:pt x="49364" y="1205"/>
                  <a:pt x="49614" y="1276"/>
                </a:cubicBezTo>
                <a:cubicBezTo>
                  <a:pt x="49708" y="1303"/>
                  <a:pt x="49798" y="1315"/>
                  <a:pt x="49886" y="1315"/>
                </a:cubicBezTo>
                <a:cubicBezTo>
                  <a:pt x="50188" y="1315"/>
                  <a:pt x="50462" y="1176"/>
                  <a:pt x="50757" y="1038"/>
                </a:cubicBezTo>
                <a:cubicBezTo>
                  <a:pt x="51031" y="919"/>
                  <a:pt x="51221" y="788"/>
                  <a:pt x="51519" y="740"/>
                </a:cubicBezTo>
                <a:cubicBezTo>
                  <a:pt x="52055" y="633"/>
                  <a:pt x="52650" y="645"/>
                  <a:pt x="53198" y="585"/>
                </a:cubicBezTo>
                <a:cubicBezTo>
                  <a:pt x="53518" y="560"/>
                  <a:pt x="53925" y="465"/>
                  <a:pt x="54280" y="465"/>
                </a:cubicBezTo>
                <a:cubicBezTo>
                  <a:pt x="54413" y="465"/>
                  <a:pt x="54539" y="478"/>
                  <a:pt x="54650" y="514"/>
                </a:cubicBezTo>
                <a:cubicBezTo>
                  <a:pt x="54865" y="585"/>
                  <a:pt x="55043" y="764"/>
                  <a:pt x="55281" y="824"/>
                </a:cubicBezTo>
                <a:cubicBezTo>
                  <a:pt x="55373" y="848"/>
                  <a:pt x="55460" y="859"/>
                  <a:pt x="55544" y="859"/>
                </a:cubicBezTo>
                <a:cubicBezTo>
                  <a:pt x="55787" y="859"/>
                  <a:pt x="56004" y="766"/>
                  <a:pt x="56234" y="633"/>
                </a:cubicBezTo>
                <a:cubicBezTo>
                  <a:pt x="56448" y="514"/>
                  <a:pt x="56651" y="288"/>
                  <a:pt x="56865" y="204"/>
                </a:cubicBezTo>
                <a:lnTo>
                  <a:pt x="56865" y="204"/>
                </a:lnTo>
                <a:cubicBezTo>
                  <a:pt x="56817" y="226"/>
                  <a:pt x="56807" y="234"/>
                  <a:pt x="56819" y="234"/>
                </a:cubicBezTo>
                <a:cubicBezTo>
                  <a:pt x="56838" y="234"/>
                  <a:pt x="56919" y="212"/>
                  <a:pt x="56972" y="204"/>
                </a:cubicBezTo>
                <a:cubicBezTo>
                  <a:pt x="57084" y="189"/>
                  <a:pt x="57203" y="185"/>
                  <a:pt x="57324" y="185"/>
                </a:cubicBezTo>
                <a:close/>
                <a:moveTo>
                  <a:pt x="58221" y="0"/>
                </a:moveTo>
                <a:cubicBezTo>
                  <a:pt x="58011" y="0"/>
                  <a:pt x="57801" y="1"/>
                  <a:pt x="57591" y="2"/>
                </a:cubicBezTo>
                <a:cubicBezTo>
                  <a:pt x="57511" y="2"/>
                  <a:pt x="57430" y="1"/>
                  <a:pt x="57349" y="1"/>
                </a:cubicBezTo>
                <a:cubicBezTo>
                  <a:pt x="57105" y="1"/>
                  <a:pt x="56862" y="14"/>
                  <a:pt x="56639" y="121"/>
                </a:cubicBezTo>
                <a:cubicBezTo>
                  <a:pt x="56436" y="228"/>
                  <a:pt x="56270" y="443"/>
                  <a:pt x="56043" y="550"/>
                </a:cubicBezTo>
                <a:cubicBezTo>
                  <a:pt x="55862" y="631"/>
                  <a:pt x="55731" y="663"/>
                  <a:pt x="55624" y="663"/>
                </a:cubicBezTo>
                <a:cubicBezTo>
                  <a:pt x="55386" y="663"/>
                  <a:pt x="55264" y="506"/>
                  <a:pt x="54960" y="383"/>
                </a:cubicBezTo>
                <a:cubicBezTo>
                  <a:pt x="54779" y="308"/>
                  <a:pt x="54592" y="282"/>
                  <a:pt x="54401" y="282"/>
                </a:cubicBezTo>
                <a:cubicBezTo>
                  <a:pt x="54075" y="282"/>
                  <a:pt x="53738" y="357"/>
                  <a:pt x="53400" y="395"/>
                </a:cubicBezTo>
                <a:cubicBezTo>
                  <a:pt x="52710" y="454"/>
                  <a:pt x="51805" y="383"/>
                  <a:pt x="51162" y="621"/>
                </a:cubicBezTo>
                <a:cubicBezTo>
                  <a:pt x="50852" y="740"/>
                  <a:pt x="50579" y="990"/>
                  <a:pt x="50245" y="1086"/>
                </a:cubicBezTo>
                <a:cubicBezTo>
                  <a:pt x="50175" y="1102"/>
                  <a:pt x="50110" y="1109"/>
                  <a:pt x="50050" y="1109"/>
                </a:cubicBezTo>
                <a:cubicBezTo>
                  <a:pt x="49762" y="1109"/>
                  <a:pt x="49564" y="946"/>
                  <a:pt x="49269" y="847"/>
                </a:cubicBezTo>
                <a:cubicBezTo>
                  <a:pt x="49041" y="766"/>
                  <a:pt x="48783" y="738"/>
                  <a:pt x="48513" y="738"/>
                </a:cubicBezTo>
                <a:cubicBezTo>
                  <a:pt x="48036" y="738"/>
                  <a:pt x="47524" y="825"/>
                  <a:pt x="47090" y="847"/>
                </a:cubicBezTo>
                <a:cubicBezTo>
                  <a:pt x="46054" y="883"/>
                  <a:pt x="45030" y="931"/>
                  <a:pt x="44006" y="966"/>
                </a:cubicBezTo>
                <a:cubicBezTo>
                  <a:pt x="43947" y="966"/>
                  <a:pt x="43828" y="978"/>
                  <a:pt x="43792" y="1050"/>
                </a:cubicBezTo>
                <a:cubicBezTo>
                  <a:pt x="43621" y="1392"/>
                  <a:pt x="42957" y="2533"/>
                  <a:pt x="42504" y="2533"/>
                </a:cubicBezTo>
                <a:cubicBezTo>
                  <a:pt x="42485" y="2533"/>
                  <a:pt x="42465" y="2531"/>
                  <a:pt x="42447" y="2526"/>
                </a:cubicBezTo>
                <a:cubicBezTo>
                  <a:pt x="42113" y="2467"/>
                  <a:pt x="41708" y="1359"/>
                  <a:pt x="41649" y="1050"/>
                </a:cubicBezTo>
                <a:cubicBezTo>
                  <a:pt x="41649" y="1002"/>
                  <a:pt x="41577" y="1002"/>
                  <a:pt x="41554" y="1002"/>
                </a:cubicBezTo>
                <a:cubicBezTo>
                  <a:pt x="41128" y="1009"/>
                  <a:pt x="40704" y="1012"/>
                  <a:pt x="40280" y="1012"/>
                </a:cubicBezTo>
                <a:cubicBezTo>
                  <a:pt x="39257" y="1012"/>
                  <a:pt x="38238" y="995"/>
                  <a:pt x="37220" y="978"/>
                </a:cubicBezTo>
                <a:cubicBezTo>
                  <a:pt x="37026" y="975"/>
                  <a:pt x="36873" y="965"/>
                  <a:pt x="36743" y="965"/>
                </a:cubicBezTo>
                <a:cubicBezTo>
                  <a:pt x="36426" y="965"/>
                  <a:pt x="36243" y="1022"/>
                  <a:pt x="35922" y="1359"/>
                </a:cubicBezTo>
                <a:cubicBezTo>
                  <a:pt x="35929" y="1352"/>
                  <a:pt x="35934" y="1349"/>
                  <a:pt x="35936" y="1349"/>
                </a:cubicBezTo>
                <a:cubicBezTo>
                  <a:pt x="35951" y="1349"/>
                  <a:pt x="35845" y="1517"/>
                  <a:pt x="35803" y="1538"/>
                </a:cubicBezTo>
                <a:cubicBezTo>
                  <a:pt x="35577" y="1621"/>
                  <a:pt x="35362" y="1693"/>
                  <a:pt x="35124" y="1764"/>
                </a:cubicBezTo>
                <a:cubicBezTo>
                  <a:pt x="34932" y="1938"/>
                  <a:pt x="34758" y="2025"/>
                  <a:pt x="34601" y="2025"/>
                </a:cubicBezTo>
                <a:cubicBezTo>
                  <a:pt x="34446" y="2025"/>
                  <a:pt x="34308" y="1941"/>
                  <a:pt x="34184" y="1776"/>
                </a:cubicBezTo>
                <a:cubicBezTo>
                  <a:pt x="34017" y="1586"/>
                  <a:pt x="33945" y="1300"/>
                  <a:pt x="33791" y="1086"/>
                </a:cubicBezTo>
                <a:cubicBezTo>
                  <a:pt x="33628" y="841"/>
                  <a:pt x="33459" y="809"/>
                  <a:pt x="33228" y="809"/>
                </a:cubicBezTo>
                <a:cubicBezTo>
                  <a:pt x="33144" y="809"/>
                  <a:pt x="33052" y="813"/>
                  <a:pt x="32949" y="813"/>
                </a:cubicBezTo>
                <a:cubicBezTo>
                  <a:pt x="32921" y="813"/>
                  <a:pt x="32892" y="812"/>
                  <a:pt x="32862" y="812"/>
                </a:cubicBezTo>
                <a:cubicBezTo>
                  <a:pt x="31588" y="752"/>
                  <a:pt x="30338" y="669"/>
                  <a:pt x="29088" y="574"/>
                </a:cubicBezTo>
                <a:cubicBezTo>
                  <a:pt x="28791" y="553"/>
                  <a:pt x="28500" y="539"/>
                  <a:pt x="28214" y="539"/>
                </a:cubicBezTo>
                <a:cubicBezTo>
                  <a:pt x="27515" y="539"/>
                  <a:pt x="26840" y="621"/>
                  <a:pt x="26147" y="883"/>
                </a:cubicBezTo>
                <a:cubicBezTo>
                  <a:pt x="25516" y="1121"/>
                  <a:pt x="24909" y="1419"/>
                  <a:pt x="24242" y="1538"/>
                </a:cubicBezTo>
                <a:cubicBezTo>
                  <a:pt x="24010" y="1582"/>
                  <a:pt x="23781" y="1601"/>
                  <a:pt x="23554" y="1601"/>
                </a:cubicBezTo>
                <a:cubicBezTo>
                  <a:pt x="22977" y="1601"/>
                  <a:pt x="22413" y="1477"/>
                  <a:pt x="21849" y="1324"/>
                </a:cubicBezTo>
                <a:cubicBezTo>
                  <a:pt x="21423" y="1201"/>
                  <a:pt x="20794" y="897"/>
                  <a:pt x="20267" y="897"/>
                </a:cubicBezTo>
                <a:cubicBezTo>
                  <a:pt x="20131" y="897"/>
                  <a:pt x="20002" y="918"/>
                  <a:pt x="19884" y="966"/>
                </a:cubicBezTo>
                <a:cubicBezTo>
                  <a:pt x="19432" y="1157"/>
                  <a:pt x="19253" y="1836"/>
                  <a:pt x="18967" y="2217"/>
                </a:cubicBezTo>
                <a:cubicBezTo>
                  <a:pt x="18647" y="2644"/>
                  <a:pt x="18317" y="3080"/>
                  <a:pt x="17995" y="3509"/>
                </a:cubicBezTo>
                <a:lnTo>
                  <a:pt x="17995" y="3509"/>
                </a:lnTo>
                <a:cubicBezTo>
                  <a:pt x="17405" y="3248"/>
                  <a:pt x="16857" y="2965"/>
                  <a:pt x="16586" y="2336"/>
                </a:cubicBezTo>
                <a:cubicBezTo>
                  <a:pt x="16396" y="1859"/>
                  <a:pt x="16491" y="1038"/>
                  <a:pt x="16038" y="705"/>
                </a:cubicBezTo>
                <a:cubicBezTo>
                  <a:pt x="15800" y="526"/>
                  <a:pt x="15384" y="562"/>
                  <a:pt x="15086" y="550"/>
                </a:cubicBezTo>
                <a:cubicBezTo>
                  <a:pt x="14300" y="490"/>
                  <a:pt x="13526" y="454"/>
                  <a:pt x="12740" y="431"/>
                </a:cubicBezTo>
                <a:cubicBezTo>
                  <a:pt x="10779" y="342"/>
                  <a:pt x="8780" y="236"/>
                  <a:pt x="6785" y="236"/>
                </a:cubicBezTo>
                <a:cubicBezTo>
                  <a:pt x="5039" y="236"/>
                  <a:pt x="3296" y="317"/>
                  <a:pt x="1584" y="562"/>
                </a:cubicBezTo>
                <a:cubicBezTo>
                  <a:pt x="1144" y="621"/>
                  <a:pt x="620" y="681"/>
                  <a:pt x="203" y="907"/>
                </a:cubicBezTo>
                <a:cubicBezTo>
                  <a:pt x="179" y="919"/>
                  <a:pt x="144" y="943"/>
                  <a:pt x="144" y="990"/>
                </a:cubicBezTo>
                <a:cubicBezTo>
                  <a:pt x="179" y="2669"/>
                  <a:pt x="429" y="4360"/>
                  <a:pt x="453" y="6038"/>
                </a:cubicBezTo>
                <a:cubicBezTo>
                  <a:pt x="477" y="7134"/>
                  <a:pt x="489" y="8384"/>
                  <a:pt x="13" y="9420"/>
                </a:cubicBezTo>
                <a:cubicBezTo>
                  <a:pt x="1" y="9444"/>
                  <a:pt x="25" y="9456"/>
                  <a:pt x="36" y="9479"/>
                </a:cubicBezTo>
                <a:cubicBezTo>
                  <a:pt x="870" y="10015"/>
                  <a:pt x="1918" y="9979"/>
                  <a:pt x="2882" y="10075"/>
                </a:cubicBezTo>
                <a:cubicBezTo>
                  <a:pt x="2937" y="10080"/>
                  <a:pt x="2996" y="10087"/>
                  <a:pt x="3055" y="10092"/>
                </a:cubicBezTo>
                <a:lnTo>
                  <a:pt x="3055" y="10092"/>
                </a:lnTo>
                <a:cubicBezTo>
                  <a:pt x="2548" y="10263"/>
                  <a:pt x="1995" y="10661"/>
                  <a:pt x="1513" y="10896"/>
                </a:cubicBezTo>
                <a:cubicBezTo>
                  <a:pt x="1287" y="11003"/>
                  <a:pt x="1072" y="11111"/>
                  <a:pt x="834" y="11194"/>
                </a:cubicBezTo>
                <a:cubicBezTo>
                  <a:pt x="679" y="11253"/>
                  <a:pt x="370" y="11253"/>
                  <a:pt x="251" y="11349"/>
                </a:cubicBezTo>
                <a:cubicBezTo>
                  <a:pt x="156" y="11420"/>
                  <a:pt x="179" y="11420"/>
                  <a:pt x="144" y="11515"/>
                </a:cubicBezTo>
                <a:cubicBezTo>
                  <a:pt x="13" y="11813"/>
                  <a:pt x="132" y="12420"/>
                  <a:pt x="132" y="12730"/>
                </a:cubicBezTo>
                <a:cubicBezTo>
                  <a:pt x="120" y="16992"/>
                  <a:pt x="156" y="21243"/>
                  <a:pt x="203" y="25505"/>
                </a:cubicBezTo>
                <a:cubicBezTo>
                  <a:pt x="215" y="27303"/>
                  <a:pt x="239" y="29089"/>
                  <a:pt x="239" y="30887"/>
                </a:cubicBezTo>
                <a:cubicBezTo>
                  <a:pt x="239" y="30934"/>
                  <a:pt x="310" y="30934"/>
                  <a:pt x="334" y="30934"/>
                </a:cubicBezTo>
                <a:cubicBezTo>
                  <a:pt x="457" y="30937"/>
                  <a:pt x="580" y="30938"/>
                  <a:pt x="702" y="30938"/>
                </a:cubicBezTo>
                <a:cubicBezTo>
                  <a:pt x="1222" y="30938"/>
                  <a:pt x="1738" y="30920"/>
                  <a:pt x="2239" y="30911"/>
                </a:cubicBezTo>
                <a:cubicBezTo>
                  <a:pt x="2388" y="30911"/>
                  <a:pt x="2563" y="30921"/>
                  <a:pt x="2731" y="30921"/>
                </a:cubicBezTo>
                <a:cubicBezTo>
                  <a:pt x="2831" y="30921"/>
                  <a:pt x="2928" y="30917"/>
                  <a:pt x="3017" y="30905"/>
                </a:cubicBezTo>
                <a:lnTo>
                  <a:pt x="3017" y="30905"/>
                </a:lnTo>
                <a:cubicBezTo>
                  <a:pt x="2542" y="31120"/>
                  <a:pt x="2048" y="31623"/>
                  <a:pt x="1644" y="31935"/>
                </a:cubicBezTo>
                <a:cubicBezTo>
                  <a:pt x="1322" y="32173"/>
                  <a:pt x="691" y="32470"/>
                  <a:pt x="453" y="32804"/>
                </a:cubicBezTo>
                <a:cubicBezTo>
                  <a:pt x="310" y="33030"/>
                  <a:pt x="334" y="33399"/>
                  <a:pt x="334" y="33673"/>
                </a:cubicBezTo>
                <a:cubicBezTo>
                  <a:pt x="322" y="34256"/>
                  <a:pt x="358" y="34816"/>
                  <a:pt x="382" y="35399"/>
                </a:cubicBezTo>
                <a:cubicBezTo>
                  <a:pt x="453" y="37007"/>
                  <a:pt x="608" y="38614"/>
                  <a:pt x="775" y="40209"/>
                </a:cubicBezTo>
                <a:cubicBezTo>
                  <a:pt x="917" y="41671"/>
                  <a:pt x="1072" y="43181"/>
                  <a:pt x="1333" y="44631"/>
                </a:cubicBezTo>
                <a:lnTo>
                  <a:pt x="1333" y="44631"/>
                </a:lnTo>
                <a:cubicBezTo>
                  <a:pt x="1316" y="44659"/>
                  <a:pt x="1323" y="44682"/>
                  <a:pt x="1372" y="44686"/>
                </a:cubicBezTo>
                <a:lnTo>
                  <a:pt x="1372" y="44686"/>
                </a:lnTo>
                <a:cubicBezTo>
                  <a:pt x="1383" y="44689"/>
                  <a:pt x="1397" y="44691"/>
                  <a:pt x="1412" y="44691"/>
                </a:cubicBezTo>
                <a:cubicBezTo>
                  <a:pt x="1432" y="44691"/>
                  <a:pt x="1453" y="44688"/>
                  <a:pt x="1475" y="44683"/>
                </a:cubicBezTo>
                <a:lnTo>
                  <a:pt x="1475" y="44683"/>
                </a:lnTo>
                <a:cubicBezTo>
                  <a:pt x="5726" y="44507"/>
                  <a:pt x="9978" y="44435"/>
                  <a:pt x="14229" y="44329"/>
                </a:cubicBezTo>
                <a:cubicBezTo>
                  <a:pt x="14955" y="44317"/>
                  <a:pt x="15669" y="44305"/>
                  <a:pt x="16396" y="44281"/>
                </a:cubicBezTo>
                <a:cubicBezTo>
                  <a:pt x="16705" y="44269"/>
                  <a:pt x="16753" y="44305"/>
                  <a:pt x="16943" y="44127"/>
                </a:cubicBezTo>
                <a:cubicBezTo>
                  <a:pt x="17270" y="43833"/>
                  <a:pt x="17566" y="43192"/>
                  <a:pt x="18050" y="43192"/>
                </a:cubicBezTo>
                <a:cubicBezTo>
                  <a:pt x="18096" y="43192"/>
                  <a:pt x="18144" y="43197"/>
                  <a:pt x="18194" y="43210"/>
                </a:cubicBezTo>
                <a:cubicBezTo>
                  <a:pt x="18634" y="43329"/>
                  <a:pt x="18908" y="43829"/>
                  <a:pt x="19253" y="44079"/>
                </a:cubicBezTo>
                <a:cubicBezTo>
                  <a:pt x="19410" y="44198"/>
                  <a:pt x="19576" y="44228"/>
                  <a:pt x="19760" y="44228"/>
                </a:cubicBezTo>
                <a:cubicBezTo>
                  <a:pt x="19925" y="44228"/>
                  <a:pt x="20103" y="44204"/>
                  <a:pt x="20301" y="44198"/>
                </a:cubicBezTo>
                <a:cubicBezTo>
                  <a:pt x="21075" y="44186"/>
                  <a:pt x="21825" y="44162"/>
                  <a:pt x="22599" y="44150"/>
                </a:cubicBezTo>
                <a:cubicBezTo>
                  <a:pt x="24087" y="44127"/>
                  <a:pt x="25599" y="44091"/>
                  <a:pt x="27087" y="44067"/>
                </a:cubicBezTo>
                <a:cubicBezTo>
                  <a:pt x="30433" y="44007"/>
                  <a:pt x="33779" y="43948"/>
                  <a:pt x="37124" y="43900"/>
                </a:cubicBezTo>
                <a:cubicBezTo>
                  <a:pt x="37208" y="43900"/>
                  <a:pt x="37327" y="43865"/>
                  <a:pt x="37351" y="43793"/>
                </a:cubicBezTo>
                <a:cubicBezTo>
                  <a:pt x="37493" y="43335"/>
                  <a:pt x="37913" y="42539"/>
                  <a:pt x="38411" y="42539"/>
                </a:cubicBezTo>
                <a:cubicBezTo>
                  <a:pt x="38496" y="42539"/>
                  <a:pt x="38584" y="42562"/>
                  <a:pt x="38672" y="42614"/>
                </a:cubicBezTo>
                <a:cubicBezTo>
                  <a:pt x="39125" y="42876"/>
                  <a:pt x="39303" y="43388"/>
                  <a:pt x="39660" y="43734"/>
                </a:cubicBezTo>
                <a:cubicBezTo>
                  <a:pt x="39820" y="43882"/>
                  <a:pt x="40062" y="43924"/>
                  <a:pt x="40324" y="43924"/>
                </a:cubicBezTo>
                <a:cubicBezTo>
                  <a:pt x="40651" y="43924"/>
                  <a:pt x="41009" y="43859"/>
                  <a:pt x="41280" y="43853"/>
                </a:cubicBezTo>
                <a:cubicBezTo>
                  <a:pt x="42232" y="43841"/>
                  <a:pt x="43185" y="43829"/>
                  <a:pt x="44137" y="43829"/>
                </a:cubicBezTo>
                <a:cubicBezTo>
                  <a:pt x="47542" y="43781"/>
                  <a:pt x="50960" y="43746"/>
                  <a:pt x="54365" y="43734"/>
                </a:cubicBezTo>
                <a:cubicBezTo>
                  <a:pt x="54436" y="43734"/>
                  <a:pt x="54567" y="43698"/>
                  <a:pt x="54591" y="43626"/>
                </a:cubicBezTo>
                <a:cubicBezTo>
                  <a:pt x="54627" y="43484"/>
                  <a:pt x="54662" y="43305"/>
                  <a:pt x="54770" y="43162"/>
                </a:cubicBezTo>
                <a:cubicBezTo>
                  <a:pt x="54947" y="42944"/>
                  <a:pt x="55044" y="42873"/>
                  <a:pt x="55120" y="42873"/>
                </a:cubicBezTo>
                <a:cubicBezTo>
                  <a:pt x="55222" y="42873"/>
                  <a:pt x="55284" y="43003"/>
                  <a:pt x="55448" y="43079"/>
                </a:cubicBezTo>
                <a:cubicBezTo>
                  <a:pt x="55686" y="43198"/>
                  <a:pt x="56020" y="43424"/>
                  <a:pt x="56079" y="43674"/>
                </a:cubicBezTo>
                <a:cubicBezTo>
                  <a:pt x="56091" y="43722"/>
                  <a:pt x="56151" y="43722"/>
                  <a:pt x="56174" y="43722"/>
                </a:cubicBezTo>
                <a:lnTo>
                  <a:pt x="62211" y="43722"/>
                </a:lnTo>
                <a:cubicBezTo>
                  <a:pt x="62270" y="43722"/>
                  <a:pt x="62413" y="43686"/>
                  <a:pt x="62425" y="43615"/>
                </a:cubicBezTo>
                <a:cubicBezTo>
                  <a:pt x="62520" y="43222"/>
                  <a:pt x="62830" y="42769"/>
                  <a:pt x="63199" y="42650"/>
                </a:cubicBezTo>
                <a:cubicBezTo>
                  <a:pt x="63256" y="42632"/>
                  <a:pt x="63311" y="42623"/>
                  <a:pt x="63365" y="42623"/>
                </a:cubicBezTo>
                <a:cubicBezTo>
                  <a:pt x="63736" y="42623"/>
                  <a:pt x="64059" y="43010"/>
                  <a:pt x="64318" y="43269"/>
                </a:cubicBezTo>
                <a:cubicBezTo>
                  <a:pt x="64533" y="43484"/>
                  <a:pt x="64592" y="43615"/>
                  <a:pt x="64854" y="43674"/>
                </a:cubicBezTo>
                <a:cubicBezTo>
                  <a:pt x="65153" y="43739"/>
                  <a:pt x="65483" y="43755"/>
                  <a:pt x="65818" y="43755"/>
                </a:cubicBezTo>
                <a:cubicBezTo>
                  <a:pt x="66127" y="43755"/>
                  <a:pt x="66440" y="43741"/>
                  <a:pt x="66734" y="43741"/>
                </a:cubicBezTo>
                <a:cubicBezTo>
                  <a:pt x="66820" y="43741"/>
                  <a:pt x="66904" y="43743"/>
                  <a:pt x="66985" y="43746"/>
                </a:cubicBezTo>
                <a:cubicBezTo>
                  <a:pt x="69593" y="43841"/>
                  <a:pt x="72188" y="43912"/>
                  <a:pt x="74796" y="44019"/>
                </a:cubicBezTo>
                <a:cubicBezTo>
                  <a:pt x="75760" y="44055"/>
                  <a:pt x="76748" y="44079"/>
                  <a:pt x="77713" y="44174"/>
                </a:cubicBezTo>
                <a:cubicBezTo>
                  <a:pt x="77727" y="44179"/>
                  <a:pt x="77745" y="44181"/>
                  <a:pt x="77766" y="44181"/>
                </a:cubicBezTo>
                <a:cubicBezTo>
                  <a:pt x="77855" y="44181"/>
                  <a:pt x="77987" y="44139"/>
                  <a:pt x="77987" y="44043"/>
                </a:cubicBezTo>
                <a:cubicBezTo>
                  <a:pt x="77725" y="41674"/>
                  <a:pt x="77784" y="39257"/>
                  <a:pt x="77725" y="36888"/>
                </a:cubicBezTo>
                <a:cubicBezTo>
                  <a:pt x="77665" y="34613"/>
                  <a:pt x="77594" y="32327"/>
                  <a:pt x="77594" y="30041"/>
                </a:cubicBezTo>
                <a:cubicBezTo>
                  <a:pt x="77594" y="29994"/>
                  <a:pt x="77522" y="29994"/>
                  <a:pt x="77487" y="29994"/>
                </a:cubicBezTo>
                <a:cubicBezTo>
                  <a:pt x="77177" y="29982"/>
                  <a:pt x="76213" y="29922"/>
                  <a:pt x="76046" y="29625"/>
                </a:cubicBezTo>
                <a:cubicBezTo>
                  <a:pt x="75844" y="29268"/>
                  <a:pt x="76760" y="28553"/>
                  <a:pt x="76987" y="28339"/>
                </a:cubicBezTo>
                <a:cubicBezTo>
                  <a:pt x="77320" y="28029"/>
                  <a:pt x="77594" y="27958"/>
                  <a:pt x="77606" y="27482"/>
                </a:cubicBezTo>
                <a:cubicBezTo>
                  <a:pt x="77606" y="26541"/>
                  <a:pt x="77630" y="25600"/>
                  <a:pt x="77641" y="24672"/>
                </a:cubicBezTo>
                <a:cubicBezTo>
                  <a:pt x="77665" y="22231"/>
                  <a:pt x="77701" y="19790"/>
                  <a:pt x="77784" y="17349"/>
                </a:cubicBezTo>
                <a:cubicBezTo>
                  <a:pt x="77784" y="17290"/>
                  <a:pt x="77749" y="17290"/>
                  <a:pt x="77689" y="17266"/>
                </a:cubicBezTo>
                <a:cubicBezTo>
                  <a:pt x="77624" y="17263"/>
                  <a:pt x="77556" y="17261"/>
                  <a:pt x="77485" y="17261"/>
                </a:cubicBezTo>
                <a:cubicBezTo>
                  <a:pt x="77307" y="17261"/>
                  <a:pt x="77112" y="17269"/>
                  <a:pt x="76920" y="17269"/>
                </a:cubicBezTo>
                <a:cubicBezTo>
                  <a:pt x="76650" y="17269"/>
                  <a:pt x="76385" y="17254"/>
                  <a:pt x="76177" y="17183"/>
                </a:cubicBezTo>
                <a:cubicBezTo>
                  <a:pt x="76155" y="17175"/>
                  <a:pt x="76137" y="17169"/>
                  <a:pt x="76124" y="17164"/>
                </a:cubicBezTo>
                <a:lnTo>
                  <a:pt x="76124" y="17164"/>
                </a:lnTo>
                <a:cubicBezTo>
                  <a:pt x="76084" y="17069"/>
                  <a:pt x="76092" y="16862"/>
                  <a:pt x="76082" y="16778"/>
                </a:cubicBezTo>
                <a:cubicBezTo>
                  <a:pt x="76040" y="16568"/>
                  <a:pt x="76007" y="16348"/>
                  <a:pt x="75975" y="16135"/>
                </a:cubicBezTo>
                <a:lnTo>
                  <a:pt x="75975" y="16135"/>
                </a:lnTo>
                <a:cubicBezTo>
                  <a:pt x="76600" y="15994"/>
                  <a:pt x="77217" y="15863"/>
                  <a:pt x="77844" y="15742"/>
                </a:cubicBezTo>
                <a:cubicBezTo>
                  <a:pt x="77891" y="15718"/>
                  <a:pt x="77987" y="15694"/>
                  <a:pt x="77987" y="15635"/>
                </a:cubicBezTo>
                <a:cubicBezTo>
                  <a:pt x="78534" y="10622"/>
                  <a:pt x="79237" y="5562"/>
                  <a:pt x="79475" y="514"/>
                </a:cubicBezTo>
                <a:cubicBezTo>
                  <a:pt x="79475" y="466"/>
                  <a:pt x="79439" y="454"/>
                  <a:pt x="79415" y="454"/>
                </a:cubicBezTo>
                <a:cubicBezTo>
                  <a:pt x="77177" y="228"/>
                  <a:pt x="74903" y="240"/>
                  <a:pt x="72665" y="204"/>
                </a:cubicBezTo>
                <a:cubicBezTo>
                  <a:pt x="69593" y="145"/>
                  <a:pt x="66509" y="109"/>
                  <a:pt x="63425" y="62"/>
                </a:cubicBezTo>
                <a:cubicBezTo>
                  <a:pt x="61684" y="40"/>
                  <a:pt x="59952" y="0"/>
                  <a:pt x="58221" y="0"/>
                </a:cubicBezTo>
                <a:close/>
              </a:path>
            </a:pathLst>
          </a:custGeom>
          <a:solidFill>
            <a:srgbClr val="BC9E6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  <p:sp>
        <p:nvSpPr>
          <p:cNvPr id="106" name="Google Shape;106;p3"/>
          <p:cNvSpPr txBox="1">
            <a:spLocks noGrp="1"/>
          </p:cNvSpPr>
          <p:nvPr>
            <p:ph type="title"/>
          </p:nvPr>
        </p:nvSpPr>
        <p:spPr>
          <a:xfrm>
            <a:off x="914400" y="3337600"/>
            <a:ext cx="57652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107" name="Google Shape;107;p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>
                <a:solidFill>
                  <a:srgbClr val="A01127"/>
                </a:solidFill>
              </a:rPr>
              <a:pPr/>
              <a:t>‹#›</a:t>
            </a:fld>
            <a:endParaRPr lang="en">
              <a:solidFill>
                <a:srgbClr val="A01127"/>
              </a:solidFill>
            </a:endParaRPr>
          </a:p>
        </p:txBody>
      </p:sp>
      <p:sp>
        <p:nvSpPr>
          <p:cNvPr id="108" name="Google Shape;108;p3"/>
          <p:cNvSpPr txBox="1">
            <a:spLocks noGrp="1"/>
          </p:cNvSpPr>
          <p:nvPr>
            <p:ph type="title" idx="2" hasCustomPrompt="1"/>
          </p:nvPr>
        </p:nvSpPr>
        <p:spPr>
          <a:xfrm>
            <a:off x="914400" y="1780000"/>
            <a:ext cx="5765200" cy="155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7000"/>
              <a:buNone/>
              <a:defRPr sz="93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9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9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9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9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9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9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9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9333"/>
            </a:lvl9pPr>
          </a:lstStyle>
          <a:p>
            <a:r>
              <a:t>xx%</a:t>
            </a:r>
          </a:p>
        </p:txBody>
      </p:sp>
      <p:sp>
        <p:nvSpPr>
          <p:cNvPr id="109" name="Google Shape;109;p3"/>
          <p:cNvSpPr txBox="1">
            <a:spLocks noGrp="1"/>
          </p:cNvSpPr>
          <p:nvPr>
            <p:ph type="subTitle" idx="1"/>
          </p:nvPr>
        </p:nvSpPr>
        <p:spPr>
          <a:xfrm>
            <a:off x="914400" y="4460000"/>
            <a:ext cx="5765200" cy="61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497510"/>
      </p:ext>
    </p:extLst>
  </p:cSld>
  <p:clrMapOvr>
    <a:masterClrMapping/>
  </p:clrMapOvr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4"/>
          <p:cNvSpPr/>
          <p:nvPr/>
        </p:nvSpPr>
        <p:spPr>
          <a:xfrm>
            <a:off x="-100" y="1"/>
            <a:ext cx="12191888" cy="6848908"/>
          </a:xfrm>
          <a:custGeom>
            <a:avLst/>
            <a:gdLst/>
            <a:ahLst/>
            <a:cxnLst/>
            <a:rect l="l" t="t" r="r" b="b"/>
            <a:pathLst>
              <a:path w="84821" h="47649" extrusionOk="0">
                <a:moveTo>
                  <a:pt x="1" y="0"/>
                </a:moveTo>
                <a:lnTo>
                  <a:pt x="1" y="47649"/>
                </a:lnTo>
                <a:lnTo>
                  <a:pt x="84821" y="47649"/>
                </a:lnTo>
                <a:lnTo>
                  <a:pt x="84821" y="0"/>
                </a:lnTo>
                <a:close/>
              </a:path>
            </a:pathLst>
          </a:custGeom>
          <a:solidFill>
            <a:srgbClr val="EFDAA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  <p:sp>
        <p:nvSpPr>
          <p:cNvPr id="112" name="Google Shape;112;p4"/>
          <p:cNvSpPr/>
          <p:nvPr/>
        </p:nvSpPr>
        <p:spPr>
          <a:xfrm>
            <a:off x="443193" y="226821"/>
            <a:ext cx="11375607" cy="6385932"/>
          </a:xfrm>
          <a:custGeom>
            <a:avLst/>
            <a:gdLst/>
            <a:ahLst/>
            <a:cxnLst/>
            <a:rect l="l" t="t" r="r" b="b"/>
            <a:pathLst>
              <a:path w="79142" h="44428" extrusionOk="0">
                <a:moveTo>
                  <a:pt x="57914" y="0"/>
                </a:moveTo>
                <a:cubicBezTo>
                  <a:pt x="57216" y="0"/>
                  <a:pt x="56783" y="9"/>
                  <a:pt x="56614" y="29"/>
                </a:cubicBezTo>
                <a:cubicBezTo>
                  <a:pt x="56507" y="137"/>
                  <a:pt x="55781" y="684"/>
                  <a:pt x="55436" y="684"/>
                </a:cubicBezTo>
                <a:cubicBezTo>
                  <a:pt x="55150" y="684"/>
                  <a:pt x="54543" y="315"/>
                  <a:pt x="54495" y="256"/>
                </a:cubicBezTo>
                <a:cubicBezTo>
                  <a:pt x="53328" y="351"/>
                  <a:pt x="52197" y="458"/>
                  <a:pt x="51090" y="553"/>
                </a:cubicBezTo>
                <a:cubicBezTo>
                  <a:pt x="50888" y="696"/>
                  <a:pt x="49995" y="1113"/>
                  <a:pt x="49792" y="1113"/>
                </a:cubicBezTo>
                <a:cubicBezTo>
                  <a:pt x="49495" y="1113"/>
                  <a:pt x="48899" y="756"/>
                  <a:pt x="48828" y="696"/>
                </a:cubicBezTo>
                <a:cubicBezTo>
                  <a:pt x="47113" y="803"/>
                  <a:pt x="45423" y="875"/>
                  <a:pt x="43756" y="922"/>
                </a:cubicBezTo>
                <a:cubicBezTo>
                  <a:pt x="43589" y="1291"/>
                  <a:pt x="42672" y="2530"/>
                  <a:pt x="42232" y="2530"/>
                </a:cubicBezTo>
                <a:cubicBezTo>
                  <a:pt x="41934" y="2530"/>
                  <a:pt x="41315" y="1184"/>
                  <a:pt x="41303" y="970"/>
                </a:cubicBezTo>
                <a:cubicBezTo>
                  <a:pt x="40839" y="970"/>
                  <a:pt x="37398" y="946"/>
                  <a:pt x="36148" y="922"/>
                </a:cubicBezTo>
                <a:cubicBezTo>
                  <a:pt x="35921" y="1125"/>
                  <a:pt x="35779" y="1339"/>
                  <a:pt x="35683" y="1565"/>
                </a:cubicBezTo>
                <a:cubicBezTo>
                  <a:pt x="35564" y="1875"/>
                  <a:pt x="35171" y="2077"/>
                  <a:pt x="34719" y="2077"/>
                </a:cubicBezTo>
                <a:cubicBezTo>
                  <a:pt x="34290" y="2077"/>
                  <a:pt x="33885" y="1875"/>
                  <a:pt x="33754" y="1577"/>
                </a:cubicBezTo>
                <a:cubicBezTo>
                  <a:pt x="33635" y="1327"/>
                  <a:pt x="33481" y="1065"/>
                  <a:pt x="33326" y="815"/>
                </a:cubicBezTo>
                <a:cubicBezTo>
                  <a:pt x="31873" y="744"/>
                  <a:pt x="30480" y="672"/>
                  <a:pt x="29159" y="565"/>
                </a:cubicBezTo>
                <a:lnTo>
                  <a:pt x="29111" y="565"/>
                </a:lnTo>
                <a:cubicBezTo>
                  <a:pt x="28647" y="518"/>
                  <a:pt x="28218" y="494"/>
                  <a:pt x="27789" y="494"/>
                </a:cubicBezTo>
                <a:cubicBezTo>
                  <a:pt x="27337" y="494"/>
                  <a:pt x="26980" y="530"/>
                  <a:pt x="26670" y="613"/>
                </a:cubicBezTo>
                <a:cubicBezTo>
                  <a:pt x="26337" y="684"/>
                  <a:pt x="26004" y="827"/>
                  <a:pt x="25623" y="982"/>
                </a:cubicBezTo>
                <a:cubicBezTo>
                  <a:pt x="24956" y="1244"/>
                  <a:pt x="24194" y="1565"/>
                  <a:pt x="23301" y="1565"/>
                </a:cubicBezTo>
                <a:cubicBezTo>
                  <a:pt x="23206" y="1565"/>
                  <a:pt x="23098" y="1542"/>
                  <a:pt x="23003" y="1542"/>
                </a:cubicBezTo>
                <a:cubicBezTo>
                  <a:pt x="22336" y="1482"/>
                  <a:pt x="21717" y="1291"/>
                  <a:pt x="21146" y="1125"/>
                </a:cubicBezTo>
                <a:cubicBezTo>
                  <a:pt x="20681" y="982"/>
                  <a:pt x="20229" y="851"/>
                  <a:pt x="19931" y="851"/>
                </a:cubicBezTo>
                <a:cubicBezTo>
                  <a:pt x="19824" y="851"/>
                  <a:pt x="19538" y="851"/>
                  <a:pt x="19288" y="1589"/>
                </a:cubicBezTo>
                <a:cubicBezTo>
                  <a:pt x="19253" y="1661"/>
                  <a:pt x="17860" y="3506"/>
                  <a:pt x="17860" y="3506"/>
                </a:cubicBezTo>
                <a:lnTo>
                  <a:pt x="17312" y="3268"/>
                </a:lnTo>
                <a:cubicBezTo>
                  <a:pt x="16312" y="2839"/>
                  <a:pt x="16181" y="2077"/>
                  <a:pt x="16062" y="1470"/>
                </a:cubicBezTo>
                <a:cubicBezTo>
                  <a:pt x="15943" y="815"/>
                  <a:pt x="15847" y="613"/>
                  <a:pt x="15502" y="518"/>
                </a:cubicBezTo>
                <a:cubicBezTo>
                  <a:pt x="15002" y="458"/>
                  <a:pt x="10894" y="208"/>
                  <a:pt x="6811" y="208"/>
                </a:cubicBezTo>
                <a:cubicBezTo>
                  <a:pt x="1477" y="208"/>
                  <a:pt x="322" y="672"/>
                  <a:pt x="131" y="768"/>
                </a:cubicBezTo>
                <a:cubicBezTo>
                  <a:pt x="131" y="970"/>
                  <a:pt x="179" y="1518"/>
                  <a:pt x="226" y="2053"/>
                </a:cubicBezTo>
                <a:cubicBezTo>
                  <a:pt x="524" y="5625"/>
                  <a:pt x="584" y="8030"/>
                  <a:pt x="0" y="9209"/>
                </a:cubicBezTo>
                <a:cubicBezTo>
                  <a:pt x="357" y="9459"/>
                  <a:pt x="679" y="9614"/>
                  <a:pt x="1417" y="9673"/>
                </a:cubicBezTo>
                <a:lnTo>
                  <a:pt x="3203" y="9840"/>
                </a:lnTo>
                <a:cubicBezTo>
                  <a:pt x="3203" y="9840"/>
                  <a:pt x="774" y="11233"/>
                  <a:pt x="131" y="11233"/>
                </a:cubicBezTo>
                <a:cubicBezTo>
                  <a:pt x="24" y="11233"/>
                  <a:pt x="203" y="27842"/>
                  <a:pt x="203" y="30676"/>
                </a:cubicBezTo>
                <a:lnTo>
                  <a:pt x="1084" y="30676"/>
                </a:lnTo>
                <a:lnTo>
                  <a:pt x="3155" y="30628"/>
                </a:lnTo>
                <a:lnTo>
                  <a:pt x="369" y="32664"/>
                </a:lnTo>
                <a:cubicBezTo>
                  <a:pt x="48" y="33915"/>
                  <a:pt x="893" y="42320"/>
                  <a:pt x="1274" y="44428"/>
                </a:cubicBezTo>
                <a:cubicBezTo>
                  <a:pt x="3513" y="44333"/>
                  <a:pt x="9585" y="44166"/>
                  <a:pt x="16598" y="44059"/>
                </a:cubicBezTo>
                <a:cubicBezTo>
                  <a:pt x="16729" y="43844"/>
                  <a:pt x="17491" y="42928"/>
                  <a:pt x="17919" y="42928"/>
                </a:cubicBezTo>
                <a:cubicBezTo>
                  <a:pt x="18264" y="42928"/>
                  <a:pt x="19169" y="43737"/>
                  <a:pt x="19336" y="44011"/>
                </a:cubicBezTo>
                <a:cubicBezTo>
                  <a:pt x="25265" y="43880"/>
                  <a:pt x="31361" y="43761"/>
                  <a:pt x="37029" y="43690"/>
                </a:cubicBezTo>
                <a:cubicBezTo>
                  <a:pt x="37100" y="43356"/>
                  <a:pt x="37767" y="42225"/>
                  <a:pt x="38243" y="42225"/>
                </a:cubicBezTo>
                <a:cubicBezTo>
                  <a:pt x="38684" y="42225"/>
                  <a:pt x="39553" y="43332"/>
                  <a:pt x="39720" y="43654"/>
                </a:cubicBezTo>
                <a:cubicBezTo>
                  <a:pt x="45030" y="43571"/>
                  <a:pt x="49911" y="43535"/>
                  <a:pt x="54281" y="43511"/>
                </a:cubicBezTo>
                <a:cubicBezTo>
                  <a:pt x="54364" y="43178"/>
                  <a:pt x="54483" y="42713"/>
                  <a:pt x="55198" y="42713"/>
                </a:cubicBezTo>
                <a:lnTo>
                  <a:pt x="56043" y="43320"/>
                </a:lnTo>
                <a:cubicBezTo>
                  <a:pt x="56067" y="43356"/>
                  <a:pt x="56079" y="43440"/>
                  <a:pt x="56091" y="43511"/>
                </a:cubicBezTo>
                <a:lnTo>
                  <a:pt x="62115" y="43511"/>
                </a:lnTo>
                <a:cubicBezTo>
                  <a:pt x="62139" y="43309"/>
                  <a:pt x="62699" y="42308"/>
                  <a:pt x="63211" y="42308"/>
                </a:cubicBezTo>
                <a:cubicBezTo>
                  <a:pt x="63603" y="42308"/>
                  <a:pt x="64473" y="43201"/>
                  <a:pt x="64663" y="43451"/>
                </a:cubicBezTo>
                <a:cubicBezTo>
                  <a:pt x="64699" y="43487"/>
                  <a:pt x="76105" y="43785"/>
                  <a:pt x="77677" y="43975"/>
                </a:cubicBezTo>
                <a:cubicBezTo>
                  <a:pt x="77510" y="42654"/>
                  <a:pt x="77272" y="30867"/>
                  <a:pt x="77272" y="29974"/>
                </a:cubicBezTo>
                <a:cubicBezTo>
                  <a:pt x="77058" y="29974"/>
                  <a:pt x="75843" y="29795"/>
                  <a:pt x="75676" y="29509"/>
                </a:cubicBezTo>
                <a:cubicBezTo>
                  <a:pt x="75510" y="29224"/>
                  <a:pt x="76760" y="28092"/>
                  <a:pt x="77272" y="27700"/>
                </a:cubicBezTo>
                <a:cubicBezTo>
                  <a:pt x="77296" y="23128"/>
                  <a:pt x="77391" y="18901"/>
                  <a:pt x="77450" y="17246"/>
                </a:cubicBezTo>
                <a:lnTo>
                  <a:pt x="75807" y="17162"/>
                </a:lnTo>
                <a:lnTo>
                  <a:pt x="75629" y="15984"/>
                </a:lnTo>
                <a:cubicBezTo>
                  <a:pt x="76486" y="15805"/>
                  <a:pt x="77200" y="15650"/>
                  <a:pt x="77653" y="15555"/>
                </a:cubicBezTo>
                <a:cubicBezTo>
                  <a:pt x="78248" y="10043"/>
                  <a:pt x="79070" y="2232"/>
                  <a:pt x="79141" y="434"/>
                </a:cubicBezTo>
                <a:cubicBezTo>
                  <a:pt x="77462" y="256"/>
                  <a:pt x="71783" y="172"/>
                  <a:pt x="67890" y="113"/>
                </a:cubicBezTo>
                <a:cubicBezTo>
                  <a:pt x="62973" y="53"/>
                  <a:pt x="59638" y="0"/>
                  <a:pt x="57914" y="0"/>
                </a:cubicBezTo>
                <a:close/>
              </a:path>
            </a:pathLst>
          </a:custGeom>
          <a:solidFill>
            <a:srgbClr val="FEFCE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  <p:sp>
        <p:nvSpPr>
          <p:cNvPr id="113" name="Google Shape;113;p4"/>
          <p:cNvSpPr/>
          <p:nvPr/>
        </p:nvSpPr>
        <p:spPr>
          <a:xfrm>
            <a:off x="415737" y="201665"/>
            <a:ext cx="11423472" cy="6423736"/>
          </a:xfrm>
          <a:custGeom>
            <a:avLst/>
            <a:gdLst/>
            <a:ahLst/>
            <a:cxnLst/>
            <a:rect l="l" t="t" r="r" b="b"/>
            <a:pathLst>
              <a:path w="79475" h="44691" extrusionOk="0">
                <a:moveTo>
                  <a:pt x="386" y="11445"/>
                </a:moveTo>
                <a:cubicBezTo>
                  <a:pt x="381" y="11449"/>
                  <a:pt x="375" y="11452"/>
                  <a:pt x="370" y="11456"/>
                </a:cubicBezTo>
                <a:cubicBezTo>
                  <a:pt x="375" y="11452"/>
                  <a:pt x="380" y="11449"/>
                  <a:pt x="386" y="11445"/>
                </a:cubicBezTo>
                <a:close/>
                <a:moveTo>
                  <a:pt x="57324" y="185"/>
                </a:moveTo>
                <a:cubicBezTo>
                  <a:pt x="57485" y="185"/>
                  <a:pt x="57649" y="193"/>
                  <a:pt x="57806" y="193"/>
                </a:cubicBezTo>
                <a:cubicBezTo>
                  <a:pt x="58431" y="190"/>
                  <a:pt x="59057" y="189"/>
                  <a:pt x="59683" y="189"/>
                </a:cubicBezTo>
                <a:cubicBezTo>
                  <a:pt x="65348" y="189"/>
                  <a:pt x="71029" y="286"/>
                  <a:pt x="76701" y="490"/>
                </a:cubicBezTo>
                <a:cubicBezTo>
                  <a:pt x="77368" y="514"/>
                  <a:pt x="78058" y="526"/>
                  <a:pt x="78725" y="585"/>
                </a:cubicBezTo>
                <a:cubicBezTo>
                  <a:pt x="79070" y="621"/>
                  <a:pt x="79094" y="562"/>
                  <a:pt x="79130" y="883"/>
                </a:cubicBezTo>
                <a:cubicBezTo>
                  <a:pt x="79142" y="1086"/>
                  <a:pt x="79094" y="1324"/>
                  <a:pt x="79082" y="1514"/>
                </a:cubicBezTo>
                <a:cubicBezTo>
                  <a:pt x="78963" y="2967"/>
                  <a:pt x="78832" y="4443"/>
                  <a:pt x="78677" y="5908"/>
                </a:cubicBezTo>
                <a:cubicBezTo>
                  <a:pt x="78487" y="7836"/>
                  <a:pt x="78296" y="9789"/>
                  <a:pt x="78082" y="11718"/>
                </a:cubicBezTo>
                <a:cubicBezTo>
                  <a:pt x="77987" y="12694"/>
                  <a:pt x="77880" y="13658"/>
                  <a:pt x="77772" y="14635"/>
                </a:cubicBezTo>
                <a:cubicBezTo>
                  <a:pt x="77760" y="14790"/>
                  <a:pt x="77749" y="14921"/>
                  <a:pt x="77725" y="15075"/>
                </a:cubicBezTo>
                <a:cubicBezTo>
                  <a:pt x="77701" y="15409"/>
                  <a:pt x="77749" y="15528"/>
                  <a:pt x="77463" y="15671"/>
                </a:cubicBezTo>
                <a:cubicBezTo>
                  <a:pt x="76998" y="15885"/>
                  <a:pt x="76284" y="15921"/>
                  <a:pt x="75796" y="16028"/>
                </a:cubicBezTo>
                <a:cubicBezTo>
                  <a:pt x="75748" y="16040"/>
                  <a:pt x="75641" y="16087"/>
                  <a:pt x="75665" y="16147"/>
                </a:cubicBezTo>
                <a:cubicBezTo>
                  <a:pt x="75725" y="16528"/>
                  <a:pt x="75784" y="16933"/>
                  <a:pt x="75844" y="17314"/>
                </a:cubicBezTo>
                <a:cubicBezTo>
                  <a:pt x="75844" y="17361"/>
                  <a:pt x="75915" y="17361"/>
                  <a:pt x="75939" y="17361"/>
                </a:cubicBezTo>
                <a:cubicBezTo>
                  <a:pt x="76320" y="17373"/>
                  <a:pt x="76677" y="17409"/>
                  <a:pt x="77046" y="17421"/>
                </a:cubicBezTo>
                <a:cubicBezTo>
                  <a:pt x="77078" y="17421"/>
                  <a:pt x="77175" y="17416"/>
                  <a:pt x="77278" y="17416"/>
                </a:cubicBezTo>
                <a:cubicBezTo>
                  <a:pt x="77398" y="17416"/>
                  <a:pt x="77524" y="17422"/>
                  <a:pt x="77563" y="17450"/>
                </a:cubicBezTo>
                <a:lnTo>
                  <a:pt x="77563" y="17450"/>
                </a:lnTo>
                <a:cubicBezTo>
                  <a:pt x="77562" y="17449"/>
                  <a:pt x="77560" y="17449"/>
                  <a:pt x="77559" y="17449"/>
                </a:cubicBezTo>
                <a:cubicBezTo>
                  <a:pt x="77505" y="17449"/>
                  <a:pt x="77463" y="18019"/>
                  <a:pt x="77463" y="18064"/>
                </a:cubicBezTo>
                <a:cubicBezTo>
                  <a:pt x="77415" y="19493"/>
                  <a:pt x="77391" y="20921"/>
                  <a:pt x="77368" y="22350"/>
                </a:cubicBezTo>
                <a:cubicBezTo>
                  <a:pt x="77356" y="23231"/>
                  <a:pt x="77344" y="24100"/>
                  <a:pt x="77332" y="24969"/>
                </a:cubicBezTo>
                <a:cubicBezTo>
                  <a:pt x="77332" y="25434"/>
                  <a:pt x="77308" y="25910"/>
                  <a:pt x="77308" y="26362"/>
                </a:cubicBezTo>
                <a:cubicBezTo>
                  <a:pt x="77308" y="26767"/>
                  <a:pt x="77451" y="27494"/>
                  <a:pt x="77237" y="27839"/>
                </a:cubicBezTo>
                <a:cubicBezTo>
                  <a:pt x="76998" y="28232"/>
                  <a:pt x="75344" y="29137"/>
                  <a:pt x="75760" y="29720"/>
                </a:cubicBezTo>
                <a:cubicBezTo>
                  <a:pt x="75963" y="29982"/>
                  <a:pt x="76641" y="30041"/>
                  <a:pt x="76927" y="30089"/>
                </a:cubicBezTo>
                <a:cubicBezTo>
                  <a:pt x="77308" y="30149"/>
                  <a:pt x="77249" y="30030"/>
                  <a:pt x="77284" y="30351"/>
                </a:cubicBezTo>
                <a:cubicBezTo>
                  <a:pt x="77344" y="31006"/>
                  <a:pt x="77296" y="31708"/>
                  <a:pt x="77308" y="32375"/>
                </a:cubicBezTo>
                <a:cubicBezTo>
                  <a:pt x="77356" y="34518"/>
                  <a:pt x="77403" y="36649"/>
                  <a:pt x="77463" y="38793"/>
                </a:cubicBezTo>
                <a:cubicBezTo>
                  <a:pt x="77509" y="40500"/>
                  <a:pt x="77477" y="42241"/>
                  <a:pt x="77648" y="43940"/>
                </a:cubicBezTo>
                <a:lnTo>
                  <a:pt x="77648" y="43940"/>
                </a:lnTo>
                <a:cubicBezTo>
                  <a:pt x="75419" y="43712"/>
                  <a:pt x="73139" y="43730"/>
                  <a:pt x="70902" y="43650"/>
                </a:cubicBezTo>
                <a:cubicBezTo>
                  <a:pt x="69533" y="43603"/>
                  <a:pt x="68140" y="43555"/>
                  <a:pt x="66771" y="43507"/>
                </a:cubicBezTo>
                <a:lnTo>
                  <a:pt x="65438" y="43472"/>
                </a:lnTo>
                <a:cubicBezTo>
                  <a:pt x="65104" y="43448"/>
                  <a:pt x="65045" y="43472"/>
                  <a:pt x="64854" y="43317"/>
                </a:cubicBezTo>
                <a:cubicBezTo>
                  <a:pt x="64447" y="42998"/>
                  <a:pt x="64019" y="42302"/>
                  <a:pt x="63430" y="42302"/>
                </a:cubicBezTo>
                <a:cubicBezTo>
                  <a:pt x="63382" y="42302"/>
                  <a:pt x="63333" y="42307"/>
                  <a:pt x="63282" y="42317"/>
                </a:cubicBezTo>
                <a:cubicBezTo>
                  <a:pt x="62784" y="42416"/>
                  <a:pt x="62317" y="43021"/>
                  <a:pt x="62158" y="43507"/>
                </a:cubicBezTo>
                <a:lnTo>
                  <a:pt x="57722" y="43507"/>
                </a:lnTo>
                <a:cubicBezTo>
                  <a:pt x="57524" y="43507"/>
                  <a:pt x="57220" y="43555"/>
                  <a:pt x="56958" y="43555"/>
                </a:cubicBezTo>
                <a:cubicBezTo>
                  <a:pt x="56827" y="43555"/>
                  <a:pt x="56706" y="43543"/>
                  <a:pt x="56615" y="43507"/>
                </a:cubicBezTo>
                <a:cubicBezTo>
                  <a:pt x="56436" y="43448"/>
                  <a:pt x="56329" y="43329"/>
                  <a:pt x="56163" y="43198"/>
                </a:cubicBezTo>
                <a:cubicBezTo>
                  <a:pt x="55890" y="42967"/>
                  <a:pt x="55627" y="42719"/>
                  <a:pt x="55284" y="42719"/>
                </a:cubicBezTo>
                <a:cubicBezTo>
                  <a:pt x="55237" y="42719"/>
                  <a:pt x="55189" y="42723"/>
                  <a:pt x="55139" y="42733"/>
                </a:cubicBezTo>
                <a:cubicBezTo>
                  <a:pt x="54661" y="42833"/>
                  <a:pt x="54453" y="43109"/>
                  <a:pt x="54321" y="43532"/>
                </a:cubicBezTo>
                <a:lnTo>
                  <a:pt x="54321" y="43532"/>
                </a:lnTo>
                <a:cubicBezTo>
                  <a:pt x="50311" y="43545"/>
                  <a:pt x="46290" y="43591"/>
                  <a:pt x="42292" y="43626"/>
                </a:cubicBezTo>
                <a:cubicBezTo>
                  <a:pt x="41756" y="43626"/>
                  <a:pt x="41232" y="43650"/>
                  <a:pt x="40696" y="43650"/>
                </a:cubicBezTo>
                <a:cubicBezTo>
                  <a:pt x="40665" y="43650"/>
                  <a:pt x="40635" y="43650"/>
                  <a:pt x="40607" y="43650"/>
                </a:cubicBezTo>
                <a:cubicBezTo>
                  <a:pt x="40181" y="43650"/>
                  <a:pt x="40059" y="43640"/>
                  <a:pt x="39791" y="43305"/>
                </a:cubicBezTo>
                <a:cubicBezTo>
                  <a:pt x="39530" y="42948"/>
                  <a:pt x="39113" y="42352"/>
                  <a:pt x="38613" y="42245"/>
                </a:cubicBezTo>
                <a:cubicBezTo>
                  <a:pt x="38563" y="42234"/>
                  <a:pt x="38514" y="42229"/>
                  <a:pt x="38465" y="42229"/>
                </a:cubicBezTo>
                <a:cubicBezTo>
                  <a:pt x="37817" y="42229"/>
                  <a:pt x="37271" y="43159"/>
                  <a:pt x="37072" y="43712"/>
                </a:cubicBezTo>
                <a:lnTo>
                  <a:pt x="37072" y="43712"/>
                </a:lnTo>
                <a:cubicBezTo>
                  <a:pt x="34125" y="43748"/>
                  <a:pt x="31166" y="43794"/>
                  <a:pt x="28230" y="43853"/>
                </a:cubicBezTo>
                <a:cubicBezTo>
                  <a:pt x="26683" y="43888"/>
                  <a:pt x="25147" y="43912"/>
                  <a:pt x="23599" y="43948"/>
                </a:cubicBezTo>
                <a:cubicBezTo>
                  <a:pt x="22825" y="43960"/>
                  <a:pt x="22051" y="43972"/>
                  <a:pt x="21289" y="43984"/>
                </a:cubicBezTo>
                <a:cubicBezTo>
                  <a:pt x="20991" y="43995"/>
                  <a:pt x="20647" y="44048"/>
                  <a:pt x="20316" y="44048"/>
                </a:cubicBezTo>
                <a:cubicBezTo>
                  <a:pt x="19959" y="44048"/>
                  <a:pt x="19619" y="43986"/>
                  <a:pt x="19372" y="43746"/>
                </a:cubicBezTo>
                <a:cubicBezTo>
                  <a:pt x="19058" y="43431"/>
                  <a:pt x="18604" y="42968"/>
                  <a:pt x="18127" y="42968"/>
                </a:cubicBezTo>
                <a:cubicBezTo>
                  <a:pt x="18062" y="42968"/>
                  <a:pt x="17997" y="42977"/>
                  <a:pt x="17932" y="42995"/>
                </a:cubicBezTo>
                <a:cubicBezTo>
                  <a:pt x="17646" y="43067"/>
                  <a:pt x="17396" y="43305"/>
                  <a:pt x="17181" y="43495"/>
                </a:cubicBezTo>
                <a:cubicBezTo>
                  <a:pt x="17051" y="43626"/>
                  <a:pt x="16943" y="43769"/>
                  <a:pt x="16812" y="43900"/>
                </a:cubicBezTo>
                <a:cubicBezTo>
                  <a:pt x="16625" y="44088"/>
                  <a:pt x="16538" y="44101"/>
                  <a:pt x="16335" y="44101"/>
                </a:cubicBezTo>
                <a:cubicBezTo>
                  <a:pt x="16301" y="44101"/>
                  <a:pt x="16264" y="44101"/>
                  <a:pt x="16223" y="44101"/>
                </a:cubicBezTo>
                <a:cubicBezTo>
                  <a:pt x="16182" y="44101"/>
                  <a:pt x="16137" y="44101"/>
                  <a:pt x="16086" y="44103"/>
                </a:cubicBezTo>
                <a:cubicBezTo>
                  <a:pt x="13276" y="44162"/>
                  <a:pt x="10443" y="44246"/>
                  <a:pt x="7633" y="44317"/>
                </a:cubicBezTo>
                <a:cubicBezTo>
                  <a:pt x="5629" y="44376"/>
                  <a:pt x="3614" y="44423"/>
                  <a:pt x="1611" y="44505"/>
                </a:cubicBezTo>
                <a:lnTo>
                  <a:pt x="1611" y="44505"/>
                </a:lnTo>
                <a:cubicBezTo>
                  <a:pt x="1082" y="41580"/>
                  <a:pt x="857" y="38549"/>
                  <a:pt x="691" y="35590"/>
                </a:cubicBezTo>
                <a:cubicBezTo>
                  <a:pt x="668" y="34935"/>
                  <a:pt x="620" y="34268"/>
                  <a:pt x="632" y="33613"/>
                </a:cubicBezTo>
                <a:cubicBezTo>
                  <a:pt x="644" y="33256"/>
                  <a:pt x="608" y="32970"/>
                  <a:pt x="822" y="32732"/>
                </a:cubicBezTo>
                <a:cubicBezTo>
                  <a:pt x="1227" y="32304"/>
                  <a:pt x="1882" y="31958"/>
                  <a:pt x="2358" y="31601"/>
                </a:cubicBezTo>
                <a:cubicBezTo>
                  <a:pt x="2727" y="31339"/>
                  <a:pt x="3084" y="31065"/>
                  <a:pt x="3465" y="30803"/>
                </a:cubicBezTo>
                <a:cubicBezTo>
                  <a:pt x="3537" y="30744"/>
                  <a:pt x="3465" y="30684"/>
                  <a:pt x="3406" y="30684"/>
                </a:cubicBezTo>
                <a:cubicBezTo>
                  <a:pt x="2632" y="30696"/>
                  <a:pt x="1834" y="30732"/>
                  <a:pt x="1060" y="30732"/>
                </a:cubicBezTo>
                <a:cubicBezTo>
                  <a:pt x="1011" y="30732"/>
                  <a:pt x="966" y="30732"/>
                  <a:pt x="925" y="30732"/>
                </a:cubicBezTo>
                <a:cubicBezTo>
                  <a:pt x="521" y="30732"/>
                  <a:pt x="559" y="30713"/>
                  <a:pt x="548" y="30280"/>
                </a:cubicBezTo>
                <a:lnTo>
                  <a:pt x="548" y="29327"/>
                </a:lnTo>
                <a:cubicBezTo>
                  <a:pt x="525" y="27398"/>
                  <a:pt x="513" y="25469"/>
                  <a:pt x="501" y="23541"/>
                </a:cubicBezTo>
                <a:cubicBezTo>
                  <a:pt x="465" y="19683"/>
                  <a:pt x="394" y="15814"/>
                  <a:pt x="453" y="11944"/>
                </a:cubicBezTo>
                <a:cubicBezTo>
                  <a:pt x="453" y="11777"/>
                  <a:pt x="465" y="11599"/>
                  <a:pt x="465" y="11444"/>
                </a:cubicBezTo>
                <a:cubicBezTo>
                  <a:pt x="465" y="11431"/>
                  <a:pt x="465" y="11420"/>
                  <a:pt x="465" y="11411"/>
                </a:cubicBezTo>
                <a:lnTo>
                  <a:pt x="465" y="11411"/>
                </a:lnTo>
                <a:cubicBezTo>
                  <a:pt x="585" y="11372"/>
                  <a:pt x="756" y="11352"/>
                  <a:pt x="846" y="11325"/>
                </a:cubicBezTo>
                <a:cubicBezTo>
                  <a:pt x="1763" y="11003"/>
                  <a:pt x="2644" y="10503"/>
                  <a:pt x="3477" y="10015"/>
                </a:cubicBezTo>
                <a:cubicBezTo>
                  <a:pt x="3585" y="9956"/>
                  <a:pt x="3537" y="9896"/>
                  <a:pt x="3454" y="9872"/>
                </a:cubicBezTo>
                <a:cubicBezTo>
                  <a:pt x="2858" y="9813"/>
                  <a:pt x="2275" y="9789"/>
                  <a:pt x="1680" y="9718"/>
                </a:cubicBezTo>
                <a:cubicBezTo>
                  <a:pt x="1346" y="9682"/>
                  <a:pt x="858" y="9658"/>
                  <a:pt x="596" y="9432"/>
                </a:cubicBezTo>
                <a:cubicBezTo>
                  <a:pt x="370" y="9253"/>
                  <a:pt x="441" y="9253"/>
                  <a:pt x="489" y="9015"/>
                </a:cubicBezTo>
                <a:cubicBezTo>
                  <a:pt x="572" y="8563"/>
                  <a:pt x="691" y="8170"/>
                  <a:pt x="739" y="7705"/>
                </a:cubicBezTo>
                <a:cubicBezTo>
                  <a:pt x="858" y="6527"/>
                  <a:pt x="798" y="5336"/>
                  <a:pt x="727" y="4157"/>
                </a:cubicBezTo>
                <a:cubicBezTo>
                  <a:pt x="679" y="3407"/>
                  <a:pt x="620" y="2633"/>
                  <a:pt x="548" y="1871"/>
                </a:cubicBezTo>
                <a:cubicBezTo>
                  <a:pt x="537" y="1621"/>
                  <a:pt x="382" y="1026"/>
                  <a:pt x="501" y="919"/>
                </a:cubicBezTo>
                <a:cubicBezTo>
                  <a:pt x="691" y="705"/>
                  <a:pt x="1406" y="705"/>
                  <a:pt x="1668" y="681"/>
                </a:cubicBezTo>
                <a:cubicBezTo>
                  <a:pt x="2644" y="550"/>
                  <a:pt x="3644" y="502"/>
                  <a:pt x="4644" y="466"/>
                </a:cubicBezTo>
                <a:cubicBezTo>
                  <a:pt x="5484" y="440"/>
                  <a:pt x="6324" y="429"/>
                  <a:pt x="7165" y="429"/>
                </a:cubicBezTo>
                <a:cubicBezTo>
                  <a:pt x="9401" y="429"/>
                  <a:pt x="11639" y="512"/>
                  <a:pt x="13872" y="633"/>
                </a:cubicBezTo>
                <a:cubicBezTo>
                  <a:pt x="14348" y="669"/>
                  <a:pt x="14824" y="681"/>
                  <a:pt x="15300" y="728"/>
                </a:cubicBezTo>
                <a:cubicBezTo>
                  <a:pt x="15955" y="788"/>
                  <a:pt x="15979" y="1216"/>
                  <a:pt x="16098" y="1800"/>
                </a:cubicBezTo>
                <a:cubicBezTo>
                  <a:pt x="16324" y="2883"/>
                  <a:pt x="16931" y="3312"/>
                  <a:pt x="17896" y="3717"/>
                </a:cubicBezTo>
                <a:cubicBezTo>
                  <a:pt x="17920" y="3723"/>
                  <a:pt x="17946" y="3726"/>
                  <a:pt x="17972" y="3726"/>
                </a:cubicBezTo>
                <a:cubicBezTo>
                  <a:pt x="18052" y="3726"/>
                  <a:pt x="18137" y="3699"/>
                  <a:pt x="18182" y="3645"/>
                </a:cubicBezTo>
                <a:cubicBezTo>
                  <a:pt x="18658" y="3026"/>
                  <a:pt x="19206" y="2407"/>
                  <a:pt x="19598" y="1752"/>
                </a:cubicBezTo>
                <a:cubicBezTo>
                  <a:pt x="19820" y="1359"/>
                  <a:pt x="19803" y="1094"/>
                  <a:pt x="20175" y="1094"/>
                </a:cubicBezTo>
                <a:cubicBezTo>
                  <a:pt x="20243" y="1094"/>
                  <a:pt x="20323" y="1103"/>
                  <a:pt x="20420" y="1121"/>
                </a:cubicBezTo>
                <a:cubicBezTo>
                  <a:pt x="20861" y="1216"/>
                  <a:pt x="21313" y="1383"/>
                  <a:pt x="21753" y="1502"/>
                </a:cubicBezTo>
                <a:cubicBezTo>
                  <a:pt x="22327" y="1652"/>
                  <a:pt x="22889" y="1755"/>
                  <a:pt x="23460" y="1755"/>
                </a:cubicBezTo>
                <a:cubicBezTo>
                  <a:pt x="23707" y="1755"/>
                  <a:pt x="23955" y="1736"/>
                  <a:pt x="24206" y="1693"/>
                </a:cubicBezTo>
                <a:cubicBezTo>
                  <a:pt x="25063" y="1538"/>
                  <a:pt x="25802" y="1109"/>
                  <a:pt x="26623" y="871"/>
                </a:cubicBezTo>
                <a:cubicBezTo>
                  <a:pt x="27071" y="736"/>
                  <a:pt x="27535" y="691"/>
                  <a:pt x="28003" y="691"/>
                </a:cubicBezTo>
                <a:cubicBezTo>
                  <a:pt x="28604" y="691"/>
                  <a:pt x="29213" y="765"/>
                  <a:pt x="29802" y="812"/>
                </a:cubicBezTo>
                <a:cubicBezTo>
                  <a:pt x="30350" y="859"/>
                  <a:pt x="30909" y="883"/>
                  <a:pt x="31457" y="919"/>
                </a:cubicBezTo>
                <a:cubicBezTo>
                  <a:pt x="31563" y="924"/>
                  <a:pt x="31673" y="925"/>
                  <a:pt x="31786" y="925"/>
                </a:cubicBezTo>
                <a:cubicBezTo>
                  <a:pt x="31891" y="925"/>
                  <a:pt x="31999" y="924"/>
                  <a:pt x="32107" y="924"/>
                </a:cubicBezTo>
                <a:cubicBezTo>
                  <a:pt x="32416" y="924"/>
                  <a:pt x="32729" y="933"/>
                  <a:pt x="33005" y="1002"/>
                </a:cubicBezTo>
                <a:cubicBezTo>
                  <a:pt x="33755" y="1181"/>
                  <a:pt x="33755" y="2133"/>
                  <a:pt x="34588" y="2276"/>
                </a:cubicBezTo>
                <a:cubicBezTo>
                  <a:pt x="34672" y="2290"/>
                  <a:pt x="34760" y="2297"/>
                  <a:pt x="34849" y="2297"/>
                </a:cubicBezTo>
                <a:cubicBezTo>
                  <a:pt x="35214" y="2297"/>
                  <a:pt x="35602" y="2177"/>
                  <a:pt x="35850" y="1919"/>
                </a:cubicBezTo>
                <a:cubicBezTo>
                  <a:pt x="36041" y="1717"/>
                  <a:pt x="36136" y="1228"/>
                  <a:pt x="36374" y="1121"/>
                </a:cubicBezTo>
                <a:cubicBezTo>
                  <a:pt x="36431" y="1098"/>
                  <a:pt x="36504" y="1089"/>
                  <a:pt x="36586" y="1089"/>
                </a:cubicBezTo>
                <a:cubicBezTo>
                  <a:pt x="36796" y="1089"/>
                  <a:pt x="37060" y="1145"/>
                  <a:pt x="37232" y="1145"/>
                </a:cubicBezTo>
                <a:cubicBezTo>
                  <a:pt x="38494" y="1157"/>
                  <a:pt x="39780" y="1169"/>
                  <a:pt x="41042" y="1169"/>
                </a:cubicBezTo>
                <a:cubicBezTo>
                  <a:pt x="41089" y="1169"/>
                  <a:pt x="41127" y="1169"/>
                  <a:pt x="41157" y="1169"/>
                </a:cubicBezTo>
                <a:cubicBezTo>
                  <a:pt x="41308" y="1169"/>
                  <a:pt x="41270" y="1177"/>
                  <a:pt x="41339" y="1276"/>
                </a:cubicBezTo>
                <a:cubicBezTo>
                  <a:pt x="41494" y="1455"/>
                  <a:pt x="41554" y="1800"/>
                  <a:pt x="41673" y="1990"/>
                </a:cubicBezTo>
                <a:cubicBezTo>
                  <a:pt x="41816" y="2252"/>
                  <a:pt x="41994" y="2693"/>
                  <a:pt x="42339" y="2729"/>
                </a:cubicBezTo>
                <a:cubicBezTo>
                  <a:pt x="42359" y="2731"/>
                  <a:pt x="42378" y="2733"/>
                  <a:pt x="42397" y="2733"/>
                </a:cubicBezTo>
                <a:cubicBezTo>
                  <a:pt x="42703" y="2733"/>
                  <a:pt x="43030" y="2394"/>
                  <a:pt x="43220" y="2193"/>
                </a:cubicBezTo>
                <a:cubicBezTo>
                  <a:pt x="43411" y="2002"/>
                  <a:pt x="43578" y="1800"/>
                  <a:pt x="43732" y="1574"/>
                </a:cubicBezTo>
                <a:cubicBezTo>
                  <a:pt x="43994" y="1228"/>
                  <a:pt x="43971" y="1109"/>
                  <a:pt x="44423" y="1109"/>
                </a:cubicBezTo>
                <a:cubicBezTo>
                  <a:pt x="45506" y="1086"/>
                  <a:pt x="46578" y="1038"/>
                  <a:pt x="47661" y="978"/>
                </a:cubicBezTo>
                <a:cubicBezTo>
                  <a:pt x="47940" y="970"/>
                  <a:pt x="48301" y="891"/>
                  <a:pt x="48614" y="891"/>
                </a:cubicBezTo>
                <a:cubicBezTo>
                  <a:pt x="48730" y="891"/>
                  <a:pt x="48839" y="902"/>
                  <a:pt x="48935" y="931"/>
                </a:cubicBezTo>
                <a:cubicBezTo>
                  <a:pt x="49174" y="1002"/>
                  <a:pt x="49364" y="1205"/>
                  <a:pt x="49614" y="1276"/>
                </a:cubicBezTo>
                <a:cubicBezTo>
                  <a:pt x="49708" y="1303"/>
                  <a:pt x="49798" y="1315"/>
                  <a:pt x="49886" y="1315"/>
                </a:cubicBezTo>
                <a:cubicBezTo>
                  <a:pt x="50188" y="1315"/>
                  <a:pt x="50462" y="1176"/>
                  <a:pt x="50757" y="1038"/>
                </a:cubicBezTo>
                <a:cubicBezTo>
                  <a:pt x="51031" y="919"/>
                  <a:pt x="51221" y="788"/>
                  <a:pt x="51519" y="740"/>
                </a:cubicBezTo>
                <a:cubicBezTo>
                  <a:pt x="52055" y="633"/>
                  <a:pt x="52650" y="645"/>
                  <a:pt x="53198" y="585"/>
                </a:cubicBezTo>
                <a:cubicBezTo>
                  <a:pt x="53518" y="560"/>
                  <a:pt x="53925" y="465"/>
                  <a:pt x="54280" y="465"/>
                </a:cubicBezTo>
                <a:cubicBezTo>
                  <a:pt x="54413" y="465"/>
                  <a:pt x="54539" y="478"/>
                  <a:pt x="54650" y="514"/>
                </a:cubicBezTo>
                <a:cubicBezTo>
                  <a:pt x="54865" y="585"/>
                  <a:pt x="55043" y="764"/>
                  <a:pt x="55281" y="824"/>
                </a:cubicBezTo>
                <a:cubicBezTo>
                  <a:pt x="55373" y="848"/>
                  <a:pt x="55460" y="859"/>
                  <a:pt x="55544" y="859"/>
                </a:cubicBezTo>
                <a:cubicBezTo>
                  <a:pt x="55787" y="859"/>
                  <a:pt x="56004" y="766"/>
                  <a:pt x="56234" y="633"/>
                </a:cubicBezTo>
                <a:cubicBezTo>
                  <a:pt x="56448" y="514"/>
                  <a:pt x="56651" y="288"/>
                  <a:pt x="56865" y="204"/>
                </a:cubicBezTo>
                <a:lnTo>
                  <a:pt x="56865" y="204"/>
                </a:lnTo>
                <a:cubicBezTo>
                  <a:pt x="56817" y="226"/>
                  <a:pt x="56807" y="234"/>
                  <a:pt x="56819" y="234"/>
                </a:cubicBezTo>
                <a:cubicBezTo>
                  <a:pt x="56838" y="234"/>
                  <a:pt x="56919" y="212"/>
                  <a:pt x="56972" y="204"/>
                </a:cubicBezTo>
                <a:cubicBezTo>
                  <a:pt x="57084" y="189"/>
                  <a:pt x="57203" y="185"/>
                  <a:pt x="57324" y="185"/>
                </a:cubicBezTo>
                <a:close/>
                <a:moveTo>
                  <a:pt x="58221" y="0"/>
                </a:moveTo>
                <a:cubicBezTo>
                  <a:pt x="58011" y="0"/>
                  <a:pt x="57801" y="1"/>
                  <a:pt x="57591" y="2"/>
                </a:cubicBezTo>
                <a:cubicBezTo>
                  <a:pt x="57511" y="2"/>
                  <a:pt x="57430" y="1"/>
                  <a:pt x="57349" y="1"/>
                </a:cubicBezTo>
                <a:cubicBezTo>
                  <a:pt x="57105" y="1"/>
                  <a:pt x="56862" y="14"/>
                  <a:pt x="56639" y="121"/>
                </a:cubicBezTo>
                <a:cubicBezTo>
                  <a:pt x="56436" y="228"/>
                  <a:pt x="56270" y="443"/>
                  <a:pt x="56043" y="550"/>
                </a:cubicBezTo>
                <a:cubicBezTo>
                  <a:pt x="55862" y="631"/>
                  <a:pt x="55731" y="663"/>
                  <a:pt x="55624" y="663"/>
                </a:cubicBezTo>
                <a:cubicBezTo>
                  <a:pt x="55386" y="663"/>
                  <a:pt x="55264" y="506"/>
                  <a:pt x="54960" y="383"/>
                </a:cubicBezTo>
                <a:cubicBezTo>
                  <a:pt x="54779" y="308"/>
                  <a:pt x="54592" y="282"/>
                  <a:pt x="54401" y="282"/>
                </a:cubicBezTo>
                <a:cubicBezTo>
                  <a:pt x="54075" y="282"/>
                  <a:pt x="53738" y="357"/>
                  <a:pt x="53400" y="395"/>
                </a:cubicBezTo>
                <a:cubicBezTo>
                  <a:pt x="52710" y="454"/>
                  <a:pt x="51805" y="383"/>
                  <a:pt x="51162" y="621"/>
                </a:cubicBezTo>
                <a:cubicBezTo>
                  <a:pt x="50852" y="740"/>
                  <a:pt x="50579" y="990"/>
                  <a:pt x="50245" y="1086"/>
                </a:cubicBezTo>
                <a:cubicBezTo>
                  <a:pt x="50175" y="1102"/>
                  <a:pt x="50110" y="1109"/>
                  <a:pt x="50050" y="1109"/>
                </a:cubicBezTo>
                <a:cubicBezTo>
                  <a:pt x="49762" y="1109"/>
                  <a:pt x="49564" y="946"/>
                  <a:pt x="49269" y="847"/>
                </a:cubicBezTo>
                <a:cubicBezTo>
                  <a:pt x="49041" y="766"/>
                  <a:pt x="48783" y="738"/>
                  <a:pt x="48513" y="738"/>
                </a:cubicBezTo>
                <a:cubicBezTo>
                  <a:pt x="48036" y="738"/>
                  <a:pt x="47524" y="825"/>
                  <a:pt x="47090" y="847"/>
                </a:cubicBezTo>
                <a:cubicBezTo>
                  <a:pt x="46054" y="883"/>
                  <a:pt x="45030" y="931"/>
                  <a:pt x="44006" y="966"/>
                </a:cubicBezTo>
                <a:cubicBezTo>
                  <a:pt x="43947" y="966"/>
                  <a:pt x="43828" y="978"/>
                  <a:pt x="43792" y="1050"/>
                </a:cubicBezTo>
                <a:cubicBezTo>
                  <a:pt x="43621" y="1392"/>
                  <a:pt x="42957" y="2533"/>
                  <a:pt x="42504" y="2533"/>
                </a:cubicBezTo>
                <a:cubicBezTo>
                  <a:pt x="42485" y="2533"/>
                  <a:pt x="42465" y="2531"/>
                  <a:pt x="42447" y="2526"/>
                </a:cubicBezTo>
                <a:cubicBezTo>
                  <a:pt x="42113" y="2467"/>
                  <a:pt x="41708" y="1359"/>
                  <a:pt x="41649" y="1050"/>
                </a:cubicBezTo>
                <a:cubicBezTo>
                  <a:pt x="41649" y="1002"/>
                  <a:pt x="41577" y="1002"/>
                  <a:pt x="41554" y="1002"/>
                </a:cubicBezTo>
                <a:cubicBezTo>
                  <a:pt x="41128" y="1009"/>
                  <a:pt x="40704" y="1012"/>
                  <a:pt x="40280" y="1012"/>
                </a:cubicBezTo>
                <a:cubicBezTo>
                  <a:pt x="39257" y="1012"/>
                  <a:pt x="38238" y="995"/>
                  <a:pt x="37220" y="978"/>
                </a:cubicBezTo>
                <a:cubicBezTo>
                  <a:pt x="37026" y="975"/>
                  <a:pt x="36873" y="965"/>
                  <a:pt x="36743" y="965"/>
                </a:cubicBezTo>
                <a:cubicBezTo>
                  <a:pt x="36426" y="965"/>
                  <a:pt x="36243" y="1022"/>
                  <a:pt x="35922" y="1359"/>
                </a:cubicBezTo>
                <a:cubicBezTo>
                  <a:pt x="35929" y="1352"/>
                  <a:pt x="35934" y="1349"/>
                  <a:pt x="35936" y="1349"/>
                </a:cubicBezTo>
                <a:cubicBezTo>
                  <a:pt x="35951" y="1349"/>
                  <a:pt x="35845" y="1517"/>
                  <a:pt x="35803" y="1538"/>
                </a:cubicBezTo>
                <a:cubicBezTo>
                  <a:pt x="35577" y="1621"/>
                  <a:pt x="35362" y="1693"/>
                  <a:pt x="35124" y="1764"/>
                </a:cubicBezTo>
                <a:cubicBezTo>
                  <a:pt x="34932" y="1938"/>
                  <a:pt x="34758" y="2025"/>
                  <a:pt x="34601" y="2025"/>
                </a:cubicBezTo>
                <a:cubicBezTo>
                  <a:pt x="34446" y="2025"/>
                  <a:pt x="34308" y="1941"/>
                  <a:pt x="34184" y="1776"/>
                </a:cubicBezTo>
                <a:cubicBezTo>
                  <a:pt x="34017" y="1586"/>
                  <a:pt x="33945" y="1300"/>
                  <a:pt x="33791" y="1086"/>
                </a:cubicBezTo>
                <a:cubicBezTo>
                  <a:pt x="33628" y="841"/>
                  <a:pt x="33459" y="809"/>
                  <a:pt x="33228" y="809"/>
                </a:cubicBezTo>
                <a:cubicBezTo>
                  <a:pt x="33144" y="809"/>
                  <a:pt x="33052" y="813"/>
                  <a:pt x="32949" y="813"/>
                </a:cubicBezTo>
                <a:cubicBezTo>
                  <a:pt x="32921" y="813"/>
                  <a:pt x="32892" y="812"/>
                  <a:pt x="32862" y="812"/>
                </a:cubicBezTo>
                <a:cubicBezTo>
                  <a:pt x="31588" y="752"/>
                  <a:pt x="30338" y="669"/>
                  <a:pt x="29088" y="574"/>
                </a:cubicBezTo>
                <a:cubicBezTo>
                  <a:pt x="28791" y="553"/>
                  <a:pt x="28500" y="539"/>
                  <a:pt x="28214" y="539"/>
                </a:cubicBezTo>
                <a:cubicBezTo>
                  <a:pt x="27515" y="539"/>
                  <a:pt x="26840" y="621"/>
                  <a:pt x="26147" y="883"/>
                </a:cubicBezTo>
                <a:cubicBezTo>
                  <a:pt x="25516" y="1121"/>
                  <a:pt x="24909" y="1419"/>
                  <a:pt x="24242" y="1538"/>
                </a:cubicBezTo>
                <a:cubicBezTo>
                  <a:pt x="24010" y="1582"/>
                  <a:pt x="23781" y="1601"/>
                  <a:pt x="23554" y="1601"/>
                </a:cubicBezTo>
                <a:cubicBezTo>
                  <a:pt x="22977" y="1601"/>
                  <a:pt x="22413" y="1477"/>
                  <a:pt x="21849" y="1324"/>
                </a:cubicBezTo>
                <a:cubicBezTo>
                  <a:pt x="21423" y="1201"/>
                  <a:pt x="20794" y="897"/>
                  <a:pt x="20267" y="897"/>
                </a:cubicBezTo>
                <a:cubicBezTo>
                  <a:pt x="20131" y="897"/>
                  <a:pt x="20002" y="918"/>
                  <a:pt x="19884" y="966"/>
                </a:cubicBezTo>
                <a:cubicBezTo>
                  <a:pt x="19432" y="1157"/>
                  <a:pt x="19253" y="1836"/>
                  <a:pt x="18967" y="2217"/>
                </a:cubicBezTo>
                <a:cubicBezTo>
                  <a:pt x="18647" y="2644"/>
                  <a:pt x="18317" y="3080"/>
                  <a:pt x="17995" y="3509"/>
                </a:cubicBezTo>
                <a:lnTo>
                  <a:pt x="17995" y="3509"/>
                </a:lnTo>
                <a:cubicBezTo>
                  <a:pt x="17405" y="3248"/>
                  <a:pt x="16857" y="2965"/>
                  <a:pt x="16586" y="2336"/>
                </a:cubicBezTo>
                <a:cubicBezTo>
                  <a:pt x="16396" y="1859"/>
                  <a:pt x="16491" y="1038"/>
                  <a:pt x="16038" y="705"/>
                </a:cubicBezTo>
                <a:cubicBezTo>
                  <a:pt x="15800" y="526"/>
                  <a:pt x="15384" y="562"/>
                  <a:pt x="15086" y="550"/>
                </a:cubicBezTo>
                <a:cubicBezTo>
                  <a:pt x="14300" y="490"/>
                  <a:pt x="13526" y="454"/>
                  <a:pt x="12740" y="431"/>
                </a:cubicBezTo>
                <a:cubicBezTo>
                  <a:pt x="10779" y="342"/>
                  <a:pt x="8780" y="236"/>
                  <a:pt x="6785" y="236"/>
                </a:cubicBezTo>
                <a:cubicBezTo>
                  <a:pt x="5039" y="236"/>
                  <a:pt x="3296" y="317"/>
                  <a:pt x="1584" y="562"/>
                </a:cubicBezTo>
                <a:cubicBezTo>
                  <a:pt x="1144" y="621"/>
                  <a:pt x="620" y="681"/>
                  <a:pt x="203" y="907"/>
                </a:cubicBezTo>
                <a:cubicBezTo>
                  <a:pt x="179" y="919"/>
                  <a:pt x="144" y="943"/>
                  <a:pt x="144" y="990"/>
                </a:cubicBezTo>
                <a:cubicBezTo>
                  <a:pt x="179" y="2669"/>
                  <a:pt x="429" y="4360"/>
                  <a:pt x="453" y="6038"/>
                </a:cubicBezTo>
                <a:cubicBezTo>
                  <a:pt x="477" y="7134"/>
                  <a:pt x="489" y="8384"/>
                  <a:pt x="13" y="9420"/>
                </a:cubicBezTo>
                <a:cubicBezTo>
                  <a:pt x="1" y="9444"/>
                  <a:pt x="25" y="9456"/>
                  <a:pt x="36" y="9479"/>
                </a:cubicBezTo>
                <a:cubicBezTo>
                  <a:pt x="870" y="10015"/>
                  <a:pt x="1918" y="9979"/>
                  <a:pt x="2882" y="10075"/>
                </a:cubicBezTo>
                <a:cubicBezTo>
                  <a:pt x="2937" y="10080"/>
                  <a:pt x="2996" y="10087"/>
                  <a:pt x="3055" y="10092"/>
                </a:cubicBezTo>
                <a:lnTo>
                  <a:pt x="3055" y="10092"/>
                </a:lnTo>
                <a:cubicBezTo>
                  <a:pt x="2548" y="10263"/>
                  <a:pt x="1995" y="10661"/>
                  <a:pt x="1513" y="10896"/>
                </a:cubicBezTo>
                <a:cubicBezTo>
                  <a:pt x="1287" y="11003"/>
                  <a:pt x="1072" y="11111"/>
                  <a:pt x="834" y="11194"/>
                </a:cubicBezTo>
                <a:cubicBezTo>
                  <a:pt x="679" y="11253"/>
                  <a:pt x="370" y="11253"/>
                  <a:pt x="251" y="11349"/>
                </a:cubicBezTo>
                <a:cubicBezTo>
                  <a:pt x="156" y="11420"/>
                  <a:pt x="179" y="11420"/>
                  <a:pt x="144" y="11515"/>
                </a:cubicBezTo>
                <a:cubicBezTo>
                  <a:pt x="13" y="11813"/>
                  <a:pt x="132" y="12420"/>
                  <a:pt x="132" y="12730"/>
                </a:cubicBezTo>
                <a:cubicBezTo>
                  <a:pt x="120" y="16992"/>
                  <a:pt x="156" y="21243"/>
                  <a:pt x="203" y="25505"/>
                </a:cubicBezTo>
                <a:cubicBezTo>
                  <a:pt x="215" y="27303"/>
                  <a:pt x="239" y="29089"/>
                  <a:pt x="239" y="30887"/>
                </a:cubicBezTo>
                <a:cubicBezTo>
                  <a:pt x="239" y="30934"/>
                  <a:pt x="310" y="30934"/>
                  <a:pt x="334" y="30934"/>
                </a:cubicBezTo>
                <a:cubicBezTo>
                  <a:pt x="457" y="30937"/>
                  <a:pt x="580" y="30938"/>
                  <a:pt x="702" y="30938"/>
                </a:cubicBezTo>
                <a:cubicBezTo>
                  <a:pt x="1222" y="30938"/>
                  <a:pt x="1738" y="30920"/>
                  <a:pt x="2239" y="30911"/>
                </a:cubicBezTo>
                <a:cubicBezTo>
                  <a:pt x="2388" y="30911"/>
                  <a:pt x="2563" y="30921"/>
                  <a:pt x="2731" y="30921"/>
                </a:cubicBezTo>
                <a:cubicBezTo>
                  <a:pt x="2831" y="30921"/>
                  <a:pt x="2928" y="30917"/>
                  <a:pt x="3017" y="30905"/>
                </a:cubicBezTo>
                <a:lnTo>
                  <a:pt x="3017" y="30905"/>
                </a:lnTo>
                <a:cubicBezTo>
                  <a:pt x="2542" y="31120"/>
                  <a:pt x="2048" y="31623"/>
                  <a:pt x="1644" y="31935"/>
                </a:cubicBezTo>
                <a:cubicBezTo>
                  <a:pt x="1322" y="32173"/>
                  <a:pt x="691" y="32470"/>
                  <a:pt x="453" y="32804"/>
                </a:cubicBezTo>
                <a:cubicBezTo>
                  <a:pt x="310" y="33030"/>
                  <a:pt x="334" y="33399"/>
                  <a:pt x="334" y="33673"/>
                </a:cubicBezTo>
                <a:cubicBezTo>
                  <a:pt x="322" y="34256"/>
                  <a:pt x="358" y="34816"/>
                  <a:pt x="382" y="35399"/>
                </a:cubicBezTo>
                <a:cubicBezTo>
                  <a:pt x="453" y="37007"/>
                  <a:pt x="608" y="38614"/>
                  <a:pt x="775" y="40209"/>
                </a:cubicBezTo>
                <a:cubicBezTo>
                  <a:pt x="917" y="41671"/>
                  <a:pt x="1072" y="43181"/>
                  <a:pt x="1333" y="44631"/>
                </a:cubicBezTo>
                <a:lnTo>
                  <a:pt x="1333" y="44631"/>
                </a:lnTo>
                <a:cubicBezTo>
                  <a:pt x="1316" y="44659"/>
                  <a:pt x="1323" y="44682"/>
                  <a:pt x="1372" y="44686"/>
                </a:cubicBezTo>
                <a:lnTo>
                  <a:pt x="1372" y="44686"/>
                </a:lnTo>
                <a:cubicBezTo>
                  <a:pt x="1383" y="44689"/>
                  <a:pt x="1397" y="44691"/>
                  <a:pt x="1412" y="44691"/>
                </a:cubicBezTo>
                <a:cubicBezTo>
                  <a:pt x="1432" y="44691"/>
                  <a:pt x="1453" y="44688"/>
                  <a:pt x="1475" y="44683"/>
                </a:cubicBezTo>
                <a:lnTo>
                  <a:pt x="1475" y="44683"/>
                </a:lnTo>
                <a:cubicBezTo>
                  <a:pt x="5726" y="44507"/>
                  <a:pt x="9978" y="44435"/>
                  <a:pt x="14229" y="44329"/>
                </a:cubicBezTo>
                <a:cubicBezTo>
                  <a:pt x="14955" y="44317"/>
                  <a:pt x="15669" y="44305"/>
                  <a:pt x="16396" y="44281"/>
                </a:cubicBezTo>
                <a:cubicBezTo>
                  <a:pt x="16705" y="44269"/>
                  <a:pt x="16753" y="44305"/>
                  <a:pt x="16943" y="44127"/>
                </a:cubicBezTo>
                <a:cubicBezTo>
                  <a:pt x="17270" y="43833"/>
                  <a:pt x="17566" y="43192"/>
                  <a:pt x="18050" y="43192"/>
                </a:cubicBezTo>
                <a:cubicBezTo>
                  <a:pt x="18096" y="43192"/>
                  <a:pt x="18144" y="43197"/>
                  <a:pt x="18194" y="43210"/>
                </a:cubicBezTo>
                <a:cubicBezTo>
                  <a:pt x="18634" y="43329"/>
                  <a:pt x="18908" y="43829"/>
                  <a:pt x="19253" y="44079"/>
                </a:cubicBezTo>
                <a:cubicBezTo>
                  <a:pt x="19410" y="44198"/>
                  <a:pt x="19576" y="44228"/>
                  <a:pt x="19760" y="44228"/>
                </a:cubicBezTo>
                <a:cubicBezTo>
                  <a:pt x="19925" y="44228"/>
                  <a:pt x="20103" y="44204"/>
                  <a:pt x="20301" y="44198"/>
                </a:cubicBezTo>
                <a:cubicBezTo>
                  <a:pt x="21075" y="44186"/>
                  <a:pt x="21825" y="44162"/>
                  <a:pt x="22599" y="44150"/>
                </a:cubicBezTo>
                <a:cubicBezTo>
                  <a:pt x="24087" y="44127"/>
                  <a:pt x="25599" y="44091"/>
                  <a:pt x="27087" y="44067"/>
                </a:cubicBezTo>
                <a:cubicBezTo>
                  <a:pt x="30433" y="44007"/>
                  <a:pt x="33779" y="43948"/>
                  <a:pt x="37124" y="43900"/>
                </a:cubicBezTo>
                <a:cubicBezTo>
                  <a:pt x="37208" y="43900"/>
                  <a:pt x="37327" y="43865"/>
                  <a:pt x="37351" y="43793"/>
                </a:cubicBezTo>
                <a:cubicBezTo>
                  <a:pt x="37493" y="43335"/>
                  <a:pt x="37913" y="42539"/>
                  <a:pt x="38411" y="42539"/>
                </a:cubicBezTo>
                <a:cubicBezTo>
                  <a:pt x="38496" y="42539"/>
                  <a:pt x="38584" y="42562"/>
                  <a:pt x="38672" y="42614"/>
                </a:cubicBezTo>
                <a:cubicBezTo>
                  <a:pt x="39125" y="42876"/>
                  <a:pt x="39303" y="43388"/>
                  <a:pt x="39660" y="43734"/>
                </a:cubicBezTo>
                <a:cubicBezTo>
                  <a:pt x="39820" y="43882"/>
                  <a:pt x="40062" y="43924"/>
                  <a:pt x="40324" y="43924"/>
                </a:cubicBezTo>
                <a:cubicBezTo>
                  <a:pt x="40651" y="43924"/>
                  <a:pt x="41009" y="43859"/>
                  <a:pt x="41280" y="43853"/>
                </a:cubicBezTo>
                <a:cubicBezTo>
                  <a:pt x="42232" y="43841"/>
                  <a:pt x="43185" y="43829"/>
                  <a:pt x="44137" y="43829"/>
                </a:cubicBezTo>
                <a:cubicBezTo>
                  <a:pt x="47542" y="43781"/>
                  <a:pt x="50960" y="43746"/>
                  <a:pt x="54365" y="43734"/>
                </a:cubicBezTo>
                <a:cubicBezTo>
                  <a:pt x="54436" y="43734"/>
                  <a:pt x="54567" y="43698"/>
                  <a:pt x="54591" y="43626"/>
                </a:cubicBezTo>
                <a:cubicBezTo>
                  <a:pt x="54627" y="43484"/>
                  <a:pt x="54662" y="43305"/>
                  <a:pt x="54770" y="43162"/>
                </a:cubicBezTo>
                <a:cubicBezTo>
                  <a:pt x="54947" y="42944"/>
                  <a:pt x="55044" y="42873"/>
                  <a:pt x="55120" y="42873"/>
                </a:cubicBezTo>
                <a:cubicBezTo>
                  <a:pt x="55222" y="42873"/>
                  <a:pt x="55284" y="43003"/>
                  <a:pt x="55448" y="43079"/>
                </a:cubicBezTo>
                <a:cubicBezTo>
                  <a:pt x="55686" y="43198"/>
                  <a:pt x="56020" y="43424"/>
                  <a:pt x="56079" y="43674"/>
                </a:cubicBezTo>
                <a:cubicBezTo>
                  <a:pt x="56091" y="43722"/>
                  <a:pt x="56151" y="43722"/>
                  <a:pt x="56174" y="43722"/>
                </a:cubicBezTo>
                <a:lnTo>
                  <a:pt x="62211" y="43722"/>
                </a:lnTo>
                <a:cubicBezTo>
                  <a:pt x="62270" y="43722"/>
                  <a:pt x="62413" y="43686"/>
                  <a:pt x="62425" y="43615"/>
                </a:cubicBezTo>
                <a:cubicBezTo>
                  <a:pt x="62520" y="43222"/>
                  <a:pt x="62830" y="42769"/>
                  <a:pt x="63199" y="42650"/>
                </a:cubicBezTo>
                <a:cubicBezTo>
                  <a:pt x="63256" y="42632"/>
                  <a:pt x="63311" y="42623"/>
                  <a:pt x="63365" y="42623"/>
                </a:cubicBezTo>
                <a:cubicBezTo>
                  <a:pt x="63736" y="42623"/>
                  <a:pt x="64059" y="43010"/>
                  <a:pt x="64318" y="43269"/>
                </a:cubicBezTo>
                <a:cubicBezTo>
                  <a:pt x="64533" y="43484"/>
                  <a:pt x="64592" y="43615"/>
                  <a:pt x="64854" y="43674"/>
                </a:cubicBezTo>
                <a:cubicBezTo>
                  <a:pt x="65153" y="43739"/>
                  <a:pt x="65483" y="43755"/>
                  <a:pt x="65818" y="43755"/>
                </a:cubicBezTo>
                <a:cubicBezTo>
                  <a:pt x="66127" y="43755"/>
                  <a:pt x="66440" y="43741"/>
                  <a:pt x="66734" y="43741"/>
                </a:cubicBezTo>
                <a:cubicBezTo>
                  <a:pt x="66820" y="43741"/>
                  <a:pt x="66904" y="43743"/>
                  <a:pt x="66985" y="43746"/>
                </a:cubicBezTo>
                <a:cubicBezTo>
                  <a:pt x="69593" y="43841"/>
                  <a:pt x="72188" y="43912"/>
                  <a:pt x="74796" y="44019"/>
                </a:cubicBezTo>
                <a:cubicBezTo>
                  <a:pt x="75760" y="44055"/>
                  <a:pt x="76748" y="44079"/>
                  <a:pt x="77713" y="44174"/>
                </a:cubicBezTo>
                <a:cubicBezTo>
                  <a:pt x="77727" y="44179"/>
                  <a:pt x="77745" y="44181"/>
                  <a:pt x="77766" y="44181"/>
                </a:cubicBezTo>
                <a:cubicBezTo>
                  <a:pt x="77855" y="44181"/>
                  <a:pt x="77987" y="44139"/>
                  <a:pt x="77987" y="44043"/>
                </a:cubicBezTo>
                <a:cubicBezTo>
                  <a:pt x="77725" y="41674"/>
                  <a:pt x="77784" y="39257"/>
                  <a:pt x="77725" y="36888"/>
                </a:cubicBezTo>
                <a:cubicBezTo>
                  <a:pt x="77665" y="34613"/>
                  <a:pt x="77594" y="32327"/>
                  <a:pt x="77594" y="30041"/>
                </a:cubicBezTo>
                <a:cubicBezTo>
                  <a:pt x="77594" y="29994"/>
                  <a:pt x="77522" y="29994"/>
                  <a:pt x="77487" y="29994"/>
                </a:cubicBezTo>
                <a:cubicBezTo>
                  <a:pt x="77177" y="29982"/>
                  <a:pt x="76213" y="29922"/>
                  <a:pt x="76046" y="29625"/>
                </a:cubicBezTo>
                <a:cubicBezTo>
                  <a:pt x="75844" y="29268"/>
                  <a:pt x="76760" y="28553"/>
                  <a:pt x="76987" y="28339"/>
                </a:cubicBezTo>
                <a:cubicBezTo>
                  <a:pt x="77320" y="28029"/>
                  <a:pt x="77594" y="27958"/>
                  <a:pt x="77606" y="27482"/>
                </a:cubicBezTo>
                <a:cubicBezTo>
                  <a:pt x="77606" y="26541"/>
                  <a:pt x="77630" y="25600"/>
                  <a:pt x="77641" y="24672"/>
                </a:cubicBezTo>
                <a:cubicBezTo>
                  <a:pt x="77665" y="22231"/>
                  <a:pt x="77701" y="19790"/>
                  <a:pt x="77784" y="17349"/>
                </a:cubicBezTo>
                <a:cubicBezTo>
                  <a:pt x="77784" y="17290"/>
                  <a:pt x="77749" y="17290"/>
                  <a:pt x="77689" y="17266"/>
                </a:cubicBezTo>
                <a:cubicBezTo>
                  <a:pt x="77624" y="17263"/>
                  <a:pt x="77556" y="17261"/>
                  <a:pt x="77485" y="17261"/>
                </a:cubicBezTo>
                <a:cubicBezTo>
                  <a:pt x="77307" y="17261"/>
                  <a:pt x="77112" y="17269"/>
                  <a:pt x="76920" y="17269"/>
                </a:cubicBezTo>
                <a:cubicBezTo>
                  <a:pt x="76650" y="17269"/>
                  <a:pt x="76385" y="17254"/>
                  <a:pt x="76177" y="17183"/>
                </a:cubicBezTo>
                <a:cubicBezTo>
                  <a:pt x="76155" y="17175"/>
                  <a:pt x="76137" y="17169"/>
                  <a:pt x="76124" y="17164"/>
                </a:cubicBezTo>
                <a:lnTo>
                  <a:pt x="76124" y="17164"/>
                </a:lnTo>
                <a:cubicBezTo>
                  <a:pt x="76084" y="17069"/>
                  <a:pt x="76092" y="16862"/>
                  <a:pt x="76082" y="16778"/>
                </a:cubicBezTo>
                <a:cubicBezTo>
                  <a:pt x="76040" y="16568"/>
                  <a:pt x="76007" y="16348"/>
                  <a:pt x="75975" y="16135"/>
                </a:cubicBezTo>
                <a:lnTo>
                  <a:pt x="75975" y="16135"/>
                </a:lnTo>
                <a:cubicBezTo>
                  <a:pt x="76600" y="15994"/>
                  <a:pt x="77217" y="15863"/>
                  <a:pt x="77844" y="15742"/>
                </a:cubicBezTo>
                <a:cubicBezTo>
                  <a:pt x="77891" y="15718"/>
                  <a:pt x="77987" y="15694"/>
                  <a:pt x="77987" y="15635"/>
                </a:cubicBezTo>
                <a:cubicBezTo>
                  <a:pt x="78534" y="10622"/>
                  <a:pt x="79237" y="5562"/>
                  <a:pt x="79475" y="514"/>
                </a:cubicBezTo>
                <a:cubicBezTo>
                  <a:pt x="79475" y="466"/>
                  <a:pt x="79439" y="454"/>
                  <a:pt x="79415" y="454"/>
                </a:cubicBezTo>
                <a:cubicBezTo>
                  <a:pt x="77177" y="228"/>
                  <a:pt x="74903" y="240"/>
                  <a:pt x="72665" y="204"/>
                </a:cubicBezTo>
                <a:cubicBezTo>
                  <a:pt x="69593" y="145"/>
                  <a:pt x="66509" y="109"/>
                  <a:pt x="63425" y="62"/>
                </a:cubicBezTo>
                <a:cubicBezTo>
                  <a:pt x="61684" y="40"/>
                  <a:pt x="59952" y="0"/>
                  <a:pt x="58221" y="0"/>
                </a:cubicBezTo>
                <a:close/>
              </a:path>
            </a:pathLst>
          </a:custGeom>
          <a:solidFill>
            <a:srgbClr val="BC9E6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  <p:sp>
        <p:nvSpPr>
          <p:cNvPr id="114" name="Google Shape;114;p4"/>
          <p:cNvSpPr txBox="1">
            <a:spLocks noGrp="1"/>
          </p:cNvSpPr>
          <p:nvPr>
            <p:ph type="title"/>
          </p:nvPr>
        </p:nvSpPr>
        <p:spPr>
          <a:xfrm>
            <a:off x="914400" y="593367"/>
            <a:ext cx="10363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4"/>
          <p:cNvSpPr txBox="1">
            <a:spLocks noGrp="1"/>
          </p:cNvSpPr>
          <p:nvPr>
            <p:ph type="body" idx="1"/>
          </p:nvPr>
        </p:nvSpPr>
        <p:spPr>
          <a:xfrm>
            <a:off x="914400" y="1536633"/>
            <a:ext cx="103632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Livvic"/>
              <a:buAutoNum type="arabicPeriod"/>
              <a:defRPr sz="1467"/>
            </a:lvl1pPr>
            <a:lvl2pPr marL="1219170" lvl="1" indent="-40639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2pPr>
            <a:lvl3pPr marL="1828754" lvl="2" indent="-40639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3pPr>
            <a:lvl4pPr marL="2438339" lvl="3" indent="-40639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4pPr>
            <a:lvl5pPr marL="3047924" lvl="4" indent="-40639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5pPr>
            <a:lvl6pPr marL="3657509" lvl="5" indent="-40639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6pPr>
            <a:lvl7pPr marL="4267093" lvl="6" indent="-40639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7pPr>
            <a:lvl8pPr marL="4876678" lvl="7" indent="-40639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8pPr>
            <a:lvl9pPr marL="5486263" lvl="8" indent="-40639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9pPr>
          </a:lstStyle>
          <a:p>
            <a:endParaRPr/>
          </a:p>
        </p:txBody>
      </p:sp>
      <p:sp>
        <p:nvSpPr>
          <p:cNvPr id="116" name="Google Shape;116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>
                <a:solidFill>
                  <a:srgbClr val="A01127"/>
                </a:solidFill>
              </a:rPr>
              <a:pPr/>
              <a:t>‹#›</a:t>
            </a:fld>
            <a:endParaRPr lang="en">
              <a:solidFill>
                <a:srgbClr val="A0112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48280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A01D6-CC77-4CE7-BF3C-03948641474E}" type="datetimeFigureOut">
              <a:rPr lang="en-US" smtClean="0"/>
              <a:t>4/16/2024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D9304-60F7-4684-BB12-FF86B7F0DC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675495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47BE43-55A1-422C-AEEA-6C5E9E43A9B3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8950100"/>
      </p:ext>
    </p:extLst>
  </p:cSld>
  <p:clrMapOvr>
    <a:masterClrMapping/>
  </p:clrMapOvr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 2">
  <p:cSld name="One column text 2"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19"/>
          <p:cNvSpPr/>
          <p:nvPr/>
        </p:nvSpPr>
        <p:spPr>
          <a:xfrm>
            <a:off x="-100" y="1"/>
            <a:ext cx="12191888" cy="6848908"/>
          </a:xfrm>
          <a:custGeom>
            <a:avLst/>
            <a:gdLst/>
            <a:ahLst/>
            <a:cxnLst/>
            <a:rect l="l" t="t" r="r" b="b"/>
            <a:pathLst>
              <a:path w="84821" h="47649" extrusionOk="0">
                <a:moveTo>
                  <a:pt x="1" y="0"/>
                </a:moveTo>
                <a:lnTo>
                  <a:pt x="1" y="47649"/>
                </a:lnTo>
                <a:lnTo>
                  <a:pt x="84821" y="47649"/>
                </a:lnTo>
                <a:lnTo>
                  <a:pt x="84821" y="0"/>
                </a:lnTo>
                <a:close/>
              </a:path>
            </a:pathLst>
          </a:custGeom>
          <a:solidFill>
            <a:srgbClr val="EFDAA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  <p:sp>
        <p:nvSpPr>
          <p:cNvPr id="255" name="Google Shape;255;p19"/>
          <p:cNvSpPr/>
          <p:nvPr/>
        </p:nvSpPr>
        <p:spPr>
          <a:xfrm>
            <a:off x="443193" y="226821"/>
            <a:ext cx="11375607" cy="6385932"/>
          </a:xfrm>
          <a:custGeom>
            <a:avLst/>
            <a:gdLst/>
            <a:ahLst/>
            <a:cxnLst/>
            <a:rect l="l" t="t" r="r" b="b"/>
            <a:pathLst>
              <a:path w="79142" h="44428" extrusionOk="0">
                <a:moveTo>
                  <a:pt x="57914" y="0"/>
                </a:moveTo>
                <a:cubicBezTo>
                  <a:pt x="57216" y="0"/>
                  <a:pt x="56783" y="9"/>
                  <a:pt x="56614" y="29"/>
                </a:cubicBezTo>
                <a:cubicBezTo>
                  <a:pt x="56507" y="137"/>
                  <a:pt x="55781" y="684"/>
                  <a:pt x="55436" y="684"/>
                </a:cubicBezTo>
                <a:cubicBezTo>
                  <a:pt x="55150" y="684"/>
                  <a:pt x="54543" y="315"/>
                  <a:pt x="54495" y="256"/>
                </a:cubicBezTo>
                <a:cubicBezTo>
                  <a:pt x="53328" y="351"/>
                  <a:pt x="52197" y="458"/>
                  <a:pt x="51090" y="553"/>
                </a:cubicBezTo>
                <a:cubicBezTo>
                  <a:pt x="50888" y="696"/>
                  <a:pt x="49995" y="1113"/>
                  <a:pt x="49792" y="1113"/>
                </a:cubicBezTo>
                <a:cubicBezTo>
                  <a:pt x="49495" y="1113"/>
                  <a:pt x="48899" y="756"/>
                  <a:pt x="48828" y="696"/>
                </a:cubicBezTo>
                <a:cubicBezTo>
                  <a:pt x="47113" y="803"/>
                  <a:pt x="45423" y="875"/>
                  <a:pt x="43756" y="922"/>
                </a:cubicBezTo>
                <a:cubicBezTo>
                  <a:pt x="43589" y="1291"/>
                  <a:pt x="42672" y="2530"/>
                  <a:pt x="42232" y="2530"/>
                </a:cubicBezTo>
                <a:cubicBezTo>
                  <a:pt x="41934" y="2530"/>
                  <a:pt x="41315" y="1184"/>
                  <a:pt x="41303" y="970"/>
                </a:cubicBezTo>
                <a:cubicBezTo>
                  <a:pt x="40839" y="970"/>
                  <a:pt x="37398" y="946"/>
                  <a:pt x="36148" y="922"/>
                </a:cubicBezTo>
                <a:cubicBezTo>
                  <a:pt x="35921" y="1125"/>
                  <a:pt x="35779" y="1339"/>
                  <a:pt x="35683" y="1565"/>
                </a:cubicBezTo>
                <a:cubicBezTo>
                  <a:pt x="35564" y="1875"/>
                  <a:pt x="35171" y="2077"/>
                  <a:pt x="34719" y="2077"/>
                </a:cubicBezTo>
                <a:cubicBezTo>
                  <a:pt x="34290" y="2077"/>
                  <a:pt x="33885" y="1875"/>
                  <a:pt x="33754" y="1577"/>
                </a:cubicBezTo>
                <a:cubicBezTo>
                  <a:pt x="33635" y="1327"/>
                  <a:pt x="33481" y="1065"/>
                  <a:pt x="33326" y="815"/>
                </a:cubicBezTo>
                <a:cubicBezTo>
                  <a:pt x="31873" y="744"/>
                  <a:pt x="30480" y="672"/>
                  <a:pt x="29159" y="565"/>
                </a:cubicBezTo>
                <a:lnTo>
                  <a:pt x="29111" y="565"/>
                </a:lnTo>
                <a:cubicBezTo>
                  <a:pt x="28647" y="518"/>
                  <a:pt x="28218" y="494"/>
                  <a:pt x="27789" y="494"/>
                </a:cubicBezTo>
                <a:cubicBezTo>
                  <a:pt x="27337" y="494"/>
                  <a:pt x="26980" y="530"/>
                  <a:pt x="26670" y="613"/>
                </a:cubicBezTo>
                <a:cubicBezTo>
                  <a:pt x="26337" y="684"/>
                  <a:pt x="26004" y="827"/>
                  <a:pt x="25623" y="982"/>
                </a:cubicBezTo>
                <a:cubicBezTo>
                  <a:pt x="24956" y="1244"/>
                  <a:pt x="24194" y="1565"/>
                  <a:pt x="23301" y="1565"/>
                </a:cubicBezTo>
                <a:cubicBezTo>
                  <a:pt x="23206" y="1565"/>
                  <a:pt x="23098" y="1542"/>
                  <a:pt x="23003" y="1542"/>
                </a:cubicBezTo>
                <a:cubicBezTo>
                  <a:pt x="22336" y="1482"/>
                  <a:pt x="21717" y="1291"/>
                  <a:pt x="21146" y="1125"/>
                </a:cubicBezTo>
                <a:cubicBezTo>
                  <a:pt x="20681" y="982"/>
                  <a:pt x="20229" y="851"/>
                  <a:pt x="19931" y="851"/>
                </a:cubicBezTo>
                <a:cubicBezTo>
                  <a:pt x="19824" y="851"/>
                  <a:pt x="19538" y="851"/>
                  <a:pt x="19288" y="1589"/>
                </a:cubicBezTo>
                <a:cubicBezTo>
                  <a:pt x="19253" y="1661"/>
                  <a:pt x="17860" y="3506"/>
                  <a:pt x="17860" y="3506"/>
                </a:cubicBezTo>
                <a:lnTo>
                  <a:pt x="17312" y="3268"/>
                </a:lnTo>
                <a:cubicBezTo>
                  <a:pt x="16312" y="2839"/>
                  <a:pt x="16181" y="2077"/>
                  <a:pt x="16062" y="1470"/>
                </a:cubicBezTo>
                <a:cubicBezTo>
                  <a:pt x="15943" y="815"/>
                  <a:pt x="15847" y="613"/>
                  <a:pt x="15502" y="518"/>
                </a:cubicBezTo>
                <a:cubicBezTo>
                  <a:pt x="15002" y="458"/>
                  <a:pt x="10894" y="208"/>
                  <a:pt x="6811" y="208"/>
                </a:cubicBezTo>
                <a:cubicBezTo>
                  <a:pt x="1477" y="208"/>
                  <a:pt x="322" y="672"/>
                  <a:pt x="131" y="768"/>
                </a:cubicBezTo>
                <a:cubicBezTo>
                  <a:pt x="131" y="970"/>
                  <a:pt x="179" y="1518"/>
                  <a:pt x="226" y="2053"/>
                </a:cubicBezTo>
                <a:cubicBezTo>
                  <a:pt x="524" y="5625"/>
                  <a:pt x="584" y="8030"/>
                  <a:pt x="0" y="9209"/>
                </a:cubicBezTo>
                <a:cubicBezTo>
                  <a:pt x="357" y="9459"/>
                  <a:pt x="679" y="9614"/>
                  <a:pt x="1417" y="9673"/>
                </a:cubicBezTo>
                <a:lnTo>
                  <a:pt x="3203" y="9840"/>
                </a:lnTo>
                <a:cubicBezTo>
                  <a:pt x="3203" y="9840"/>
                  <a:pt x="774" y="11233"/>
                  <a:pt x="131" y="11233"/>
                </a:cubicBezTo>
                <a:cubicBezTo>
                  <a:pt x="24" y="11233"/>
                  <a:pt x="203" y="27842"/>
                  <a:pt x="203" y="30676"/>
                </a:cubicBezTo>
                <a:lnTo>
                  <a:pt x="1084" y="30676"/>
                </a:lnTo>
                <a:lnTo>
                  <a:pt x="3155" y="30628"/>
                </a:lnTo>
                <a:lnTo>
                  <a:pt x="369" y="32664"/>
                </a:lnTo>
                <a:cubicBezTo>
                  <a:pt x="48" y="33915"/>
                  <a:pt x="893" y="42320"/>
                  <a:pt x="1274" y="44428"/>
                </a:cubicBezTo>
                <a:cubicBezTo>
                  <a:pt x="3513" y="44333"/>
                  <a:pt x="9585" y="44166"/>
                  <a:pt x="16598" y="44059"/>
                </a:cubicBezTo>
                <a:cubicBezTo>
                  <a:pt x="16729" y="43844"/>
                  <a:pt x="17491" y="42928"/>
                  <a:pt x="17919" y="42928"/>
                </a:cubicBezTo>
                <a:cubicBezTo>
                  <a:pt x="18264" y="42928"/>
                  <a:pt x="19169" y="43737"/>
                  <a:pt x="19336" y="44011"/>
                </a:cubicBezTo>
                <a:cubicBezTo>
                  <a:pt x="25265" y="43880"/>
                  <a:pt x="31361" y="43761"/>
                  <a:pt x="37029" y="43690"/>
                </a:cubicBezTo>
                <a:cubicBezTo>
                  <a:pt x="37100" y="43356"/>
                  <a:pt x="37767" y="42225"/>
                  <a:pt x="38243" y="42225"/>
                </a:cubicBezTo>
                <a:cubicBezTo>
                  <a:pt x="38684" y="42225"/>
                  <a:pt x="39553" y="43332"/>
                  <a:pt x="39720" y="43654"/>
                </a:cubicBezTo>
                <a:cubicBezTo>
                  <a:pt x="45030" y="43571"/>
                  <a:pt x="49911" y="43535"/>
                  <a:pt x="54281" y="43511"/>
                </a:cubicBezTo>
                <a:cubicBezTo>
                  <a:pt x="54364" y="43178"/>
                  <a:pt x="54483" y="42713"/>
                  <a:pt x="55198" y="42713"/>
                </a:cubicBezTo>
                <a:lnTo>
                  <a:pt x="56043" y="43320"/>
                </a:lnTo>
                <a:cubicBezTo>
                  <a:pt x="56067" y="43356"/>
                  <a:pt x="56079" y="43440"/>
                  <a:pt x="56091" y="43511"/>
                </a:cubicBezTo>
                <a:lnTo>
                  <a:pt x="62115" y="43511"/>
                </a:lnTo>
                <a:cubicBezTo>
                  <a:pt x="62139" y="43309"/>
                  <a:pt x="62699" y="42308"/>
                  <a:pt x="63211" y="42308"/>
                </a:cubicBezTo>
                <a:cubicBezTo>
                  <a:pt x="63603" y="42308"/>
                  <a:pt x="64473" y="43201"/>
                  <a:pt x="64663" y="43451"/>
                </a:cubicBezTo>
                <a:cubicBezTo>
                  <a:pt x="64699" y="43487"/>
                  <a:pt x="76105" y="43785"/>
                  <a:pt x="77677" y="43975"/>
                </a:cubicBezTo>
                <a:cubicBezTo>
                  <a:pt x="77510" y="42654"/>
                  <a:pt x="77272" y="30867"/>
                  <a:pt x="77272" y="29974"/>
                </a:cubicBezTo>
                <a:cubicBezTo>
                  <a:pt x="77058" y="29974"/>
                  <a:pt x="75843" y="29795"/>
                  <a:pt x="75676" y="29509"/>
                </a:cubicBezTo>
                <a:cubicBezTo>
                  <a:pt x="75510" y="29224"/>
                  <a:pt x="76760" y="28092"/>
                  <a:pt x="77272" y="27700"/>
                </a:cubicBezTo>
                <a:cubicBezTo>
                  <a:pt x="77296" y="23128"/>
                  <a:pt x="77391" y="18901"/>
                  <a:pt x="77450" y="17246"/>
                </a:cubicBezTo>
                <a:lnTo>
                  <a:pt x="75807" y="17162"/>
                </a:lnTo>
                <a:lnTo>
                  <a:pt x="75629" y="15984"/>
                </a:lnTo>
                <a:cubicBezTo>
                  <a:pt x="76486" y="15805"/>
                  <a:pt x="77200" y="15650"/>
                  <a:pt x="77653" y="15555"/>
                </a:cubicBezTo>
                <a:cubicBezTo>
                  <a:pt x="78248" y="10043"/>
                  <a:pt x="79070" y="2232"/>
                  <a:pt x="79141" y="434"/>
                </a:cubicBezTo>
                <a:cubicBezTo>
                  <a:pt x="77462" y="256"/>
                  <a:pt x="71783" y="172"/>
                  <a:pt x="67890" y="113"/>
                </a:cubicBezTo>
                <a:cubicBezTo>
                  <a:pt x="62973" y="53"/>
                  <a:pt x="59638" y="0"/>
                  <a:pt x="57914" y="0"/>
                </a:cubicBezTo>
                <a:close/>
              </a:path>
            </a:pathLst>
          </a:custGeom>
          <a:solidFill>
            <a:srgbClr val="FEFCE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  <p:sp>
        <p:nvSpPr>
          <p:cNvPr id="256" name="Google Shape;256;p19"/>
          <p:cNvSpPr/>
          <p:nvPr/>
        </p:nvSpPr>
        <p:spPr>
          <a:xfrm>
            <a:off x="415737" y="201665"/>
            <a:ext cx="11423472" cy="6423736"/>
          </a:xfrm>
          <a:custGeom>
            <a:avLst/>
            <a:gdLst/>
            <a:ahLst/>
            <a:cxnLst/>
            <a:rect l="l" t="t" r="r" b="b"/>
            <a:pathLst>
              <a:path w="79475" h="44691" extrusionOk="0">
                <a:moveTo>
                  <a:pt x="386" y="11445"/>
                </a:moveTo>
                <a:cubicBezTo>
                  <a:pt x="381" y="11449"/>
                  <a:pt x="375" y="11452"/>
                  <a:pt x="370" y="11456"/>
                </a:cubicBezTo>
                <a:cubicBezTo>
                  <a:pt x="375" y="11452"/>
                  <a:pt x="380" y="11449"/>
                  <a:pt x="386" y="11445"/>
                </a:cubicBezTo>
                <a:close/>
                <a:moveTo>
                  <a:pt x="57324" y="185"/>
                </a:moveTo>
                <a:cubicBezTo>
                  <a:pt x="57485" y="185"/>
                  <a:pt x="57649" y="193"/>
                  <a:pt x="57806" y="193"/>
                </a:cubicBezTo>
                <a:cubicBezTo>
                  <a:pt x="58431" y="190"/>
                  <a:pt x="59057" y="189"/>
                  <a:pt x="59683" y="189"/>
                </a:cubicBezTo>
                <a:cubicBezTo>
                  <a:pt x="65348" y="189"/>
                  <a:pt x="71029" y="286"/>
                  <a:pt x="76701" y="490"/>
                </a:cubicBezTo>
                <a:cubicBezTo>
                  <a:pt x="77368" y="514"/>
                  <a:pt x="78058" y="526"/>
                  <a:pt x="78725" y="585"/>
                </a:cubicBezTo>
                <a:cubicBezTo>
                  <a:pt x="79070" y="621"/>
                  <a:pt x="79094" y="562"/>
                  <a:pt x="79130" y="883"/>
                </a:cubicBezTo>
                <a:cubicBezTo>
                  <a:pt x="79142" y="1086"/>
                  <a:pt x="79094" y="1324"/>
                  <a:pt x="79082" y="1514"/>
                </a:cubicBezTo>
                <a:cubicBezTo>
                  <a:pt x="78963" y="2967"/>
                  <a:pt x="78832" y="4443"/>
                  <a:pt x="78677" y="5908"/>
                </a:cubicBezTo>
                <a:cubicBezTo>
                  <a:pt x="78487" y="7836"/>
                  <a:pt x="78296" y="9789"/>
                  <a:pt x="78082" y="11718"/>
                </a:cubicBezTo>
                <a:cubicBezTo>
                  <a:pt x="77987" y="12694"/>
                  <a:pt x="77880" y="13658"/>
                  <a:pt x="77772" y="14635"/>
                </a:cubicBezTo>
                <a:cubicBezTo>
                  <a:pt x="77760" y="14790"/>
                  <a:pt x="77749" y="14921"/>
                  <a:pt x="77725" y="15075"/>
                </a:cubicBezTo>
                <a:cubicBezTo>
                  <a:pt x="77701" y="15409"/>
                  <a:pt x="77749" y="15528"/>
                  <a:pt x="77463" y="15671"/>
                </a:cubicBezTo>
                <a:cubicBezTo>
                  <a:pt x="76998" y="15885"/>
                  <a:pt x="76284" y="15921"/>
                  <a:pt x="75796" y="16028"/>
                </a:cubicBezTo>
                <a:cubicBezTo>
                  <a:pt x="75748" y="16040"/>
                  <a:pt x="75641" y="16087"/>
                  <a:pt x="75665" y="16147"/>
                </a:cubicBezTo>
                <a:cubicBezTo>
                  <a:pt x="75725" y="16528"/>
                  <a:pt x="75784" y="16933"/>
                  <a:pt x="75844" y="17314"/>
                </a:cubicBezTo>
                <a:cubicBezTo>
                  <a:pt x="75844" y="17361"/>
                  <a:pt x="75915" y="17361"/>
                  <a:pt x="75939" y="17361"/>
                </a:cubicBezTo>
                <a:cubicBezTo>
                  <a:pt x="76320" y="17373"/>
                  <a:pt x="76677" y="17409"/>
                  <a:pt x="77046" y="17421"/>
                </a:cubicBezTo>
                <a:cubicBezTo>
                  <a:pt x="77078" y="17421"/>
                  <a:pt x="77175" y="17416"/>
                  <a:pt x="77278" y="17416"/>
                </a:cubicBezTo>
                <a:cubicBezTo>
                  <a:pt x="77398" y="17416"/>
                  <a:pt x="77524" y="17422"/>
                  <a:pt x="77563" y="17450"/>
                </a:cubicBezTo>
                <a:lnTo>
                  <a:pt x="77563" y="17450"/>
                </a:lnTo>
                <a:cubicBezTo>
                  <a:pt x="77562" y="17449"/>
                  <a:pt x="77560" y="17449"/>
                  <a:pt x="77559" y="17449"/>
                </a:cubicBezTo>
                <a:cubicBezTo>
                  <a:pt x="77505" y="17449"/>
                  <a:pt x="77463" y="18019"/>
                  <a:pt x="77463" y="18064"/>
                </a:cubicBezTo>
                <a:cubicBezTo>
                  <a:pt x="77415" y="19493"/>
                  <a:pt x="77391" y="20921"/>
                  <a:pt x="77368" y="22350"/>
                </a:cubicBezTo>
                <a:cubicBezTo>
                  <a:pt x="77356" y="23231"/>
                  <a:pt x="77344" y="24100"/>
                  <a:pt x="77332" y="24969"/>
                </a:cubicBezTo>
                <a:cubicBezTo>
                  <a:pt x="77332" y="25434"/>
                  <a:pt x="77308" y="25910"/>
                  <a:pt x="77308" y="26362"/>
                </a:cubicBezTo>
                <a:cubicBezTo>
                  <a:pt x="77308" y="26767"/>
                  <a:pt x="77451" y="27494"/>
                  <a:pt x="77237" y="27839"/>
                </a:cubicBezTo>
                <a:cubicBezTo>
                  <a:pt x="76998" y="28232"/>
                  <a:pt x="75344" y="29137"/>
                  <a:pt x="75760" y="29720"/>
                </a:cubicBezTo>
                <a:cubicBezTo>
                  <a:pt x="75963" y="29982"/>
                  <a:pt x="76641" y="30041"/>
                  <a:pt x="76927" y="30089"/>
                </a:cubicBezTo>
                <a:cubicBezTo>
                  <a:pt x="77308" y="30149"/>
                  <a:pt x="77249" y="30030"/>
                  <a:pt x="77284" y="30351"/>
                </a:cubicBezTo>
                <a:cubicBezTo>
                  <a:pt x="77344" y="31006"/>
                  <a:pt x="77296" y="31708"/>
                  <a:pt x="77308" y="32375"/>
                </a:cubicBezTo>
                <a:cubicBezTo>
                  <a:pt x="77356" y="34518"/>
                  <a:pt x="77403" y="36649"/>
                  <a:pt x="77463" y="38793"/>
                </a:cubicBezTo>
                <a:cubicBezTo>
                  <a:pt x="77509" y="40500"/>
                  <a:pt x="77477" y="42241"/>
                  <a:pt x="77648" y="43940"/>
                </a:cubicBezTo>
                <a:lnTo>
                  <a:pt x="77648" y="43940"/>
                </a:lnTo>
                <a:cubicBezTo>
                  <a:pt x="75419" y="43712"/>
                  <a:pt x="73139" y="43730"/>
                  <a:pt x="70902" y="43650"/>
                </a:cubicBezTo>
                <a:cubicBezTo>
                  <a:pt x="69533" y="43603"/>
                  <a:pt x="68140" y="43555"/>
                  <a:pt x="66771" y="43507"/>
                </a:cubicBezTo>
                <a:lnTo>
                  <a:pt x="65438" y="43472"/>
                </a:lnTo>
                <a:cubicBezTo>
                  <a:pt x="65104" y="43448"/>
                  <a:pt x="65045" y="43472"/>
                  <a:pt x="64854" y="43317"/>
                </a:cubicBezTo>
                <a:cubicBezTo>
                  <a:pt x="64447" y="42998"/>
                  <a:pt x="64019" y="42302"/>
                  <a:pt x="63430" y="42302"/>
                </a:cubicBezTo>
                <a:cubicBezTo>
                  <a:pt x="63382" y="42302"/>
                  <a:pt x="63333" y="42307"/>
                  <a:pt x="63282" y="42317"/>
                </a:cubicBezTo>
                <a:cubicBezTo>
                  <a:pt x="62784" y="42416"/>
                  <a:pt x="62317" y="43021"/>
                  <a:pt x="62158" y="43507"/>
                </a:cubicBezTo>
                <a:lnTo>
                  <a:pt x="57722" y="43507"/>
                </a:lnTo>
                <a:cubicBezTo>
                  <a:pt x="57524" y="43507"/>
                  <a:pt x="57220" y="43555"/>
                  <a:pt x="56958" y="43555"/>
                </a:cubicBezTo>
                <a:cubicBezTo>
                  <a:pt x="56827" y="43555"/>
                  <a:pt x="56706" y="43543"/>
                  <a:pt x="56615" y="43507"/>
                </a:cubicBezTo>
                <a:cubicBezTo>
                  <a:pt x="56436" y="43448"/>
                  <a:pt x="56329" y="43329"/>
                  <a:pt x="56163" y="43198"/>
                </a:cubicBezTo>
                <a:cubicBezTo>
                  <a:pt x="55890" y="42967"/>
                  <a:pt x="55627" y="42719"/>
                  <a:pt x="55284" y="42719"/>
                </a:cubicBezTo>
                <a:cubicBezTo>
                  <a:pt x="55237" y="42719"/>
                  <a:pt x="55189" y="42723"/>
                  <a:pt x="55139" y="42733"/>
                </a:cubicBezTo>
                <a:cubicBezTo>
                  <a:pt x="54661" y="42833"/>
                  <a:pt x="54453" y="43109"/>
                  <a:pt x="54321" y="43532"/>
                </a:cubicBezTo>
                <a:lnTo>
                  <a:pt x="54321" y="43532"/>
                </a:lnTo>
                <a:cubicBezTo>
                  <a:pt x="50311" y="43545"/>
                  <a:pt x="46290" y="43591"/>
                  <a:pt x="42292" y="43626"/>
                </a:cubicBezTo>
                <a:cubicBezTo>
                  <a:pt x="41756" y="43626"/>
                  <a:pt x="41232" y="43650"/>
                  <a:pt x="40696" y="43650"/>
                </a:cubicBezTo>
                <a:cubicBezTo>
                  <a:pt x="40665" y="43650"/>
                  <a:pt x="40635" y="43650"/>
                  <a:pt x="40607" y="43650"/>
                </a:cubicBezTo>
                <a:cubicBezTo>
                  <a:pt x="40181" y="43650"/>
                  <a:pt x="40059" y="43640"/>
                  <a:pt x="39791" y="43305"/>
                </a:cubicBezTo>
                <a:cubicBezTo>
                  <a:pt x="39530" y="42948"/>
                  <a:pt x="39113" y="42352"/>
                  <a:pt x="38613" y="42245"/>
                </a:cubicBezTo>
                <a:cubicBezTo>
                  <a:pt x="38563" y="42234"/>
                  <a:pt x="38514" y="42229"/>
                  <a:pt x="38465" y="42229"/>
                </a:cubicBezTo>
                <a:cubicBezTo>
                  <a:pt x="37817" y="42229"/>
                  <a:pt x="37271" y="43159"/>
                  <a:pt x="37072" y="43712"/>
                </a:cubicBezTo>
                <a:lnTo>
                  <a:pt x="37072" y="43712"/>
                </a:lnTo>
                <a:cubicBezTo>
                  <a:pt x="34125" y="43748"/>
                  <a:pt x="31166" y="43794"/>
                  <a:pt x="28230" y="43853"/>
                </a:cubicBezTo>
                <a:cubicBezTo>
                  <a:pt x="26683" y="43888"/>
                  <a:pt x="25147" y="43912"/>
                  <a:pt x="23599" y="43948"/>
                </a:cubicBezTo>
                <a:cubicBezTo>
                  <a:pt x="22825" y="43960"/>
                  <a:pt x="22051" y="43972"/>
                  <a:pt x="21289" y="43984"/>
                </a:cubicBezTo>
                <a:cubicBezTo>
                  <a:pt x="20991" y="43995"/>
                  <a:pt x="20647" y="44048"/>
                  <a:pt x="20316" y="44048"/>
                </a:cubicBezTo>
                <a:cubicBezTo>
                  <a:pt x="19959" y="44048"/>
                  <a:pt x="19619" y="43986"/>
                  <a:pt x="19372" y="43746"/>
                </a:cubicBezTo>
                <a:cubicBezTo>
                  <a:pt x="19058" y="43431"/>
                  <a:pt x="18604" y="42968"/>
                  <a:pt x="18127" y="42968"/>
                </a:cubicBezTo>
                <a:cubicBezTo>
                  <a:pt x="18062" y="42968"/>
                  <a:pt x="17997" y="42977"/>
                  <a:pt x="17932" y="42995"/>
                </a:cubicBezTo>
                <a:cubicBezTo>
                  <a:pt x="17646" y="43067"/>
                  <a:pt x="17396" y="43305"/>
                  <a:pt x="17181" y="43495"/>
                </a:cubicBezTo>
                <a:cubicBezTo>
                  <a:pt x="17051" y="43626"/>
                  <a:pt x="16943" y="43769"/>
                  <a:pt x="16812" y="43900"/>
                </a:cubicBezTo>
                <a:cubicBezTo>
                  <a:pt x="16625" y="44088"/>
                  <a:pt x="16538" y="44101"/>
                  <a:pt x="16335" y="44101"/>
                </a:cubicBezTo>
                <a:cubicBezTo>
                  <a:pt x="16301" y="44101"/>
                  <a:pt x="16264" y="44101"/>
                  <a:pt x="16223" y="44101"/>
                </a:cubicBezTo>
                <a:cubicBezTo>
                  <a:pt x="16182" y="44101"/>
                  <a:pt x="16137" y="44101"/>
                  <a:pt x="16086" y="44103"/>
                </a:cubicBezTo>
                <a:cubicBezTo>
                  <a:pt x="13276" y="44162"/>
                  <a:pt x="10443" y="44246"/>
                  <a:pt x="7633" y="44317"/>
                </a:cubicBezTo>
                <a:cubicBezTo>
                  <a:pt x="5629" y="44376"/>
                  <a:pt x="3614" y="44423"/>
                  <a:pt x="1611" y="44505"/>
                </a:cubicBezTo>
                <a:lnTo>
                  <a:pt x="1611" y="44505"/>
                </a:lnTo>
                <a:cubicBezTo>
                  <a:pt x="1082" y="41580"/>
                  <a:pt x="857" y="38549"/>
                  <a:pt x="691" y="35590"/>
                </a:cubicBezTo>
                <a:cubicBezTo>
                  <a:pt x="668" y="34935"/>
                  <a:pt x="620" y="34268"/>
                  <a:pt x="632" y="33613"/>
                </a:cubicBezTo>
                <a:cubicBezTo>
                  <a:pt x="644" y="33256"/>
                  <a:pt x="608" y="32970"/>
                  <a:pt x="822" y="32732"/>
                </a:cubicBezTo>
                <a:cubicBezTo>
                  <a:pt x="1227" y="32304"/>
                  <a:pt x="1882" y="31958"/>
                  <a:pt x="2358" y="31601"/>
                </a:cubicBezTo>
                <a:cubicBezTo>
                  <a:pt x="2727" y="31339"/>
                  <a:pt x="3084" y="31065"/>
                  <a:pt x="3465" y="30803"/>
                </a:cubicBezTo>
                <a:cubicBezTo>
                  <a:pt x="3537" y="30744"/>
                  <a:pt x="3465" y="30684"/>
                  <a:pt x="3406" y="30684"/>
                </a:cubicBezTo>
                <a:cubicBezTo>
                  <a:pt x="2632" y="30696"/>
                  <a:pt x="1834" y="30732"/>
                  <a:pt x="1060" y="30732"/>
                </a:cubicBezTo>
                <a:cubicBezTo>
                  <a:pt x="1011" y="30732"/>
                  <a:pt x="966" y="30732"/>
                  <a:pt x="925" y="30732"/>
                </a:cubicBezTo>
                <a:cubicBezTo>
                  <a:pt x="521" y="30732"/>
                  <a:pt x="559" y="30713"/>
                  <a:pt x="548" y="30280"/>
                </a:cubicBezTo>
                <a:lnTo>
                  <a:pt x="548" y="29327"/>
                </a:lnTo>
                <a:cubicBezTo>
                  <a:pt x="525" y="27398"/>
                  <a:pt x="513" y="25469"/>
                  <a:pt x="501" y="23541"/>
                </a:cubicBezTo>
                <a:cubicBezTo>
                  <a:pt x="465" y="19683"/>
                  <a:pt x="394" y="15814"/>
                  <a:pt x="453" y="11944"/>
                </a:cubicBezTo>
                <a:cubicBezTo>
                  <a:pt x="453" y="11777"/>
                  <a:pt x="465" y="11599"/>
                  <a:pt x="465" y="11444"/>
                </a:cubicBezTo>
                <a:cubicBezTo>
                  <a:pt x="465" y="11431"/>
                  <a:pt x="465" y="11420"/>
                  <a:pt x="465" y="11411"/>
                </a:cubicBezTo>
                <a:lnTo>
                  <a:pt x="465" y="11411"/>
                </a:lnTo>
                <a:cubicBezTo>
                  <a:pt x="585" y="11372"/>
                  <a:pt x="756" y="11352"/>
                  <a:pt x="846" y="11325"/>
                </a:cubicBezTo>
                <a:cubicBezTo>
                  <a:pt x="1763" y="11003"/>
                  <a:pt x="2644" y="10503"/>
                  <a:pt x="3477" y="10015"/>
                </a:cubicBezTo>
                <a:cubicBezTo>
                  <a:pt x="3585" y="9956"/>
                  <a:pt x="3537" y="9896"/>
                  <a:pt x="3454" y="9872"/>
                </a:cubicBezTo>
                <a:cubicBezTo>
                  <a:pt x="2858" y="9813"/>
                  <a:pt x="2275" y="9789"/>
                  <a:pt x="1680" y="9718"/>
                </a:cubicBezTo>
                <a:cubicBezTo>
                  <a:pt x="1346" y="9682"/>
                  <a:pt x="858" y="9658"/>
                  <a:pt x="596" y="9432"/>
                </a:cubicBezTo>
                <a:cubicBezTo>
                  <a:pt x="370" y="9253"/>
                  <a:pt x="441" y="9253"/>
                  <a:pt x="489" y="9015"/>
                </a:cubicBezTo>
                <a:cubicBezTo>
                  <a:pt x="572" y="8563"/>
                  <a:pt x="691" y="8170"/>
                  <a:pt x="739" y="7705"/>
                </a:cubicBezTo>
                <a:cubicBezTo>
                  <a:pt x="858" y="6527"/>
                  <a:pt x="798" y="5336"/>
                  <a:pt x="727" y="4157"/>
                </a:cubicBezTo>
                <a:cubicBezTo>
                  <a:pt x="679" y="3407"/>
                  <a:pt x="620" y="2633"/>
                  <a:pt x="548" y="1871"/>
                </a:cubicBezTo>
                <a:cubicBezTo>
                  <a:pt x="537" y="1621"/>
                  <a:pt x="382" y="1026"/>
                  <a:pt x="501" y="919"/>
                </a:cubicBezTo>
                <a:cubicBezTo>
                  <a:pt x="691" y="705"/>
                  <a:pt x="1406" y="705"/>
                  <a:pt x="1668" y="681"/>
                </a:cubicBezTo>
                <a:cubicBezTo>
                  <a:pt x="2644" y="550"/>
                  <a:pt x="3644" y="502"/>
                  <a:pt x="4644" y="466"/>
                </a:cubicBezTo>
                <a:cubicBezTo>
                  <a:pt x="5484" y="440"/>
                  <a:pt x="6324" y="429"/>
                  <a:pt x="7165" y="429"/>
                </a:cubicBezTo>
                <a:cubicBezTo>
                  <a:pt x="9401" y="429"/>
                  <a:pt x="11639" y="512"/>
                  <a:pt x="13872" y="633"/>
                </a:cubicBezTo>
                <a:cubicBezTo>
                  <a:pt x="14348" y="669"/>
                  <a:pt x="14824" y="681"/>
                  <a:pt x="15300" y="728"/>
                </a:cubicBezTo>
                <a:cubicBezTo>
                  <a:pt x="15955" y="788"/>
                  <a:pt x="15979" y="1216"/>
                  <a:pt x="16098" y="1800"/>
                </a:cubicBezTo>
                <a:cubicBezTo>
                  <a:pt x="16324" y="2883"/>
                  <a:pt x="16931" y="3312"/>
                  <a:pt x="17896" y="3717"/>
                </a:cubicBezTo>
                <a:cubicBezTo>
                  <a:pt x="17920" y="3723"/>
                  <a:pt x="17946" y="3726"/>
                  <a:pt x="17972" y="3726"/>
                </a:cubicBezTo>
                <a:cubicBezTo>
                  <a:pt x="18052" y="3726"/>
                  <a:pt x="18137" y="3699"/>
                  <a:pt x="18182" y="3645"/>
                </a:cubicBezTo>
                <a:cubicBezTo>
                  <a:pt x="18658" y="3026"/>
                  <a:pt x="19206" y="2407"/>
                  <a:pt x="19598" y="1752"/>
                </a:cubicBezTo>
                <a:cubicBezTo>
                  <a:pt x="19820" y="1359"/>
                  <a:pt x="19803" y="1094"/>
                  <a:pt x="20175" y="1094"/>
                </a:cubicBezTo>
                <a:cubicBezTo>
                  <a:pt x="20243" y="1094"/>
                  <a:pt x="20323" y="1103"/>
                  <a:pt x="20420" y="1121"/>
                </a:cubicBezTo>
                <a:cubicBezTo>
                  <a:pt x="20861" y="1216"/>
                  <a:pt x="21313" y="1383"/>
                  <a:pt x="21753" y="1502"/>
                </a:cubicBezTo>
                <a:cubicBezTo>
                  <a:pt x="22327" y="1652"/>
                  <a:pt x="22889" y="1755"/>
                  <a:pt x="23460" y="1755"/>
                </a:cubicBezTo>
                <a:cubicBezTo>
                  <a:pt x="23707" y="1755"/>
                  <a:pt x="23955" y="1736"/>
                  <a:pt x="24206" y="1693"/>
                </a:cubicBezTo>
                <a:cubicBezTo>
                  <a:pt x="25063" y="1538"/>
                  <a:pt x="25802" y="1109"/>
                  <a:pt x="26623" y="871"/>
                </a:cubicBezTo>
                <a:cubicBezTo>
                  <a:pt x="27071" y="736"/>
                  <a:pt x="27535" y="691"/>
                  <a:pt x="28003" y="691"/>
                </a:cubicBezTo>
                <a:cubicBezTo>
                  <a:pt x="28604" y="691"/>
                  <a:pt x="29213" y="765"/>
                  <a:pt x="29802" y="812"/>
                </a:cubicBezTo>
                <a:cubicBezTo>
                  <a:pt x="30350" y="859"/>
                  <a:pt x="30909" y="883"/>
                  <a:pt x="31457" y="919"/>
                </a:cubicBezTo>
                <a:cubicBezTo>
                  <a:pt x="31563" y="924"/>
                  <a:pt x="31673" y="925"/>
                  <a:pt x="31786" y="925"/>
                </a:cubicBezTo>
                <a:cubicBezTo>
                  <a:pt x="31891" y="925"/>
                  <a:pt x="31999" y="924"/>
                  <a:pt x="32107" y="924"/>
                </a:cubicBezTo>
                <a:cubicBezTo>
                  <a:pt x="32416" y="924"/>
                  <a:pt x="32729" y="933"/>
                  <a:pt x="33005" y="1002"/>
                </a:cubicBezTo>
                <a:cubicBezTo>
                  <a:pt x="33755" y="1181"/>
                  <a:pt x="33755" y="2133"/>
                  <a:pt x="34588" y="2276"/>
                </a:cubicBezTo>
                <a:cubicBezTo>
                  <a:pt x="34672" y="2290"/>
                  <a:pt x="34760" y="2297"/>
                  <a:pt x="34849" y="2297"/>
                </a:cubicBezTo>
                <a:cubicBezTo>
                  <a:pt x="35214" y="2297"/>
                  <a:pt x="35602" y="2177"/>
                  <a:pt x="35850" y="1919"/>
                </a:cubicBezTo>
                <a:cubicBezTo>
                  <a:pt x="36041" y="1717"/>
                  <a:pt x="36136" y="1228"/>
                  <a:pt x="36374" y="1121"/>
                </a:cubicBezTo>
                <a:cubicBezTo>
                  <a:pt x="36431" y="1098"/>
                  <a:pt x="36504" y="1089"/>
                  <a:pt x="36586" y="1089"/>
                </a:cubicBezTo>
                <a:cubicBezTo>
                  <a:pt x="36796" y="1089"/>
                  <a:pt x="37060" y="1145"/>
                  <a:pt x="37232" y="1145"/>
                </a:cubicBezTo>
                <a:cubicBezTo>
                  <a:pt x="38494" y="1157"/>
                  <a:pt x="39780" y="1169"/>
                  <a:pt x="41042" y="1169"/>
                </a:cubicBezTo>
                <a:cubicBezTo>
                  <a:pt x="41089" y="1169"/>
                  <a:pt x="41127" y="1169"/>
                  <a:pt x="41157" y="1169"/>
                </a:cubicBezTo>
                <a:cubicBezTo>
                  <a:pt x="41308" y="1169"/>
                  <a:pt x="41270" y="1177"/>
                  <a:pt x="41339" y="1276"/>
                </a:cubicBezTo>
                <a:cubicBezTo>
                  <a:pt x="41494" y="1455"/>
                  <a:pt x="41554" y="1800"/>
                  <a:pt x="41673" y="1990"/>
                </a:cubicBezTo>
                <a:cubicBezTo>
                  <a:pt x="41816" y="2252"/>
                  <a:pt x="41994" y="2693"/>
                  <a:pt x="42339" y="2729"/>
                </a:cubicBezTo>
                <a:cubicBezTo>
                  <a:pt x="42359" y="2731"/>
                  <a:pt x="42378" y="2733"/>
                  <a:pt x="42397" y="2733"/>
                </a:cubicBezTo>
                <a:cubicBezTo>
                  <a:pt x="42703" y="2733"/>
                  <a:pt x="43030" y="2394"/>
                  <a:pt x="43220" y="2193"/>
                </a:cubicBezTo>
                <a:cubicBezTo>
                  <a:pt x="43411" y="2002"/>
                  <a:pt x="43578" y="1800"/>
                  <a:pt x="43732" y="1574"/>
                </a:cubicBezTo>
                <a:cubicBezTo>
                  <a:pt x="43994" y="1228"/>
                  <a:pt x="43971" y="1109"/>
                  <a:pt x="44423" y="1109"/>
                </a:cubicBezTo>
                <a:cubicBezTo>
                  <a:pt x="45506" y="1086"/>
                  <a:pt x="46578" y="1038"/>
                  <a:pt x="47661" y="978"/>
                </a:cubicBezTo>
                <a:cubicBezTo>
                  <a:pt x="47940" y="970"/>
                  <a:pt x="48301" y="891"/>
                  <a:pt x="48614" y="891"/>
                </a:cubicBezTo>
                <a:cubicBezTo>
                  <a:pt x="48730" y="891"/>
                  <a:pt x="48839" y="902"/>
                  <a:pt x="48935" y="931"/>
                </a:cubicBezTo>
                <a:cubicBezTo>
                  <a:pt x="49174" y="1002"/>
                  <a:pt x="49364" y="1205"/>
                  <a:pt x="49614" y="1276"/>
                </a:cubicBezTo>
                <a:cubicBezTo>
                  <a:pt x="49708" y="1303"/>
                  <a:pt x="49798" y="1315"/>
                  <a:pt x="49886" y="1315"/>
                </a:cubicBezTo>
                <a:cubicBezTo>
                  <a:pt x="50188" y="1315"/>
                  <a:pt x="50462" y="1176"/>
                  <a:pt x="50757" y="1038"/>
                </a:cubicBezTo>
                <a:cubicBezTo>
                  <a:pt x="51031" y="919"/>
                  <a:pt x="51221" y="788"/>
                  <a:pt x="51519" y="740"/>
                </a:cubicBezTo>
                <a:cubicBezTo>
                  <a:pt x="52055" y="633"/>
                  <a:pt x="52650" y="645"/>
                  <a:pt x="53198" y="585"/>
                </a:cubicBezTo>
                <a:cubicBezTo>
                  <a:pt x="53518" y="560"/>
                  <a:pt x="53925" y="465"/>
                  <a:pt x="54280" y="465"/>
                </a:cubicBezTo>
                <a:cubicBezTo>
                  <a:pt x="54413" y="465"/>
                  <a:pt x="54539" y="478"/>
                  <a:pt x="54650" y="514"/>
                </a:cubicBezTo>
                <a:cubicBezTo>
                  <a:pt x="54865" y="585"/>
                  <a:pt x="55043" y="764"/>
                  <a:pt x="55281" y="824"/>
                </a:cubicBezTo>
                <a:cubicBezTo>
                  <a:pt x="55373" y="848"/>
                  <a:pt x="55460" y="859"/>
                  <a:pt x="55544" y="859"/>
                </a:cubicBezTo>
                <a:cubicBezTo>
                  <a:pt x="55787" y="859"/>
                  <a:pt x="56004" y="766"/>
                  <a:pt x="56234" y="633"/>
                </a:cubicBezTo>
                <a:cubicBezTo>
                  <a:pt x="56448" y="514"/>
                  <a:pt x="56651" y="288"/>
                  <a:pt x="56865" y="204"/>
                </a:cubicBezTo>
                <a:lnTo>
                  <a:pt x="56865" y="204"/>
                </a:lnTo>
                <a:cubicBezTo>
                  <a:pt x="56817" y="226"/>
                  <a:pt x="56807" y="234"/>
                  <a:pt x="56819" y="234"/>
                </a:cubicBezTo>
                <a:cubicBezTo>
                  <a:pt x="56838" y="234"/>
                  <a:pt x="56919" y="212"/>
                  <a:pt x="56972" y="204"/>
                </a:cubicBezTo>
                <a:cubicBezTo>
                  <a:pt x="57084" y="189"/>
                  <a:pt x="57203" y="185"/>
                  <a:pt x="57324" y="185"/>
                </a:cubicBezTo>
                <a:close/>
                <a:moveTo>
                  <a:pt x="58221" y="0"/>
                </a:moveTo>
                <a:cubicBezTo>
                  <a:pt x="58011" y="0"/>
                  <a:pt x="57801" y="1"/>
                  <a:pt x="57591" y="2"/>
                </a:cubicBezTo>
                <a:cubicBezTo>
                  <a:pt x="57511" y="2"/>
                  <a:pt x="57430" y="1"/>
                  <a:pt x="57349" y="1"/>
                </a:cubicBezTo>
                <a:cubicBezTo>
                  <a:pt x="57105" y="1"/>
                  <a:pt x="56862" y="14"/>
                  <a:pt x="56639" y="121"/>
                </a:cubicBezTo>
                <a:cubicBezTo>
                  <a:pt x="56436" y="228"/>
                  <a:pt x="56270" y="443"/>
                  <a:pt x="56043" y="550"/>
                </a:cubicBezTo>
                <a:cubicBezTo>
                  <a:pt x="55862" y="631"/>
                  <a:pt x="55731" y="663"/>
                  <a:pt x="55624" y="663"/>
                </a:cubicBezTo>
                <a:cubicBezTo>
                  <a:pt x="55386" y="663"/>
                  <a:pt x="55264" y="506"/>
                  <a:pt x="54960" y="383"/>
                </a:cubicBezTo>
                <a:cubicBezTo>
                  <a:pt x="54779" y="308"/>
                  <a:pt x="54592" y="282"/>
                  <a:pt x="54401" y="282"/>
                </a:cubicBezTo>
                <a:cubicBezTo>
                  <a:pt x="54075" y="282"/>
                  <a:pt x="53738" y="357"/>
                  <a:pt x="53400" y="395"/>
                </a:cubicBezTo>
                <a:cubicBezTo>
                  <a:pt x="52710" y="454"/>
                  <a:pt x="51805" y="383"/>
                  <a:pt x="51162" y="621"/>
                </a:cubicBezTo>
                <a:cubicBezTo>
                  <a:pt x="50852" y="740"/>
                  <a:pt x="50579" y="990"/>
                  <a:pt x="50245" y="1086"/>
                </a:cubicBezTo>
                <a:cubicBezTo>
                  <a:pt x="50175" y="1102"/>
                  <a:pt x="50110" y="1109"/>
                  <a:pt x="50050" y="1109"/>
                </a:cubicBezTo>
                <a:cubicBezTo>
                  <a:pt x="49762" y="1109"/>
                  <a:pt x="49564" y="946"/>
                  <a:pt x="49269" y="847"/>
                </a:cubicBezTo>
                <a:cubicBezTo>
                  <a:pt x="49041" y="766"/>
                  <a:pt x="48783" y="738"/>
                  <a:pt x="48513" y="738"/>
                </a:cubicBezTo>
                <a:cubicBezTo>
                  <a:pt x="48036" y="738"/>
                  <a:pt x="47524" y="825"/>
                  <a:pt x="47090" y="847"/>
                </a:cubicBezTo>
                <a:cubicBezTo>
                  <a:pt x="46054" y="883"/>
                  <a:pt x="45030" y="931"/>
                  <a:pt x="44006" y="966"/>
                </a:cubicBezTo>
                <a:cubicBezTo>
                  <a:pt x="43947" y="966"/>
                  <a:pt x="43828" y="978"/>
                  <a:pt x="43792" y="1050"/>
                </a:cubicBezTo>
                <a:cubicBezTo>
                  <a:pt x="43621" y="1392"/>
                  <a:pt x="42957" y="2533"/>
                  <a:pt x="42504" y="2533"/>
                </a:cubicBezTo>
                <a:cubicBezTo>
                  <a:pt x="42485" y="2533"/>
                  <a:pt x="42465" y="2531"/>
                  <a:pt x="42447" y="2526"/>
                </a:cubicBezTo>
                <a:cubicBezTo>
                  <a:pt x="42113" y="2467"/>
                  <a:pt x="41708" y="1359"/>
                  <a:pt x="41649" y="1050"/>
                </a:cubicBezTo>
                <a:cubicBezTo>
                  <a:pt x="41649" y="1002"/>
                  <a:pt x="41577" y="1002"/>
                  <a:pt x="41554" y="1002"/>
                </a:cubicBezTo>
                <a:cubicBezTo>
                  <a:pt x="41128" y="1009"/>
                  <a:pt x="40704" y="1012"/>
                  <a:pt x="40280" y="1012"/>
                </a:cubicBezTo>
                <a:cubicBezTo>
                  <a:pt x="39257" y="1012"/>
                  <a:pt x="38238" y="995"/>
                  <a:pt x="37220" y="978"/>
                </a:cubicBezTo>
                <a:cubicBezTo>
                  <a:pt x="37026" y="975"/>
                  <a:pt x="36873" y="965"/>
                  <a:pt x="36743" y="965"/>
                </a:cubicBezTo>
                <a:cubicBezTo>
                  <a:pt x="36426" y="965"/>
                  <a:pt x="36243" y="1022"/>
                  <a:pt x="35922" y="1359"/>
                </a:cubicBezTo>
                <a:cubicBezTo>
                  <a:pt x="35929" y="1352"/>
                  <a:pt x="35934" y="1349"/>
                  <a:pt x="35936" y="1349"/>
                </a:cubicBezTo>
                <a:cubicBezTo>
                  <a:pt x="35951" y="1349"/>
                  <a:pt x="35845" y="1517"/>
                  <a:pt x="35803" y="1538"/>
                </a:cubicBezTo>
                <a:cubicBezTo>
                  <a:pt x="35577" y="1621"/>
                  <a:pt x="35362" y="1693"/>
                  <a:pt x="35124" y="1764"/>
                </a:cubicBezTo>
                <a:cubicBezTo>
                  <a:pt x="34932" y="1938"/>
                  <a:pt x="34758" y="2025"/>
                  <a:pt x="34601" y="2025"/>
                </a:cubicBezTo>
                <a:cubicBezTo>
                  <a:pt x="34446" y="2025"/>
                  <a:pt x="34308" y="1941"/>
                  <a:pt x="34184" y="1776"/>
                </a:cubicBezTo>
                <a:cubicBezTo>
                  <a:pt x="34017" y="1586"/>
                  <a:pt x="33945" y="1300"/>
                  <a:pt x="33791" y="1086"/>
                </a:cubicBezTo>
                <a:cubicBezTo>
                  <a:pt x="33628" y="841"/>
                  <a:pt x="33459" y="809"/>
                  <a:pt x="33228" y="809"/>
                </a:cubicBezTo>
                <a:cubicBezTo>
                  <a:pt x="33144" y="809"/>
                  <a:pt x="33052" y="813"/>
                  <a:pt x="32949" y="813"/>
                </a:cubicBezTo>
                <a:cubicBezTo>
                  <a:pt x="32921" y="813"/>
                  <a:pt x="32892" y="812"/>
                  <a:pt x="32862" y="812"/>
                </a:cubicBezTo>
                <a:cubicBezTo>
                  <a:pt x="31588" y="752"/>
                  <a:pt x="30338" y="669"/>
                  <a:pt x="29088" y="574"/>
                </a:cubicBezTo>
                <a:cubicBezTo>
                  <a:pt x="28791" y="553"/>
                  <a:pt x="28500" y="539"/>
                  <a:pt x="28214" y="539"/>
                </a:cubicBezTo>
                <a:cubicBezTo>
                  <a:pt x="27515" y="539"/>
                  <a:pt x="26840" y="621"/>
                  <a:pt x="26147" y="883"/>
                </a:cubicBezTo>
                <a:cubicBezTo>
                  <a:pt x="25516" y="1121"/>
                  <a:pt x="24909" y="1419"/>
                  <a:pt x="24242" y="1538"/>
                </a:cubicBezTo>
                <a:cubicBezTo>
                  <a:pt x="24010" y="1582"/>
                  <a:pt x="23781" y="1601"/>
                  <a:pt x="23554" y="1601"/>
                </a:cubicBezTo>
                <a:cubicBezTo>
                  <a:pt x="22977" y="1601"/>
                  <a:pt x="22413" y="1477"/>
                  <a:pt x="21849" y="1324"/>
                </a:cubicBezTo>
                <a:cubicBezTo>
                  <a:pt x="21423" y="1201"/>
                  <a:pt x="20794" y="897"/>
                  <a:pt x="20267" y="897"/>
                </a:cubicBezTo>
                <a:cubicBezTo>
                  <a:pt x="20131" y="897"/>
                  <a:pt x="20002" y="918"/>
                  <a:pt x="19884" y="966"/>
                </a:cubicBezTo>
                <a:cubicBezTo>
                  <a:pt x="19432" y="1157"/>
                  <a:pt x="19253" y="1836"/>
                  <a:pt x="18967" y="2217"/>
                </a:cubicBezTo>
                <a:cubicBezTo>
                  <a:pt x="18647" y="2644"/>
                  <a:pt x="18317" y="3080"/>
                  <a:pt x="17995" y="3509"/>
                </a:cubicBezTo>
                <a:lnTo>
                  <a:pt x="17995" y="3509"/>
                </a:lnTo>
                <a:cubicBezTo>
                  <a:pt x="17405" y="3248"/>
                  <a:pt x="16857" y="2965"/>
                  <a:pt x="16586" y="2336"/>
                </a:cubicBezTo>
                <a:cubicBezTo>
                  <a:pt x="16396" y="1859"/>
                  <a:pt x="16491" y="1038"/>
                  <a:pt x="16038" y="705"/>
                </a:cubicBezTo>
                <a:cubicBezTo>
                  <a:pt x="15800" y="526"/>
                  <a:pt x="15384" y="562"/>
                  <a:pt x="15086" y="550"/>
                </a:cubicBezTo>
                <a:cubicBezTo>
                  <a:pt x="14300" y="490"/>
                  <a:pt x="13526" y="454"/>
                  <a:pt x="12740" y="431"/>
                </a:cubicBezTo>
                <a:cubicBezTo>
                  <a:pt x="10779" y="342"/>
                  <a:pt x="8780" y="236"/>
                  <a:pt x="6785" y="236"/>
                </a:cubicBezTo>
                <a:cubicBezTo>
                  <a:pt x="5039" y="236"/>
                  <a:pt x="3296" y="317"/>
                  <a:pt x="1584" y="562"/>
                </a:cubicBezTo>
                <a:cubicBezTo>
                  <a:pt x="1144" y="621"/>
                  <a:pt x="620" y="681"/>
                  <a:pt x="203" y="907"/>
                </a:cubicBezTo>
                <a:cubicBezTo>
                  <a:pt x="179" y="919"/>
                  <a:pt x="144" y="943"/>
                  <a:pt x="144" y="990"/>
                </a:cubicBezTo>
                <a:cubicBezTo>
                  <a:pt x="179" y="2669"/>
                  <a:pt x="429" y="4360"/>
                  <a:pt x="453" y="6038"/>
                </a:cubicBezTo>
                <a:cubicBezTo>
                  <a:pt x="477" y="7134"/>
                  <a:pt x="489" y="8384"/>
                  <a:pt x="13" y="9420"/>
                </a:cubicBezTo>
                <a:cubicBezTo>
                  <a:pt x="1" y="9444"/>
                  <a:pt x="25" y="9456"/>
                  <a:pt x="36" y="9479"/>
                </a:cubicBezTo>
                <a:cubicBezTo>
                  <a:pt x="870" y="10015"/>
                  <a:pt x="1918" y="9979"/>
                  <a:pt x="2882" y="10075"/>
                </a:cubicBezTo>
                <a:cubicBezTo>
                  <a:pt x="2937" y="10080"/>
                  <a:pt x="2996" y="10087"/>
                  <a:pt x="3055" y="10092"/>
                </a:cubicBezTo>
                <a:lnTo>
                  <a:pt x="3055" y="10092"/>
                </a:lnTo>
                <a:cubicBezTo>
                  <a:pt x="2548" y="10263"/>
                  <a:pt x="1995" y="10661"/>
                  <a:pt x="1513" y="10896"/>
                </a:cubicBezTo>
                <a:cubicBezTo>
                  <a:pt x="1287" y="11003"/>
                  <a:pt x="1072" y="11111"/>
                  <a:pt x="834" y="11194"/>
                </a:cubicBezTo>
                <a:cubicBezTo>
                  <a:pt x="679" y="11253"/>
                  <a:pt x="370" y="11253"/>
                  <a:pt x="251" y="11349"/>
                </a:cubicBezTo>
                <a:cubicBezTo>
                  <a:pt x="156" y="11420"/>
                  <a:pt x="179" y="11420"/>
                  <a:pt x="144" y="11515"/>
                </a:cubicBezTo>
                <a:cubicBezTo>
                  <a:pt x="13" y="11813"/>
                  <a:pt x="132" y="12420"/>
                  <a:pt x="132" y="12730"/>
                </a:cubicBezTo>
                <a:cubicBezTo>
                  <a:pt x="120" y="16992"/>
                  <a:pt x="156" y="21243"/>
                  <a:pt x="203" y="25505"/>
                </a:cubicBezTo>
                <a:cubicBezTo>
                  <a:pt x="215" y="27303"/>
                  <a:pt x="239" y="29089"/>
                  <a:pt x="239" y="30887"/>
                </a:cubicBezTo>
                <a:cubicBezTo>
                  <a:pt x="239" y="30934"/>
                  <a:pt x="310" y="30934"/>
                  <a:pt x="334" y="30934"/>
                </a:cubicBezTo>
                <a:cubicBezTo>
                  <a:pt x="457" y="30937"/>
                  <a:pt x="580" y="30938"/>
                  <a:pt x="702" y="30938"/>
                </a:cubicBezTo>
                <a:cubicBezTo>
                  <a:pt x="1222" y="30938"/>
                  <a:pt x="1738" y="30920"/>
                  <a:pt x="2239" y="30911"/>
                </a:cubicBezTo>
                <a:cubicBezTo>
                  <a:pt x="2388" y="30911"/>
                  <a:pt x="2563" y="30921"/>
                  <a:pt x="2731" y="30921"/>
                </a:cubicBezTo>
                <a:cubicBezTo>
                  <a:pt x="2831" y="30921"/>
                  <a:pt x="2928" y="30917"/>
                  <a:pt x="3017" y="30905"/>
                </a:cubicBezTo>
                <a:lnTo>
                  <a:pt x="3017" y="30905"/>
                </a:lnTo>
                <a:cubicBezTo>
                  <a:pt x="2542" y="31120"/>
                  <a:pt x="2048" y="31623"/>
                  <a:pt x="1644" y="31935"/>
                </a:cubicBezTo>
                <a:cubicBezTo>
                  <a:pt x="1322" y="32173"/>
                  <a:pt x="691" y="32470"/>
                  <a:pt x="453" y="32804"/>
                </a:cubicBezTo>
                <a:cubicBezTo>
                  <a:pt x="310" y="33030"/>
                  <a:pt x="334" y="33399"/>
                  <a:pt x="334" y="33673"/>
                </a:cubicBezTo>
                <a:cubicBezTo>
                  <a:pt x="322" y="34256"/>
                  <a:pt x="358" y="34816"/>
                  <a:pt x="382" y="35399"/>
                </a:cubicBezTo>
                <a:cubicBezTo>
                  <a:pt x="453" y="37007"/>
                  <a:pt x="608" y="38614"/>
                  <a:pt x="775" y="40209"/>
                </a:cubicBezTo>
                <a:cubicBezTo>
                  <a:pt x="917" y="41671"/>
                  <a:pt x="1072" y="43181"/>
                  <a:pt x="1333" y="44631"/>
                </a:cubicBezTo>
                <a:lnTo>
                  <a:pt x="1333" y="44631"/>
                </a:lnTo>
                <a:cubicBezTo>
                  <a:pt x="1316" y="44659"/>
                  <a:pt x="1323" y="44682"/>
                  <a:pt x="1372" y="44686"/>
                </a:cubicBezTo>
                <a:lnTo>
                  <a:pt x="1372" y="44686"/>
                </a:lnTo>
                <a:cubicBezTo>
                  <a:pt x="1383" y="44689"/>
                  <a:pt x="1397" y="44691"/>
                  <a:pt x="1412" y="44691"/>
                </a:cubicBezTo>
                <a:cubicBezTo>
                  <a:pt x="1432" y="44691"/>
                  <a:pt x="1453" y="44688"/>
                  <a:pt x="1475" y="44683"/>
                </a:cubicBezTo>
                <a:lnTo>
                  <a:pt x="1475" y="44683"/>
                </a:lnTo>
                <a:cubicBezTo>
                  <a:pt x="5726" y="44507"/>
                  <a:pt x="9978" y="44435"/>
                  <a:pt x="14229" y="44329"/>
                </a:cubicBezTo>
                <a:cubicBezTo>
                  <a:pt x="14955" y="44317"/>
                  <a:pt x="15669" y="44305"/>
                  <a:pt x="16396" y="44281"/>
                </a:cubicBezTo>
                <a:cubicBezTo>
                  <a:pt x="16705" y="44269"/>
                  <a:pt x="16753" y="44305"/>
                  <a:pt x="16943" y="44127"/>
                </a:cubicBezTo>
                <a:cubicBezTo>
                  <a:pt x="17270" y="43833"/>
                  <a:pt x="17566" y="43192"/>
                  <a:pt x="18050" y="43192"/>
                </a:cubicBezTo>
                <a:cubicBezTo>
                  <a:pt x="18096" y="43192"/>
                  <a:pt x="18144" y="43197"/>
                  <a:pt x="18194" y="43210"/>
                </a:cubicBezTo>
                <a:cubicBezTo>
                  <a:pt x="18634" y="43329"/>
                  <a:pt x="18908" y="43829"/>
                  <a:pt x="19253" y="44079"/>
                </a:cubicBezTo>
                <a:cubicBezTo>
                  <a:pt x="19410" y="44198"/>
                  <a:pt x="19576" y="44228"/>
                  <a:pt x="19760" y="44228"/>
                </a:cubicBezTo>
                <a:cubicBezTo>
                  <a:pt x="19925" y="44228"/>
                  <a:pt x="20103" y="44204"/>
                  <a:pt x="20301" y="44198"/>
                </a:cubicBezTo>
                <a:cubicBezTo>
                  <a:pt x="21075" y="44186"/>
                  <a:pt x="21825" y="44162"/>
                  <a:pt x="22599" y="44150"/>
                </a:cubicBezTo>
                <a:cubicBezTo>
                  <a:pt x="24087" y="44127"/>
                  <a:pt x="25599" y="44091"/>
                  <a:pt x="27087" y="44067"/>
                </a:cubicBezTo>
                <a:cubicBezTo>
                  <a:pt x="30433" y="44007"/>
                  <a:pt x="33779" y="43948"/>
                  <a:pt x="37124" y="43900"/>
                </a:cubicBezTo>
                <a:cubicBezTo>
                  <a:pt x="37208" y="43900"/>
                  <a:pt x="37327" y="43865"/>
                  <a:pt x="37351" y="43793"/>
                </a:cubicBezTo>
                <a:cubicBezTo>
                  <a:pt x="37493" y="43335"/>
                  <a:pt x="37913" y="42539"/>
                  <a:pt x="38411" y="42539"/>
                </a:cubicBezTo>
                <a:cubicBezTo>
                  <a:pt x="38496" y="42539"/>
                  <a:pt x="38584" y="42562"/>
                  <a:pt x="38672" y="42614"/>
                </a:cubicBezTo>
                <a:cubicBezTo>
                  <a:pt x="39125" y="42876"/>
                  <a:pt x="39303" y="43388"/>
                  <a:pt x="39660" y="43734"/>
                </a:cubicBezTo>
                <a:cubicBezTo>
                  <a:pt x="39820" y="43882"/>
                  <a:pt x="40062" y="43924"/>
                  <a:pt x="40324" y="43924"/>
                </a:cubicBezTo>
                <a:cubicBezTo>
                  <a:pt x="40651" y="43924"/>
                  <a:pt x="41009" y="43859"/>
                  <a:pt x="41280" y="43853"/>
                </a:cubicBezTo>
                <a:cubicBezTo>
                  <a:pt x="42232" y="43841"/>
                  <a:pt x="43185" y="43829"/>
                  <a:pt x="44137" y="43829"/>
                </a:cubicBezTo>
                <a:cubicBezTo>
                  <a:pt x="47542" y="43781"/>
                  <a:pt x="50960" y="43746"/>
                  <a:pt x="54365" y="43734"/>
                </a:cubicBezTo>
                <a:cubicBezTo>
                  <a:pt x="54436" y="43734"/>
                  <a:pt x="54567" y="43698"/>
                  <a:pt x="54591" y="43626"/>
                </a:cubicBezTo>
                <a:cubicBezTo>
                  <a:pt x="54627" y="43484"/>
                  <a:pt x="54662" y="43305"/>
                  <a:pt x="54770" y="43162"/>
                </a:cubicBezTo>
                <a:cubicBezTo>
                  <a:pt x="54947" y="42944"/>
                  <a:pt x="55044" y="42873"/>
                  <a:pt x="55120" y="42873"/>
                </a:cubicBezTo>
                <a:cubicBezTo>
                  <a:pt x="55222" y="42873"/>
                  <a:pt x="55284" y="43003"/>
                  <a:pt x="55448" y="43079"/>
                </a:cubicBezTo>
                <a:cubicBezTo>
                  <a:pt x="55686" y="43198"/>
                  <a:pt x="56020" y="43424"/>
                  <a:pt x="56079" y="43674"/>
                </a:cubicBezTo>
                <a:cubicBezTo>
                  <a:pt x="56091" y="43722"/>
                  <a:pt x="56151" y="43722"/>
                  <a:pt x="56174" y="43722"/>
                </a:cubicBezTo>
                <a:lnTo>
                  <a:pt x="62211" y="43722"/>
                </a:lnTo>
                <a:cubicBezTo>
                  <a:pt x="62270" y="43722"/>
                  <a:pt x="62413" y="43686"/>
                  <a:pt x="62425" y="43615"/>
                </a:cubicBezTo>
                <a:cubicBezTo>
                  <a:pt x="62520" y="43222"/>
                  <a:pt x="62830" y="42769"/>
                  <a:pt x="63199" y="42650"/>
                </a:cubicBezTo>
                <a:cubicBezTo>
                  <a:pt x="63256" y="42632"/>
                  <a:pt x="63311" y="42623"/>
                  <a:pt x="63365" y="42623"/>
                </a:cubicBezTo>
                <a:cubicBezTo>
                  <a:pt x="63736" y="42623"/>
                  <a:pt x="64059" y="43010"/>
                  <a:pt x="64318" y="43269"/>
                </a:cubicBezTo>
                <a:cubicBezTo>
                  <a:pt x="64533" y="43484"/>
                  <a:pt x="64592" y="43615"/>
                  <a:pt x="64854" y="43674"/>
                </a:cubicBezTo>
                <a:cubicBezTo>
                  <a:pt x="65153" y="43739"/>
                  <a:pt x="65483" y="43755"/>
                  <a:pt x="65818" y="43755"/>
                </a:cubicBezTo>
                <a:cubicBezTo>
                  <a:pt x="66127" y="43755"/>
                  <a:pt x="66440" y="43741"/>
                  <a:pt x="66734" y="43741"/>
                </a:cubicBezTo>
                <a:cubicBezTo>
                  <a:pt x="66820" y="43741"/>
                  <a:pt x="66904" y="43743"/>
                  <a:pt x="66985" y="43746"/>
                </a:cubicBezTo>
                <a:cubicBezTo>
                  <a:pt x="69593" y="43841"/>
                  <a:pt x="72188" y="43912"/>
                  <a:pt x="74796" y="44019"/>
                </a:cubicBezTo>
                <a:cubicBezTo>
                  <a:pt x="75760" y="44055"/>
                  <a:pt x="76748" y="44079"/>
                  <a:pt x="77713" y="44174"/>
                </a:cubicBezTo>
                <a:cubicBezTo>
                  <a:pt x="77727" y="44179"/>
                  <a:pt x="77745" y="44181"/>
                  <a:pt x="77766" y="44181"/>
                </a:cubicBezTo>
                <a:cubicBezTo>
                  <a:pt x="77855" y="44181"/>
                  <a:pt x="77987" y="44139"/>
                  <a:pt x="77987" y="44043"/>
                </a:cubicBezTo>
                <a:cubicBezTo>
                  <a:pt x="77725" y="41674"/>
                  <a:pt x="77784" y="39257"/>
                  <a:pt x="77725" y="36888"/>
                </a:cubicBezTo>
                <a:cubicBezTo>
                  <a:pt x="77665" y="34613"/>
                  <a:pt x="77594" y="32327"/>
                  <a:pt x="77594" y="30041"/>
                </a:cubicBezTo>
                <a:cubicBezTo>
                  <a:pt x="77594" y="29994"/>
                  <a:pt x="77522" y="29994"/>
                  <a:pt x="77487" y="29994"/>
                </a:cubicBezTo>
                <a:cubicBezTo>
                  <a:pt x="77177" y="29982"/>
                  <a:pt x="76213" y="29922"/>
                  <a:pt x="76046" y="29625"/>
                </a:cubicBezTo>
                <a:cubicBezTo>
                  <a:pt x="75844" y="29268"/>
                  <a:pt x="76760" y="28553"/>
                  <a:pt x="76987" y="28339"/>
                </a:cubicBezTo>
                <a:cubicBezTo>
                  <a:pt x="77320" y="28029"/>
                  <a:pt x="77594" y="27958"/>
                  <a:pt x="77606" y="27482"/>
                </a:cubicBezTo>
                <a:cubicBezTo>
                  <a:pt x="77606" y="26541"/>
                  <a:pt x="77630" y="25600"/>
                  <a:pt x="77641" y="24672"/>
                </a:cubicBezTo>
                <a:cubicBezTo>
                  <a:pt x="77665" y="22231"/>
                  <a:pt x="77701" y="19790"/>
                  <a:pt x="77784" y="17349"/>
                </a:cubicBezTo>
                <a:cubicBezTo>
                  <a:pt x="77784" y="17290"/>
                  <a:pt x="77749" y="17290"/>
                  <a:pt x="77689" y="17266"/>
                </a:cubicBezTo>
                <a:cubicBezTo>
                  <a:pt x="77624" y="17263"/>
                  <a:pt x="77556" y="17261"/>
                  <a:pt x="77485" y="17261"/>
                </a:cubicBezTo>
                <a:cubicBezTo>
                  <a:pt x="77307" y="17261"/>
                  <a:pt x="77112" y="17269"/>
                  <a:pt x="76920" y="17269"/>
                </a:cubicBezTo>
                <a:cubicBezTo>
                  <a:pt x="76650" y="17269"/>
                  <a:pt x="76385" y="17254"/>
                  <a:pt x="76177" y="17183"/>
                </a:cubicBezTo>
                <a:cubicBezTo>
                  <a:pt x="76155" y="17175"/>
                  <a:pt x="76137" y="17169"/>
                  <a:pt x="76124" y="17164"/>
                </a:cubicBezTo>
                <a:lnTo>
                  <a:pt x="76124" y="17164"/>
                </a:lnTo>
                <a:cubicBezTo>
                  <a:pt x="76084" y="17069"/>
                  <a:pt x="76092" y="16862"/>
                  <a:pt x="76082" y="16778"/>
                </a:cubicBezTo>
                <a:cubicBezTo>
                  <a:pt x="76040" y="16568"/>
                  <a:pt x="76007" y="16348"/>
                  <a:pt x="75975" y="16135"/>
                </a:cubicBezTo>
                <a:lnTo>
                  <a:pt x="75975" y="16135"/>
                </a:lnTo>
                <a:cubicBezTo>
                  <a:pt x="76600" y="15994"/>
                  <a:pt x="77217" y="15863"/>
                  <a:pt x="77844" y="15742"/>
                </a:cubicBezTo>
                <a:cubicBezTo>
                  <a:pt x="77891" y="15718"/>
                  <a:pt x="77987" y="15694"/>
                  <a:pt x="77987" y="15635"/>
                </a:cubicBezTo>
                <a:cubicBezTo>
                  <a:pt x="78534" y="10622"/>
                  <a:pt x="79237" y="5562"/>
                  <a:pt x="79475" y="514"/>
                </a:cubicBezTo>
                <a:cubicBezTo>
                  <a:pt x="79475" y="466"/>
                  <a:pt x="79439" y="454"/>
                  <a:pt x="79415" y="454"/>
                </a:cubicBezTo>
                <a:cubicBezTo>
                  <a:pt x="77177" y="228"/>
                  <a:pt x="74903" y="240"/>
                  <a:pt x="72665" y="204"/>
                </a:cubicBezTo>
                <a:cubicBezTo>
                  <a:pt x="69593" y="145"/>
                  <a:pt x="66509" y="109"/>
                  <a:pt x="63425" y="62"/>
                </a:cubicBezTo>
                <a:cubicBezTo>
                  <a:pt x="61684" y="40"/>
                  <a:pt x="59952" y="0"/>
                  <a:pt x="58221" y="0"/>
                </a:cubicBezTo>
                <a:close/>
              </a:path>
            </a:pathLst>
          </a:custGeom>
          <a:solidFill>
            <a:srgbClr val="BC9E6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  <p:sp>
        <p:nvSpPr>
          <p:cNvPr id="257" name="Google Shape;257;p19"/>
          <p:cNvSpPr txBox="1">
            <a:spLocks noGrp="1"/>
          </p:cNvSpPr>
          <p:nvPr>
            <p:ph type="title"/>
          </p:nvPr>
        </p:nvSpPr>
        <p:spPr>
          <a:xfrm>
            <a:off x="914400" y="1104000"/>
            <a:ext cx="42888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258" name="Google Shape;258;p19"/>
          <p:cNvSpPr txBox="1">
            <a:spLocks noGrp="1"/>
          </p:cNvSpPr>
          <p:nvPr>
            <p:ph type="subTitle" idx="1"/>
          </p:nvPr>
        </p:nvSpPr>
        <p:spPr>
          <a:xfrm>
            <a:off x="914400" y="2111600"/>
            <a:ext cx="4288800" cy="364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56734224"/>
      </p:ext>
    </p:extLst>
  </p:cSld>
  <p:clrMapOvr>
    <a:masterClrMapping/>
  </p:clrMapOvr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7339230"/>
      </p:ext>
    </p:extLst>
  </p:cSld>
  <p:clrMapOvr>
    <a:masterClrMapping/>
  </p:clrMapOvr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6"/>
          <p:cNvSpPr/>
          <p:nvPr/>
        </p:nvSpPr>
        <p:spPr>
          <a:xfrm>
            <a:off x="-100" y="1"/>
            <a:ext cx="12191888" cy="6848908"/>
          </a:xfrm>
          <a:custGeom>
            <a:avLst/>
            <a:gdLst/>
            <a:ahLst/>
            <a:cxnLst/>
            <a:rect l="l" t="t" r="r" b="b"/>
            <a:pathLst>
              <a:path w="84821" h="47649" extrusionOk="0">
                <a:moveTo>
                  <a:pt x="1" y="0"/>
                </a:moveTo>
                <a:lnTo>
                  <a:pt x="1" y="47649"/>
                </a:lnTo>
                <a:lnTo>
                  <a:pt x="84821" y="47649"/>
                </a:lnTo>
                <a:lnTo>
                  <a:pt x="84821" y="0"/>
                </a:lnTo>
                <a:close/>
              </a:path>
            </a:pathLst>
          </a:custGeom>
          <a:solidFill>
            <a:srgbClr val="EFDAA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buFont typeface="Arial"/>
              <a:buNone/>
              <a:defRPr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129" name="Google Shape;129;p6"/>
          <p:cNvSpPr/>
          <p:nvPr/>
        </p:nvSpPr>
        <p:spPr>
          <a:xfrm>
            <a:off x="443193" y="226821"/>
            <a:ext cx="11375607" cy="6385932"/>
          </a:xfrm>
          <a:custGeom>
            <a:avLst/>
            <a:gdLst/>
            <a:ahLst/>
            <a:cxnLst/>
            <a:rect l="l" t="t" r="r" b="b"/>
            <a:pathLst>
              <a:path w="79142" h="44428" extrusionOk="0">
                <a:moveTo>
                  <a:pt x="57914" y="0"/>
                </a:moveTo>
                <a:cubicBezTo>
                  <a:pt x="57216" y="0"/>
                  <a:pt x="56783" y="9"/>
                  <a:pt x="56614" y="29"/>
                </a:cubicBezTo>
                <a:cubicBezTo>
                  <a:pt x="56507" y="137"/>
                  <a:pt x="55781" y="684"/>
                  <a:pt x="55436" y="684"/>
                </a:cubicBezTo>
                <a:cubicBezTo>
                  <a:pt x="55150" y="684"/>
                  <a:pt x="54543" y="315"/>
                  <a:pt x="54495" y="256"/>
                </a:cubicBezTo>
                <a:cubicBezTo>
                  <a:pt x="53328" y="351"/>
                  <a:pt x="52197" y="458"/>
                  <a:pt x="51090" y="553"/>
                </a:cubicBezTo>
                <a:cubicBezTo>
                  <a:pt x="50888" y="696"/>
                  <a:pt x="49995" y="1113"/>
                  <a:pt x="49792" y="1113"/>
                </a:cubicBezTo>
                <a:cubicBezTo>
                  <a:pt x="49495" y="1113"/>
                  <a:pt x="48899" y="756"/>
                  <a:pt x="48828" y="696"/>
                </a:cubicBezTo>
                <a:cubicBezTo>
                  <a:pt x="47113" y="803"/>
                  <a:pt x="45423" y="875"/>
                  <a:pt x="43756" y="922"/>
                </a:cubicBezTo>
                <a:cubicBezTo>
                  <a:pt x="43589" y="1291"/>
                  <a:pt x="42672" y="2530"/>
                  <a:pt x="42232" y="2530"/>
                </a:cubicBezTo>
                <a:cubicBezTo>
                  <a:pt x="41934" y="2530"/>
                  <a:pt x="41315" y="1184"/>
                  <a:pt x="41303" y="970"/>
                </a:cubicBezTo>
                <a:cubicBezTo>
                  <a:pt x="40839" y="970"/>
                  <a:pt x="37398" y="946"/>
                  <a:pt x="36148" y="922"/>
                </a:cubicBezTo>
                <a:cubicBezTo>
                  <a:pt x="35921" y="1125"/>
                  <a:pt x="35779" y="1339"/>
                  <a:pt x="35683" y="1565"/>
                </a:cubicBezTo>
                <a:cubicBezTo>
                  <a:pt x="35564" y="1875"/>
                  <a:pt x="35171" y="2077"/>
                  <a:pt x="34719" y="2077"/>
                </a:cubicBezTo>
                <a:cubicBezTo>
                  <a:pt x="34290" y="2077"/>
                  <a:pt x="33885" y="1875"/>
                  <a:pt x="33754" y="1577"/>
                </a:cubicBezTo>
                <a:cubicBezTo>
                  <a:pt x="33635" y="1327"/>
                  <a:pt x="33481" y="1065"/>
                  <a:pt x="33326" y="815"/>
                </a:cubicBezTo>
                <a:cubicBezTo>
                  <a:pt x="31873" y="744"/>
                  <a:pt x="30480" y="672"/>
                  <a:pt x="29159" y="565"/>
                </a:cubicBezTo>
                <a:lnTo>
                  <a:pt x="29111" y="565"/>
                </a:lnTo>
                <a:cubicBezTo>
                  <a:pt x="28647" y="518"/>
                  <a:pt x="28218" y="494"/>
                  <a:pt x="27789" y="494"/>
                </a:cubicBezTo>
                <a:cubicBezTo>
                  <a:pt x="27337" y="494"/>
                  <a:pt x="26980" y="530"/>
                  <a:pt x="26670" y="613"/>
                </a:cubicBezTo>
                <a:cubicBezTo>
                  <a:pt x="26337" y="684"/>
                  <a:pt x="26004" y="827"/>
                  <a:pt x="25623" y="982"/>
                </a:cubicBezTo>
                <a:cubicBezTo>
                  <a:pt x="24956" y="1244"/>
                  <a:pt x="24194" y="1565"/>
                  <a:pt x="23301" y="1565"/>
                </a:cubicBezTo>
                <a:cubicBezTo>
                  <a:pt x="23206" y="1565"/>
                  <a:pt x="23098" y="1542"/>
                  <a:pt x="23003" y="1542"/>
                </a:cubicBezTo>
                <a:cubicBezTo>
                  <a:pt x="22336" y="1482"/>
                  <a:pt x="21717" y="1291"/>
                  <a:pt x="21146" y="1125"/>
                </a:cubicBezTo>
                <a:cubicBezTo>
                  <a:pt x="20681" y="982"/>
                  <a:pt x="20229" y="851"/>
                  <a:pt x="19931" y="851"/>
                </a:cubicBezTo>
                <a:cubicBezTo>
                  <a:pt x="19824" y="851"/>
                  <a:pt x="19538" y="851"/>
                  <a:pt x="19288" y="1589"/>
                </a:cubicBezTo>
                <a:cubicBezTo>
                  <a:pt x="19253" y="1661"/>
                  <a:pt x="17860" y="3506"/>
                  <a:pt x="17860" y="3506"/>
                </a:cubicBezTo>
                <a:lnTo>
                  <a:pt x="17312" y="3268"/>
                </a:lnTo>
                <a:cubicBezTo>
                  <a:pt x="16312" y="2839"/>
                  <a:pt x="16181" y="2077"/>
                  <a:pt x="16062" y="1470"/>
                </a:cubicBezTo>
                <a:cubicBezTo>
                  <a:pt x="15943" y="815"/>
                  <a:pt x="15847" y="613"/>
                  <a:pt x="15502" y="518"/>
                </a:cubicBezTo>
                <a:cubicBezTo>
                  <a:pt x="15002" y="458"/>
                  <a:pt x="10894" y="208"/>
                  <a:pt x="6811" y="208"/>
                </a:cubicBezTo>
                <a:cubicBezTo>
                  <a:pt x="1477" y="208"/>
                  <a:pt x="322" y="672"/>
                  <a:pt x="131" y="768"/>
                </a:cubicBezTo>
                <a:cubicBezTo>
                  <a:pt x="131" y="970"/>
                  <a:pt x="179" y="1518"/>
                  <a:pt x="226" y="2053"/>
                </a:cubicBezTo>
                <a:cubicBezTo>
                  <a:pt x="524" y="5625"/>
                  <a:pt x="584" y="8030"/>
                  <a:pt x="0" y="9209"/>
                </a:cubicBezTo>
                <a:cubicBezTo>
                  <a:pt x="357" y="9459"/>
                  <a:pt x="679" y="9614"/>
                  <a:pt x="1417" y="9673"/>
                </a:cubicBezTo>
                <a:lnTo>
                  <a:pt x="3203" y="9840"/>
                </a:lnTo>
                <a:cubicBezTo>
                  <a:pt x="3203" y="9840"/>
                  <a:pt x="774" y="11233"/>
                  <a:pt x="131" y="11233"/>
                </a:cubicBezTo>
                <a:cubicBezTo>
                  <a:pt x="24" y="11233"/>
                  <a:pt x="203" y="27842"/>
                  <a:pt x="203" y="30676"/>
                </a:cubicBezTo>
                <a:lnTo>
                  <a:pt x="1084" y="30676"/>
                </a:lnTo>
                <a:lnTo>
                  <a:pt x="3155" y="30628"/>
                </a:lnTo>
                <a:lnTo>
                  <a:pt x="369" y="32664"/>
                </a:lnTo>
                <a:cubicBezTo>
                  <a:pt x="48" y="33915"/>
                  <a:pt x="893" y="42320"/>
                  <a:pt x="1274" y="44428"/>
                </a:cubicBezTo>
                <a:cubicBezTo>
                  <a:pt x="3513" y="44333"/>
                  <a:pt x="9585" y="44166"/>
                  <a:pt x="16598" y="44059"/>
                </a:cubicBezTo>
                <a:cubicBezTo>
                  <a:pt x="16729" y="43844"/>
                  <a:pt x="17491" y="42928"/>
                  <a:pt x="17919" y="42928"/>
                </a:cubicBezTo>
                <a:cubicBezTo>
                  <a:pt x="18264" y="42928"/>
                  <a:pt x="19169" y="43737"/>
                  <a:pt x="19336" y="44011"/>
                </a:cubicBezTo>
                <a:cubicBezTo>
                  <a:pt x="25265" y="43880"/>
                  <a:pt x="31361" y="43761"/>
                  <a:pt x="37029" y="43690"/>
                </a:cubicBezTo>
                <a:cubicBezTo>
                  <a:pt x="37100" y="43356"/>
                  <a:pt x="37767" y="42225"/>
                  <a:pt x="38243" y="42225"/>
                </a:cubicBezTo>
                <a:cubicBezTo>
                  <a:pt x="38684" y="42225"/>
                  <a:pt x="39553" y="43332"/>
                  <a:pt x="39720" y="43654"/>
                </a:cubicBezTo>
                <a:cubicBezTo>
                  <a:pt x="45030" y="43571"/>
                  <a:pt x="49911" y="43535"/>
                  <a:pt x="54281" y="43511"/>
                </a:cubicBezTo>
                <a:cubicBezTo>
                  <a:pt x="54364" y="43178"/>
                  <a:pt x="54483" y="42713"/>
                  <a:pt x="55198" y="42713"/>
                </a:cubicBezTo>
                <a:lnTo>
                  <a:pt x="56043" y="43320"/>
                </a:lnTo>
                <a:cubicBezTo>
                  <a:pt x="56067" y="43356"/>
                  <a:pt x="56079" y="43440"/>
                  <a:pt x="56091" y="43511"/>
                </a:cubicBezTo>
                <a:lnTo>
                  <a:pt x="62115" y="43511"/>
                </a:lnTo>
                <a:cubicBezTo>
                  <a:pt x="62139" y="43309"/>
                  <a:pt x="62699" y="42308"/>
                  <a:pt x="63211" y="42308"/>
                </a:cubicBezTo>
                <a:cubicBezTo>
                  <a:pt x="63603" y="42308"/>
                  <a:pt x="64473" y="43201"/>
                  <a:pt x="64663" y="43451"/>
                </a:cubicBezTo>
                <a:cubicBezTo>
                  <a:pt x="64699" y="43487"/>
                  <a:pt x="76105" y="43785"/>
                  <a:pt x="77677" y="43975"/>
                </a:cubicBezTo>
                <a:cubicBezTo>
                  <a:pt x="77510" y="42654"/>
                  <a:pt x="77272" y="30867"/>
                  <a:pt x="77272" y="29974"/>
                </a:cubicBezTo>
                <a:cubicBezTo>
                  <a:pt x="77058" y="29974"/>
                  <a:pt x="75843" y="29795"/>
                  <a:pt x="75676" y="29509"/>
                </a:cubicBezTo>
                <a:cubicBezTo>
                  <a:pt x="75510" y="29224"/>
                  <a:pt x="76760" y="28092"/>
                  <a:pt x="77272" y="27700"/>
                </a:cubicBezTo>
                <a:cubicBezTo>
                  <a:pt x="77296" y="23128"/>
                  <a:pt x="77391" y="18901"/>
                  <a:pt x="77450" y="17246"/>
                </a:cubicBezTo>
                <a:lnTo>
                  <a:pt x="75807" y="17162"/>
                </a:lnTo>
                <a:lnTo>
                  <a:pt x="75629" y="15984"/>
                </a:lnTo>
                <a:cubicBezTo>
                  <a:pt x="76486" y="15805"/>
                  <a:pt x="77200" y="15650"/>
                  <a:pt x="77653" y="15555"/>
                </a:cubicBezTo>
                <a:cubicBezTo>
                  <a:pt x="78248" y="10043"/>
                  <a:pt x="79070" y="2232"/>
                  <a:pt x="79141" y="434"/>
                </a:cubicBezTo>
                <a:cubicBezTo>
                  <a:pt x="77462" y="256"/>
                  <a:pt x="71783" y="172"/>
                  <a:pt x="67890" y="113"/>
                </a:cubicBezTo>
                <a:cubicBezTo>
                  <a:pt x="62973" y="53"/>
                  <a:pt x="59638" y="0"/>
                  <a:pt x="57914" y="0"/>
                </a:cubicBezTo>
                <a:close/>
              </a:path>
            </a:pathLst>
          </a:custGeom>
          <a:solidFill>
            <a:srgbClr val="FEFCE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buFont typeface="Arial"/>
              <a:buNone/>
              <a:defRPr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130" name="Google Shape;130;p6"/>
          <p:cNvSpPr/>
          <p:nvPr/>
        </p:nvSpPr>
        <p:spPr>
          <a:xfrm>
            <a:off x="415737" y="201665"/>
            <a:ext cx="11423472" cy="6423736"/>
          </a:xfrm>
          <a:custGeom>
            <a:avLst/>
            <a:gdLst/>
            <a:ahLst/>
            <a:cxnLst/>
            <a:rect l="l" t="t" r="r" b="b"/>
            <a:pathLst>
              <a:path w="79475" h="44691" extrusionOk="0">
                <a:moveTo>
                  <a:pt x="386" y="11445"/>
                </a:moveTo>
                <a:cubicBezTo>
                  <a:pt x="381" y="11449"/>
                  <a:pt x="375" y="11452"/>
                  <a:pt x="370" y="11456"/>
                </a:cubicBezTo>
                <a:cubicBezTo>
                  <a:pt x="375" y="11452"/>
                  <a:pt x="380" y="11449"/>
                  <a:pt x="386" y="11445"/>
                </a:cubicBezTo>
                <a:close/>
                <a:moveTo>
                  <a:pt x="57324" y="185"/>
                </a:moveTo>
                <a:cubicBezTo>
                  <a:pt x="57485" y="185"/>
                  <a:pt x="57649" y="193"/>
                  <a:pt x="57806" y="193"/>
                </a:cubicBezTo>
                <a:cubicBezTo>
                  <a:pt x="58431" y="190"/>
                  <a:pt x="59057" y="189"/>
                  <a:pt x="59683" y="189"/>
                </a:cubicBezTo>
                <a:cubicBezTo>
                  <a:pt x="65348" y="189"/>
                  <a:pt x="71029" y="286"/>
                  <a:pt x="76701" y="490"/>
                </a:cubicBezTo>
                <a:cubicBezTo>
                  <a:pt x="77368" y="514"/>
                  <a:pt x="78058" y="526"/>
                  <a:pt x="78725" y="585"/>
                </a:cubicBezTo>
                <a:cubicBezTo>
                  <a:pt x="79070" y="621"/>
                  <a:pt x="79094" y="562"/>
                  <a:pt x="79130" y="883"/>
                </a:cubicBezTo>
                <a:cubicBezTo>
                  <a:pt x="79142" y="1086"/>
                  <a:pt x="79094" y="1324"/>
                  <a:pt x="79082" y="1514"/>
                </a:cubicBezTo>
                <a:cubicBezTo>
                  <a:pt x="78963" y="2967"/>
                  <a:pt x="78832" y="4443"/>
                  <a:pt x="78677" y="5908"/>
                </a:cubicBezTo>
                <a:cubicBezTo>
                  <a:pt x="78487" y="7836"/>
                  <a:pt x="78296" y="9789"/>
                  <a:pt x="78082" y="11718"/>
                </a:cubicBezTo>
                <a:cubicBezTo>
                  <a:pt x="77987" y="12694"/>
                  <a:pt x="77880" y="13658"/>
                  <a:pt x="77772" y="14635"/>
                </a:cubicBezTo>
                <a:cubicBezTo>
                  <a:pt x="77760" y="14790"/>
                  <a:pt x="77749" y="14921"/>
                  <a:pt x="77725" y="15075"/>
                </a:cubicBezTo>
                <a:cubicBezTo>
                  <a:pt x="77701" y="15409"/>
                  <a:pt x="77749" y="15528"/>
                  <a:pt x="77463" y="15671"/>
                </a:cubicBezTo>
                <a:cubicBezTo>
                  <a:pt x="76998" y="15885"/>
                  <a:pt x="76284" y="15921"/>
                  <a:pt x="75796" y="16028"/>
                </a:cubicBezTo>
                <a:cubicBezTo>
                  <a:pt x="75748" y="16040"/>
                  <a:pt x="75641" y="16087"/>
                  <a:pt x="75665" y="16147"/>
                </a:cubicBezTo>
                <a:cubicBezTo>
                  <a:pt x="75725" y="16528"/>
                  <a:pt x="75784" y="16933"/>
                  <a:pt x="75844" y="17314"/>
                </a:cubicBezTo>
                <a:cubicBezTo>
                  <a:pt x="75844" y="17361"/>
                  <a:pt x="75915" y="17361"/>
                  <a:pt x="75939" y="17361"/>
                </a:cubicBezTo>
                <a:cubicBezTo>
                  <a:pt x="76320" y="17373"/>
                  <a:pt x="76677" y="17409"/>
                  <a:pt x="77046" y="17421"/>
                </a:cubicBezTo>
                <a:cubicBezTo>
                  <a:pt x="77078" y="17421"/>
                  <a:pt x="77175" y="17416"/>
                  <a:pt x="77278" y="17416"/>
                </a:cubicBezTo>
                <a:cubicBezTo>
                  <a:pt x="77398" y="17416"/>
                  <a:pt x="77524" y="17422"/>
                  <a:pt x="77563" y="17450"/>
                </a:cubicBezTo>
                <a:lnTo>
                  <a:pt x="77563" y="17450"/>
                </a:lnTo>
                <a:cubicBezTo>
                  <a:pt x="77562" y="17449"/>
                  <a:pt x="77560" y="17449"/>
                  <a:pt x="77559" y="17449"/>
                </a:cubicBezTo>
                <a:cubicBezTo>
                  <a:pt x="77505" y="17449"/>
                  <a:pt x="77463" y="18019"/>
                  <a:pt x="77463" y="18064"/>
                </a:cubicBezTo>
                <a:cubicBezTo>
                  <a:pt x="77415" y="19493"/>
                  <a:pt x="77391" y="20921"/>
                  <a:pt x="77368" y="22350"/>
                </a:cubicBezTo>
                <a:cubicBezTo>
                  <a:pt x="77356" y="23231"/>
                  <a:pt x="77344" y="24100"/>
                  <a:pt x="77332" y="24969"/>
                </a:cubicBezTo>
                <a:cubicBezTo>
                  <a:pt x="77332" y="25434"/>
                  <a:pt x="77308" y="25910"/>
                  <a:pt x="77308" y="26362"/>
                </a:cubicBezTo>
                <a:cubicBezTo>
                  <a:pt x="77308" y="26767"/>
                  <a:pt x="77451" y="27494"/>
                  <a:pt x="77237" y="27839"/>
                </a:cubicBezTo>
                <a:cubicBezTo>
                  <a:pt x="76998" y="28232"/>
                  <a:pt x="75344" y="29137"/>
                  <a:pt x="75760" y="29720"/>
                </a:cubicBezTo>
                <a:cubicBezTo>
                  <a:pt x="75963" y="29982"/>
                  <a:pt x="76641" y="30041"/>
                  <a:pt x="76927" y="30089"/>
                </a:cubicBezTo>
                <a:cubicBezTo>
                  <a:pt x="77308" y="30149"/>
                  <a:pt x="77249" y="30030"/>
                  <a:pt x="77284" y="30351"/>
                </a:cubicBezTo>
                <a:cubicBezTo>
                  <a:pt x="77344" y="31006"/>
                  <a:pt x="77296" y="31708"/>
                  <a:pt x="77308" y="32375"/>
                </a:cubicBezTo>
                <a:cubicBezTo>
                  <a:pt x="77356" y="34518"/>
                  <a:pt x="77403" y="36649"/>
                  <a:pt x="77463" y="38793"/>
                </a:cubicBezTo>
                <a:cubicBezTo>
                  <a:pt x="77509" y="40500"/>
                  <a:pt x="77477" y="42241"/>
                  <a:pt x="77648" y="43940"/>
                </a:cubicBezTo>
                <a:lnTo>
                  <a:pt x="77648" y="43940"/>
                </a:lnTo>
                <a:cubicBezTo>
                  <a:pt x="75419" y="43712"/>
                  <a:pt x="73139" y="43730"/>
                  <a:pt x="70902" y="43650"/>
                </a:cubicBezTo>
                <a:cubicBezTo>
                  <a:pt x="69533" y="43603"/>
                  <a:pt x="68140" y="43555"/>
                  <a:pt x="66771" y="43507"/>
                </a:cubicBezTo>
                <a:lnTo>
                  <a:pt x="65438" y="43472"/>
                </a:lnTo>
                <a:cubicBezTo>
                  <a:pt x="65104" y="43448"/>
                  <a:pt x="65045" y="43472"/>
                  <a:pt x="64854" y="43317"/>
                </a:cubicBezTo>
                <a:cubicBezTo>
                  <a:pt x="64447" y="42998"/>
                  <a:pt x="64019" y="42302"/>
                  <a:pt x="63430" y="42302"/>
                </a:cubicBezTo>
                <a:cubicBezTo>
                  <a:pt x="63382" y="42302"/>
                  <a:pt x="63333" y="42307"/>
                  <a:pt x="63282" y="42317"/>
                </a:cubicBezTo>
                <a:cubicBezTo>
                  <a:pt x="62784" y="42416"/>
                  <a:pt x="62317" y="43021"/>
                  <a:pt x="62158" y="43507"/>
                </a:cubicBezTo>
                <a:lnTo>
                  <a:pt x="57722" y="43507"/>
                </a:lnTo>
                <a:cubicBezTo>
                  <a:pt x="57524" y="43507"/>
                  <a:pt x="57220" y="43555"/>
                  <a:pt x="56958" y="43555"/>
                </a:cubicBezTo>
                <a:cubicBezTo>
                  <a:pt x="56827" y="43555"/>
                  <a:pt x="56706" y="43543"/>
                  <a:pt x="56615" y="43507"/>
                </a:cubicBezTo>
                <a:cubicBezTo>
                  <a:pt x="56436" y="43448"/>
                  <a:pt x="56329" y="43329"/>
                  <a:pt x="56163" y="43198"/>
                </a:cubicBezTo>
                <a:cubicBezTo>
                  <a:pt x="55890" y="42967"/>
                  <a:pt x="55627" y="42719"/>
                  <a:pt x="55284" y="42719"/>
                </a:cubicBezTo>
                <a:cubicBezTo>
                  <a:pt x="55237" y="42719"/>
                  <a:pt x="55189" y="42723"/>
                  <a:pt x="55139" y="42733"/>
                </a:cubicBezTo>
                <a:cubicBezTo>
                  <a:pt x="54661" y="42833"/>
                  <a:pt x="54453" y="43109"/>
                  <a:pt x="54321" y="43532"/>
                </a:cubicBezTo>
                <a:lnTo>
                  <a:pt x="54321" y="43532"/>
                </a:lnTo>
                <a:cubicBezTo>
                  <a:pt x="50311" y="43545"/>
                  <a:pt x="46290" y="43591"/>
                  <a:pt x="42292" y="43626"/>
                </a:cubicBezTo>
                <a:cubicBezTo>
                  <a:pt x="41756" y="43626"/>
                  <a:pt x="41232" y="43650"/>
                  <a:pt x="40696" y="43650"/>
                </a:cubicBezTo>
                <a:cubicBezTo>
                  <a:pt x="40665" y="43650"/>
                  <a:pt x="40635" y="43650"/>
                  <a:pt x="40607" y="43650"/>
                </a:cubicBezTo>
                <a:cubicBezTo>
                  <a:pt x="40181" y="43650"/>
                  <a:pt x="40059" y="43640"/>
                  <a:pt x="39791" y="43305"/>
                </a:cubicBezTo>
                <a:cubicBezTo>
                  <a:pt x="39530" y="42948"/>
                  <a:pt x="39113" y="42352"/>
                  <a:pt x="38613" y="42245"/>
                </a:cubicBezTo>
                <a:cubicBezTo>
                  <a:pt x="38563" y="42234"/>
                  <a:pt x="38514" y="42229"/>
                  <a:pt x="38465" y="42229"/>
                </a:cubicBezTo>
                <a:cubicBezTo>
                  <a:pt x="37817" y="42229"/>
                  <a:pt x="37271" y="43159"/>
                  <a:pt x="37072" y="43712"/>
                </a:cubicBezTo>
                <a:lnTo>
                  <a:pt x="37072" y="43712"/>
                </a:lnTo>
                <a:cubicBezTo>
                  <a:pt x="34125" y="43748"/>
                  <a:pt x="31166" y="43794"/>
                  <a:pt x="28230" y="43853"/>
                </a:cubicBezTo>
                <a:cubicBezTo>
                  <a:pt x="26683" y="43888"/>
                  <a:pt x="25147" y="43912"/>
                  <a:pt x="23599" y="43948"/>
                </a:cubicBezTo>
                <a:cubicBezTo>
                  <a:pt x="22825" y="43960"/>
                  <a:pt x="22051" y="43972"/>
                  <a:pt x="21289" y="43984"/>
                </a:cubicBezTo>
                <a:cubicBezTo>
                  <a:pt x="20991" y="43995"/>
                  <a:pt x="20647" y="44048"/>
                  <a:pt x="20316" y="44048"/>
                </a:cubicBezTo>
                <a:cubicBezTo>
                  <a:pt x="19959" y="44048"/>
                  <a:pt x="19619" y="43986"/>
                  <a:pt x="19372" y="43746"/>
                </a:cubicBezTo>
                <a:cubicBezTo>
                  <a:pt x="19058" y="43431"/>
                  <a:pt x="18604" y="42968"/>
                  <a:pt x="18127" y="42968"/>
                </a:cubicBezTo>
                <a:cubicBezTo>
                  <a:pt x="18062" y="42968"/>
                  <a:pt x="17997" y="42977"/>
                  <a:pt x="17932" y="42995"/>
                </a:cubicBezTo>
                <a:cubicBezTo>
                  <a:pt x="17646" y="43067"/>
                  <a:pt x="17396" y="43305"/>
                  <a:pt x="17181" y="43495"/>
                </a:cubicBezTo>
                <a:cubicBezTo>
                  <a:pt x="17051" y="43626"/>
                  <a:pt x="16943" y="43769"/>
                  <a:pt x="16812" y="43900"/>
                </a:cubicBezTo>
                <a:cubicBezTo>
                  <a:pt x="16625" y="44088"/>
                  <a:pt x="16538" y="44101"/>
                  <a:pt x="16335" y="44101"/>
                </a:cubicBezTo>
                <a:cubicBezTo>
                  <a:pt x="16301" y="44101"/>
                  <a:pt x="16264" y="44101"/>
                  <a:pt x="16223" y="44101"/>
                </a:cubicBezTo>
                <a:cubicBezTo>
                  <a:pt x="16182" y="44101"/>
                  <a:pt x="16137" y="44101"/>
                  <a:pt x="16086" y="44103"/>
                </a:cubicBezTo>
                <a:cubicBezTo>
                  <a:pt x="13276" y="44162"/>
                  <a:pt x="10443" y="44246"/>
                  <a:pt x="7633" y="44317"/>
                </a:cubicBezTo>
                <a:cubicBezTo>
                  <a:pt x="5629" y="44376"/>
                  <a:pt x="3614" y="44423"/>
                  <a:pt x="1611" y="44505"/>
                </a:cubicBezTo>
                <a:lnTo>
                  <a:pt x="1611" y="44505"/>
                </a:lnTo>
                <a:cubicBezTo>
                  <a:pt x="1082" y="41580"/>
                  <a:pt x="857" y="38549"/>
                  <a:pt x="691" y="35590"/>
                </a:cubicBezTo>
                <a:cubicBezTo>
                  <a:pt x="668" y="34935"/>
                  <a:pt x="620" y="34268"/>
                  <a:pt x="632" y="33613"/>
                </a:cubicBezTo>
                <a:cubicBezTo>
                  <a:pt x="644" y="33256"/>
                  <a:pt x="608" y="32970"/>
                  <a:pt x="822" y="32732"/>
                </a:cubicBezTo>
                <a:cubicBezTo>
                  <a:pt x="1227" y="32304"/>
                  <a:pt x="1882" y="31958"/>
                  <a:pt x="2358" y="31601"/>
                </a:cubicBezTo>
                <a:cubicBezTo>
                  <a:pt x="2727" y="31339"/>
                  <a:pt x="3084" y="31065"/>
                  <a:pt x="3465" y="30803"/>
                </a:cubicBezTo>
                <a:cubicBezTo>
                  <a:pt x="3537" y="30744"/>
                  <a:pt x="3465" y="30684"/>
                  <a:pt x="3406" y="30684"/>
                </a:cubicBezTo>
                <a:cubicBezTo>
                  <a:pt x="2632" y="30696"/>
                  <a:pt x="1834" y="30732"/>
                  <a:pt x="1060" y="30732"/>
                </a:cubicBezTo>
                <a:cubicBezTo>
                  <a:pt x="1011" y="30732"/>
                  <a:pt x="966" y="30732"/>
                  <a:pt x="925" y="30732"/>
                </a:cubicBezTo>
                <a:cubicBezTo>
                  <a:pt x="521" y="30732"/>
                  <a:pt x="559" y="30713"/>
                  <a:pt x="548" y="30280"/>
                </a:cubicBezTo>
                <a:lnTo>
                  <a:pt x="548" y="29327"/>
                </a:lnTo>
                <a:cubicBezTo>
                  <a:pt x="525" y="27398"/>
                  <a:pt x="513" y="25469"/>
                  <a:pt x="501" y="23541"/>
                </a:cubicBezTo>
                <a:cubicBezTo>
                  <a:pt x="465" y="19683"/>
                  <a:pt x="394" y="15814"/>
                  <a:pt x="453" y="11944"/>
                </a:cubicBezTo>
                <a:cubicBezTo>
                  <a:pt x="453" y="11777"/>
                  <a:pt x="465" y="11599"/>
                  <a:pt x="465" y="11444"/>
                </a:cubicBezTo>
                <a:cubicBezTo>
                  <a:pt x="465" y="11431"/>
                  <a:pt x="465" y="11420"/>
                  <a:pt x="465" y="11411"/>
                </a:cubicBezTo>
                <a:lnTo>
                  <a:pt x="465" y="11411"/>
                </a:lnTo>
                <a:cubicBezTo>
                  <a:pt x="585" y="11372"/>
                  <a:pt x="756" y="11352"/>
                  <a:pt x="846" y="11325"/>
                </a:cubicBezTo>
                <a:cubicBezTo>
                  <a:pt x="1763" y="11003"/>
                  <a:pt x="2644" y="10503"/>
                  <a:pt x="3477" y="10015"/>
                </a:cubicBezTo>
                <a:cubicBezTo>
                  <a:pt x="3585" y="9956"/>
                  <a:pt x="3537" y="9896"/>
                  <a:pt x="3454" y="9872"/>
                </a:cubicBezTo>
                <a:cubicBezTo>
                  <a:pt x="2858" y="9813"/>
                  <a:pt x="2275" y="9789"/>
                  <a:pt x="1680" y="9718"/>
                </a:cubicBezTo>
                <a:cubicBezTo>
                  <a:pt x="1346" y="9682"/>
                  <a:pt x="858" y="9658"/>
                  <a:pt x="596" y="9432"/>
                </a:cubicBezTo>
                <a:cubicBezTo>
                  <a:pt x="370" y="9253"/>
                  <a:pt x="441" y="9253"/>
                  <a:pt x="489" y="9015"/>
                </a:cubicBezTo>
                <a:cubicBezTo>
                  <a:pt x="572" y="8563"/>
                  <a:pt x="691" y="8170"/>
                  <a:pt x="739" y="7705"/>
                </a:cubicBezTo>
                <a:cubicBezTo>
                  <a:pt x="858" y="6527"/>
                  <a:pt x="798" y="5336"/>
                  <a:pt x="727" y="4157"/>
                </a:cubicBezTo>
                <a:cubicBezTo>
                  <a:pt x="679" y="3407"/>
                  <a:pt x="620" y="2633"/>
                  <a:pt x="548" y="1871"/>
                </a:cubicBezTo>
                <a:cubicBezTo>
                  <a:pt x="537" y="1621"/>
                  <a:pt x="382" y="1026"/>
                  <a:pt x="501" y="919"/>
                </a:cubicBezTo>
                <a:cubicBezTo>
                  <a:pt x="691" y="705"/>
                  <a:pt x="1406" y="705"/>
                  <a:pt x="1668" y="681"/>
                </a:cubicBezTo>
                <a:cubicBezTo>
                  <a:pt x="2644" y="550"/>
                  <a:pt x="3644" y="502"/>
                  <a:pt x="4644" y="466"/>
                </a:cubicBezTo>
                <a:cubicBezTo>
                  <a:pt x="5484" y="440"/>
                  <a:pt x="6324" y="429"/>
                  <a:pt x="7165" y="429"/>
                </a:cubicBezTo>
                <a:cubicBezTo>
                  <a:pt x="9401" y="429"/>
                  <a:pt x="11639" y="512"/>
                  <a:pt x="13872" y="633"/>
                </a:cubicBezTo>
                <a:cubicBezTo>
                  <a:pt x="14348" y="669"/>
                  <a:pt x="14824" y="681"/>
                  <a:pt x="15300" y="728"/>
                </a:cubicBezTo>
                <a:cubicBezTo>
                  <a:pt x="15955" y="788"/>
                  <a:pt x="15979" y="1216"/>
                  <a:pt x="16098" y="1800"/>
                </a:cubicBezTo>
                <a:cubicBezTo>
                  <a:pt x="16324" y="2883"/>
                  <a:pt x="16931" y="3312"/>
                  <a:pt x="17896" y="3717"/>
                </a:cubicBezTo>
                <a:cubicBezTo>
                  <a:pt x="17920" y="3723"/>
                  <a:pt x="17946" y="3726"/>
                  <a:pt x="17972" y="3726"/>
                </a:cubicBezTo>
                <a:cubicBezTo>
                  <a:pt x="18052" y="3726"/>
                  <a:pt x="18137" y="3699"/>
                  <a:pt x="18182" y="3645"/>
                </a:cubicBezTo>
                <a:cubicBezTo>
                  <a:pt x="18658" y="3026"/>
                  <a:pt x="19206" y="2407"/>
                  <a:pt x="19598" y="1752"/>
                </a:cubicBezTo>
                <a:cubicBezTo>
                  <a:pt x="19820" y="1359"/>
                  <a:pt x="19803" y="1094"/>
                  <a:pt x="20175" y="1094"/>
                </a:cubicBezTo>
                <a:cubicBezTo>
                  <a:pt x="20243" y="1094"/>
                  <a:pt x="20323" y="1103"/>
                  <a:pt x="20420" y="1121"/>
                </a:cubicBezTo>
                <a:cubicBezTo>
                  <a:pt x="20861" y="1216"/>
                  <a:pt x="21313" y="1383"/>
                  <a:pt x="21753" y="1502"/>
                </a:cubicBezTo>
                <a:cubicBezTo>
                  <a:pt x="22327" y="1652"/>
                  <a:pt x="22889" y="1755"/>
                  <a:pt x="23460" y="1755"/>
                </a:cubicBezTo>
                <a:cubicBezTo>
                  <a:pt x="23707" y="1755"/>
                  <a:pt x="23955" y="1736"/>
                  <a:pt x="24206" y="1693"/>
                </a:cubicBezTo>
                <a:cubicBezTo>
                  <a:pt x="25063" y="1538"/>
                  <a:pt x="25802" y="1109"/>
                  <a:pt x="26623" y="871"/>
                </a:cubicBezTo>
                <a:cubicBezTo>
                  <a:pt x="27071" y="736"/>
                  <a:pt x="27535" y="691"/>
                  <a:pt x="28003" y="691"/>
                </a:cubicBezTo>
                <a:cubicBezTo>
                  <a:pt x="28604" y="691"/>
                  <a:pt x="29213" y="765"/>
                  <a:pt x="29802" y="812"/>
                </a:cubicBezTo>
                <a:cubicBezTo>
                  <a:pt x="30350" y="859"/>
                  <a:pt x="30909" y="883"/>
                  <a:pt x="31457" y="919"/>
                </a:cubicBezTo>
                <a:cubicBezTo>
                  <a:pt x="31563" y="924"/>
                  <a:pt x="31673" y="925"/>
                  <a:pt x="31786" y="925"/>
                </a:cubicBezTo>
                <a:cubicBezTo>
                  <a:pt x="31891" y="925"/>
                  <a:pt x="31999" y="924"/>
                  <a:pt x="32107" y="924"/>
                </a:cubicBezTo>
                <a:cubicBezTo>
                  <a:pt x="32416" y="924"/>
                  <a:pt x="32729" y="933"/>
                  <a:pt x="33005" y="1002"/>
                </a:cubicBezTo>
                <a:cubicBezTo>
                  <a:pt x="33755" y="1181"/>
                  <a:pt x="33755" y="2133"/>
                  <a:pt x="34588" y="2276"/>
                </a:cubicBezTo>
                <a:cubicBezTo>
                  <a:pt x="34672" y="2290"/>
                  <a:pt x="34760" y="2297"/>
                  <a:pt x="34849" y="2297"/>
                </a:cubicBezTo>
                <a:cubicBezTo>
                  <a:pt x="35214" y="2297"/>
                  <a:pt x="35602" y="2177"/>
                  <a:pt x="35850" y="1919"/>
                </a:cubicBezTo>
                <a:cubicBezTo>
                  <a:pt x="36041" y="1717"/>
                  <a:pt x="36136" y="1228"/>
                  <a:pt x="36374" y="1121"/>
                </a:cubicBezTo>
                <a:cubicBezTo>
                  <a:pt x="36431" y="1098"/>
                  <a:pt x="36504" y="1089"/>
                  <a:pt x="36586" y="1089"/>
                </a:cubicBezTo>
                <a:cubicBezTo>
                  <a:pt x="36796" y="1089"/>
                  <a:pt x="37060" y="1145"/>
                  <a:pt x="37232" y="1145"/>
                </a:cubicBezTo>
                <a:cubicBezTo>
                  <a:pt x="38494" y="1157"/>
                  <a:pt x="39780" y="1169"/>
                  <a:pt x="41042" y="1169"/>
                </a:cubicBezTo>
                <a:cubicBezTo>
                  <a:pt x="41089" y="1169"/>
                  <a:pt x="41127" y="1169"/>
                  <a:pt x="41157" y="1169"/>
                </a:cubicBezTo>
                <a:cubicBezTo>
                  <a:pt x="41308" y="1169"/>
                  <a:pt x="41270" y="1177"/>
                  <a:pt x="41339" y="1276"/>
                </a:cubicBezTo>
                <a:cubicBezTo>
                  <a:pt x="41494" y="1455"/>
                  <a:pt x="41554" y="1800"/>
                  <a:pt x="41673" y="1990"/>
                </a:cubicBezTo>
                <a:cubicBezTo>
                  <a:pt x="41816" y="2252"/>
                  <a:pt x="41994" y="2693"/>
                  <a:pt x="42339" y="2729"/>
                </a:cubicBezTo>
                <a:cubicBezTo>
                  <a:pt x="42359" y="2731"/>
                  <a:pt x="42378" y="2733"/>
                  <a:pt x="42397" y="2733"/>
                </a:cubicBezTo>
                <a:cubicBezTo>
                  <a:pt x="42703" y="2733"/>
                  <a:pt x="43030" y="2394"/>
                  <a:pt x="43220" y="2193"/>
                </a:cubicBezTo>
                <a:cubicBezTo>
                  <a:pt x="43411" y="2002"/>
                  <a:pt x="43578" y="1800"/>
                  <a:pt x="43732" y="1574"/>
                </a:cubicBezTo>
                <a:cubicBezTo>
                  <a:pt x="43994" y="1228"/>
                  <a:pt x="43971" y="1109"/>
                  <a:pt x="44423" y="1109"/>
                </a:cubicBezTo>
                <a:cubicBezTo>
                  <a:pt x="45506" y="1086"/>
                  <a:pt x="46578" y="1038"/>
                  <a:pt x="47661" y="978"/>
                </a:cubicBezTo>
                <a:cubicBezTo>
                  <a:pt x="47940" y="970"/>
                  <a:pt x="48301" y="891"/>
                  <a:pt x="48614" y="891"/>
                </a:cubicBezTo>
                <a:cubicBezTo>
                  <a:pt x="48730" y="891"/>
                  <a:pt x="48839" y="902"/>
                  <a:pt x="48935" y="931"/>
                </a:cubicBezTo>
                <a:cubicBezTo>
                  <a:pt x="49174" y="1002"/>
                  <a:pt x="49364" y="1205"/>
                  <a:pt x="49614" y="1276"/>
                </a:cubicBezTo>
                <a:cubicBezTo>
                  <a:pt x="49708" y="1303"/>
                  <a:pt x="49798" y="1315"/>
                  <a:pt x="49886" y="1315"/>
                </a:cubicBezTo>
                <a:cubicBezTo>
                  <a:pt x="50188" y="1315"/>
                  <a:pt x="50462" y="1176"/>
                  <a:pt x="50757" y="1038"/>
                </a:cubicBezTo>
                <a:cubicBezTo>
                  <a:pt x="51031" y="919"/>
                  <a:pt x="51221" y="788"/>
                  <a:pt x="51519" y="740"/>
                </a:cubicBezTo>
                <a:cubicBezTo>
                  <a:pt x="52055" y="633"/>
                  <a:pt x="52650" y="645"/>
                  <a:pt x="53198" y="585"/>
                </a:cubicBezTo>
                <a:cubicBezTo>
                  <a:pt x="53518" y="560"/>
                  <a:pt x="53925" y="465"/>
                  <a:pt x="54280" y="465"/>
                </a:cubicBezTo>
                <a:cubicBezTo>
                  <a:pt x="54413" y="465"/>
                  <a:pt x="54539" y="478"/>
                  <a:pt x="54650" y="514"/>
                </a:cubicBezTo>
                <a:cubicBezTo>
                  <a:pt x="54865" y="585"/>
                  <a:pt x="55043" y="764"/>
                  <a:pt x="55281" y="824"/>
                </a:cubicBezTo>
                <a:cubicBezTo>
                  <a:pt x="55373" y="848"/>
                  <a:pt x="55460" y="859"/>
                  <a:pt x="55544" y="859"/>
                </a:cubicBezTo>
                <a:cubicBezTo>
                  <a:pt x="55787" y="859"/>
                  <a:pt x="56004" y="766"/>
                  <a:pt x="56234" y="633"/>
                </a:cubicBezTo>
                <a:cubicBezTo>
                  <a:pt x="56448" y="514"/>
                  <a:pt x="56651" y="288"/>
                  <a:pt x="56865" y="204"/>
                </a:cubicBezTo>
                <a:lnTo>
                  <a:pt x="56865" y="204"/>
                </a:lnTo>
                <a:cubicBezTo>
                  <a:pt x="56817" y="226"/>
                  <a:pt x="56807" y="234"/>
                  <a:pt x="56819" y="234"/>
                </a:cubicBezTo>
                <a:cubicBezTo>
                  <a:pt x="56838" y="234"/>
                  <a:pt x="56919" y="212"/>
                  <a:pt x="56972" y="204"/>
                </a:cubicBezTo>
                <a:cubicBezTo>
                  <a:pt x="57084" y="189"/>
                  <a:pt x="57203" y="185"/>
                  <a:pt x="57324" y="185"/>
                </a:cubicBezTo>
                <a:close/>
                <a:moveTo>
                  <a:pt x="58221" y="0"/>
                </a:moveTo>
                <a:cubicBezTo>
                  <a:pt x="58011" y="0"/>
                  <a:pt x="57801" y="1"/>
                  <a:pt x="57591" y="2"/>
                </a:cubicBezTo>
                <a:cubicBezTo>
                  <a:pt x="57511" y="2"/>
                  <a:pt x="57430" y="1"/>
                  <a:pt x="57349" y="1"/>
                </a:cubicBezTo>
                <a:cubicBezTo>
                  <a:pt x="57105" y="1"/>
                  <a:pt x="56862" y="14"/>
                  <a:pt x="56639" y="121"/>
                </a:cubicBezTo>
                <a:cubicBezTo>
                  <a:pt x="56436" y="228"/>
                  <a:pt x="56270" y="443"/>
                  <a:pt x="56043" y="550"/>
                </a:cubicBezTo>
                <a:cubicBezTo>
                  <a:pt x="55862" y="631"/>
                  <a:pt x="55731" y="663"/>
                  <a:pt x="55624" y="663"/>
                </a:cubicBezTo>
                <a:cubicBezTo>
                  <a:pt x="55386" y="663"/>
                  <a:pt x="55264" y="506"/>
                  <a:pt x="54960" y="383"/>
                </a:cubicBezTo>
                <a:cubicBezTo>
                  <a:pt x="54779" y="308"/>
                  <a:pt x="54592" y="282"/>
                  <a:pt x="54401" y="282"/>
                </a:cubicBezTo>
                <a:cubicBezTo>
                  <a:pt x="54075" y="282"/>
                  <a:pt x="53738" y="357"/>
                  <a:pt x="53400" y="395"/>
                </a:cubicBezTo>
                <a:cubicBezTo>
                  <a:pt x="52710" y="454"/>
                  <a:pt x="51805" y="383"/>
                  <a:pt x="51162" y="621"/>
                </a:cubicBezTo>
                <a:cubicBezTo>
                  <a:pt x="50852" y="740"/>
                  <a:pt x="50579" y="990"/>
                  <a:pt x="50245" y="1086"/>
                </a:cubicBezTo>
                <a:cubicBezTo>
                  <a:pt x="50175" y="1102"/>
                  <a:pt x="50110" y="1109"/>
                  <a:pt x="50050" y="1109"/>
                </a:cubicBezTo>
                <a:cubicBezTo>
                  <a:pt x="49762" y="1109"/>
                  <a:pt x="49564" y="946"/>
                  <a:pt x="49269" y="847"/>
                </a:cubicBezTo>
                <a:cubicBezTo>
                  <a:pt x="49041" y="766"/>
                  <a:pt x="48783" y="738"/>
                  <a:pt x="48513" y="738"/>
                </a:cubicBezTo>
                <a:cubicBezTo>
                  <a:pt x="48036" y="738"/>
                  <a:pt x="47524" y="825"/>
                  <a:pt x="47090" y="847"/>
                </a:cubicBezTo>
                <a:cubicBezTo>
                  <a:pt x="46054" y="883"/>
                  <a:pt x="45030" y="931"/>
                  <a:pt x="44006" y="966"/>
                </a:cubicBezTo>
                <a:cubicBezTo>
                  <a:pt x="43947" y="966"/>
                  <a:pt x="43828" y="978"/>
                  <a:pt x="43792" y="1050"/>
                </a:cubicBezTo>
                <a:cubicBezTo>
                  <a:pt x="43621" y="1392"/>
                  <a:pt x="42957" y="2533"/>
                  <a:pt x="42504" y="2533"/>
                </a:cubicBezTo>
                <a:cubicBezTo>
                  <a:pt x="42485" y="2533"/>
                  <a:pt x="42465" y="2531"/>
                  <a:pt x="42447" y="2526"/>
                </a:cubicBezTo>
                <a:cubicBezTo>
                  <a:pt x="42113" y="2467"/>
                  <a:pt x="41708" y="1359"/>
                  <a:pt x="41649" y="1050"/>
                </a:cubicBezTo>
                <a:cubicBezTo>
                  <a:pt x="41649" y="1002"/>
                  <a:pt x="41577" y="1002"/>
                  <a:pt x="41554" y="1002"/>
                </a:cubicBezTo>
                <a:cubicBezTo>
                  <a:pt x="41128" y="1009"/>
                  <a:pt x="40704" y="1012"/>
                  <a:pt x="40280" y="1012"/>
                </a:cubicBezTo>
                <a:cubicBezTo>
                  <a:pt x="39257" y="1012"/>
                  <a:pt x="38238" y="995"/>
                  <a:pt x="37220" y="978"/>
                </a:cubicBezTo>
                <a:cubicBezTo>
                  <a:pt x="37026" y="975"/>
                  <a:pt x="36873" y="965"/>
                  <a:pt x="36743" y="965"/>
                </a:cubicBezTo>
                <a:cubicBezTo>
                  <a:pt x="36426" y="965"/>
                  <a:pt x="36243" y="1022"/>
                  <a:pt x="35922" y="1359"/>
                </a:cubicBezTo>
                <a:cubicBezTo>
                  <a:pt x="35929" y="1352"/>
                  <a:pt x="35934" y="1349"/>
                  <a:pt x="35936" y="1349"/>
                </a:cubicBezTo>
                <a:cubicBezTo>
                  <a:pt x="35951" y="1349"/>
                  <a:pt x="35845" y="1517"/>
                  <a:pt x="35803" y="1538"/>
                </a:cubicBezTo>
                <a:cubicBezTo>
                  <a:pt x="35577" y="1621"/>
                  <a:pt x="35362" y="1693"/>
                  <a:pt x="35124" y="1764"/>
                </a:cubicBezTo>
                <a:cubicBezTo>
                  <a:pt x="34932" y="1938"/>
                  <a:pt x="34758" y="2025"/>
                  <a:pt x="34601" y="2025"/>
                </a:cubicBezTo>
                <a:cubicBezTo>
                  <a:pt x="34446" y="2025"/>
                  <a:pt x="34308" y="1941"/>
                  <a:pt x="34184" y="1776"/>
                </a:cubicBezTo>
                <a:cubicBezTo>
                  <a:pt x="34017" y="1586"/>
                  <a:pt x="33945" y="1300"/>
                  <a:pt x="33791" y="1086"/>
                </a:cubicBezTo>
                <a:cubicBezTo>
                  <a:pt x="33628" y="841"/>
                  <a:pt x="33459" y="809"/>
                  <a:pt x="33228" y="809"/>
                </a:cubicBezTo>
                <a:cubicBezTo>
                  <a:pt x="33144" y="809"/>
                  <a:pt x="33052" y="813"/>
                  <a:pt x="32949" y="813"/>
                </a:cubicBezTo>
                <a:cubicBezTo>
                  <a:pt x="32921" y="813"/>
                  <a:pt x="32892" y="812"/>
                  <a:pt x="32862" y="812"/>
                </a:cubicBezTo>
                <a:cubicBezTo>
                  <a:pt x="31588" y="752"/>
                  <a:pt x="30338" y="669"/>
                  <a:pt x="29088" y="574"/>
                </a:cubicBezTo>
                <a:cubicBezTo>
                  <a:pt x="28791" y="553"/>
                  <a:pt x="28500" y="539"/>
                  <a:pt x="28214" y="539"/>
                </a:cubicBezTo>
                <a:cubicBezTo>
                  <a:pt x="27515" y="539"/>
                  <a:pt x="26840" y="621"/>
                  <a:pt x="26147" y="883"/>
                </a:cubicBezTo>
                <a:cubicBezTo>
                  <a:pt x="25516" y="1121"/>
                  <a:pt x="24909" y="1419"/>
                  <a:pt x="24242" y="1538"/>
                </a:cubicBezTo>
                <a:cubicBezTo>
                  <a:pt x="24010" y="1582"/>
                  <a:pt x="23781" y="1601"/>
                  <a:pt x="23554" y="1601"/>
                </a:cubicBezTo>
                <a:cubicBezTo>
                  <a:pt x="22977" y="1601"/>
                  <a:pt x="22413" y="1477"/>
                  <a:pt x="21849" y="1324"/>
                </a:cubicBezTo>
                <a:cubicBezTo>
                  <a:pt x="21423" y="1201"/>
                  <a:pt x="20794" y="897"/>
                  <a:pt x="20267" y="897"/>
                </a:cubicBezTo>
                <a:cubicBezTo>
                  <a:pt x="20131" y="897"/>
                  <a:pt x="20002" y="918"/>
                  <a:pt x="19884" y="966"/>
                </a:cubicBezTo>
                <a:cubicBezTo>
                  <a:pt x="19432" y="1157"/>
                  <a:pt x="19253" y="1836"/>
                  <a:pt x="18967" y="2217"/>
                </a:cubicBezTo>
                <a:cubicBezTo>
                  <a:pt x="18647" y="2644"/>
                  <a:pt x="18317" y="3080"/>
                  <a:pt x="17995" y="3509"/>
                </a:cubicBezTo>
                <a:lnTo>
                  <a:pt x="17995" y="3509"/>
                </a:lnTo>
                <a:cubicBezTo>
                  <a:pt x="17405" y="3248"/>
                  <a:pt x="16857" y="2965"/>
                  <a:pt x="16586" y="2336"/>
                </a:cubicBezTo>
                <a:cubicBezTo>
                  <a:pt x="16396" y="1859"/>
                  <a:pt x="16491" y="1038"/>
                  <a:pt x="16038" y="705"/>
                </a:cubicBezTo>
                <a:cubicBezTo>
                  <a:pt x="15800" y="526"/>
                  <a:pt x="15384" y="562"/>
                  <a:pt x="15086" y="550"/>
                </a:cubicBezTo>
                <a:cubicBezTo>
                  <a:pt x="14300" y="490"/>
                  <a:pt x="13526" y="454"/>
                  <a:pt x="12740" y="431"/>
                </a:cubicBezTo>
                <a:cubicBezTo>
                  <a:pt x="10779" y="342"/>
                  <a:pt x="8780" y="236"/>
                  <a:pt x="6785" y="236"/>
                </a:cubicBezTo>
                <a:cubicBezTo>
                  <a:pt x="5039" y="236"/>
                  <a:pt x="3296" y="317"/>
                  <a:pt x="1584" y="562"/>
                </a:cubicBezTo>
                <a:cubicBezTo>
                  <a:pt x="1144" y="621"/>
                  <a:pt x="620" y="681"/>
                  <a:pt x="203" y="907"/>
                </a:cubicBezTo>
                <a:cubicBezTo>
                  <a:pt x="179" y="919"/>
                  <a:pt x="144" y="943"/>
                  <a:pt x="144" y="990"/>
                </a:cubicBezTo>
                <a:cubicBezTo>
                  <a:pt x="179" y="2669"/>
                  <a:pt x="429" y="4360"/>
                  <a:pt x="453" y="6038"/>
                </a:cubicBezTo>
                <a:cubicBezTo>
                  <a:pt x="477" y="7134"/>
                  <a:pt x="489" y="8384"/>
                  <a:pt x="13" y="9420"/>
                </a:cubicBezTo>
                <a:cubicBezTo>
                  <a:pt x="1" y="9444"/>
                  <a:pt x="25" y="9456"/>
                  <a:pt x="36" y="9479"/>
                </a:cubicBezTo>
                <a:cubicBezTo>
                  <a:pt x="870" y="10015"/>
                  <a:pt x="1918" y="9979"/>
                  <a:pt x="2882" y="10075"/>
                </a:cubicBezTo>
                <a:cubicBezTo>
                  <a:pt x="2937" y="10080"/>
                  <a:pt x="2996" y="10087"/>
                  <a:pt x="3055" y="10092"/>
                </a:cubicBezTo>
                <a:lnTo>
                  <a:pt x="3055" y="10092"/>
                </a:lnTo>
                <a:cubicBezTo>
                  <a:pt x="2548" y="10263"/>
                  <a:pt x="1995" y="10661"/>
                  <a:pt x="1513" y="10896"/>
                </a:cubicBezTo>
                <a:cubicBezTo>
                  <a:pt x="1287" y="11003"/>
                  <a:pt x="1072" y="11111"/>
                  <a:pt x="834" y="11194"/>
                </a:cubicBezTo>
                <a:cubicBezTo>
                  <a:pt x="679" y="11253"/>
                  <a:pt x="370" y="11253"/>
                  <a:pt x="251" y="11349"/>
                </a:cubicBezTo>
                <a:cubicBezTo>
                  <a:pt x="156" y="11420"/>
                  <a:pt x="179" y="11420"/>
                  <a:pt x="144" y="11515"/>
                </a:cubicBezTo>
                <a:cubicBezTo>
                  <a:pt x="13" y="11813"/>
                  <a:pt x="132" y="12420"/>
                  <a:pt x="132" y="12730"/>
                </a:cubicBezTo>
                <a:cubicBezTo>
                  <a:pt x="120" y="16992"/>
                  <a:pt x="156" y="21243"/>
                  <a:pt x="203" y="25505"/>
                </a:cubicBezTo>
                <a:cubicBezTo>
                  <a:pt x="215" y="27303"/>
                  <a:pt x="239" y="29089"/>
                  <a:pt x="239" y="30887"/>
                </a:cubicBezTo>
                <a:cubicBezTo>
                  <a:pt x="239" y="30934"/>
                  <a:pt x="310" y="30934"/>
                  <a:pt x="334" y="30934"/>
                </a:cubicBezTo>
                <a:cubicBezTo>
                  <a:pt x="457" y="30937"/>
                  <a:pt x="580" y="30938"/>
                  <a:pt x="702" y="30938"/>
                </a:cubicBezTo>
                <a:cubicBezTo>
                  <a:pt x="1222" y="30938"/>
                  <a:pt x="1738" y="30920"/>
                  <a:pt x="2239" y="30911"/>
                </a:cubicBezTo>
                <a:cubicBezTo>
                  <a:pt x="2388" y="30911"/>
                  <a:pt x="2563" y="30921"/>
                  <a:pt x="2731" y="30921"/>
                </a:cubicBezTo>
                <a:cubicBezTo>
                  <a:pt x="2831" y="30921"/>
                  <a:pt x="2928" y="30917"/>
                  <a:pt x="3017" y="30905"/>
                </a:cubicBezTo>
                <a:lnTo>
                  <a:pt x="3017" y="30905"/>
                </a:lnTo>
                <a:cubicBezTo>
                  <a:pt x="2542" y="31120"/>
                  <a:pt x="2048" y="31623"/>
                  <a:pt x="1644" y="31935"/>
                </a:cubicBezTo>
                <a:cubicBezTo>
                  <a:pt x="1322" y="32173"/>
                  <a:pt x="691" y="32470"/>
                  <a:pt x="453" y="32804"/>
                </a:cubicBezTo>
                <a:cubicBezTo>
                  <a:pt x="310" y="33030"/>
                  <a:pt x="334" y="33399"/>
                  <a:pt x="334" y="33673"/>
                </a:cubicBezTo>
                <a:cubicBezTo>
                  <a:pt x="322" y="34256"/>
                  <a:pt x="358" y="34816"/>
                  <a:pt x="382" y="35399"/>
                </a:cubicBezTo>
                <a:cubicBezTo>
                  <a:pt x="453" y="37007"/>
                  <a:pt x="608" y="38614"/>
                  <a:pt x="775" y="40209"/>
                </a:cubicBezTo>
                <a:cubicBezTo>
                  <a:pt x="917" y="41671"/>
                  <a:pt x="1072" y="43181"/>
                  <a:pt x="1333" y="44631"/>
                </a:cubicBezTo>
                <a:lnTo>
                  <a:pt x="1333" y="44631"/>
                </a:lnTo>
                <a:cubicBezTo>
                  <a:pt x="1316" y="44659"/>
                  <a:pt x="1323" y="44682"/>
                  <a:pt x="1372" y="44686"/>
                </a:cubicBezTo>
                <a:lnTo>
                  <a:pt x="1372" y="44686"/>
                </a:lnTo>
                <a:cubicBezTo>
                  <a:pt x="1383" y="44689"/>
                  <a:pt x="1397" y="44691"/>
                  <a:pt x="1412" y="44691"/>
                </a:cubicBezTo>
                <a:cubicBezTo>
                  <a:pt x="1432" y="44691"/>
                  <a:pt x="1453" y="44688"/>
                  <a:pt x="1475" y="44683"/>
                </a:cubicBezTo>
                <a:lnTo>
                  <a:pt x="1475" y="44683"/>
                </a:lnTo>
                <a:cubicBezTo>
                  <a:pt x="5726" y="44507"/>
                  <a:pt x="9978" y="44435"/>
                  <a:pt x="14229" y="44329"/>
                </a:cubicBezTo>
                <a:cubicBezTo>
                  <a:pt x="14955" y="44317"/>
                  <a:pt x="15669" y="44305"/>
                  <a:pt x="16396" y="44281"/>
                </a:cubicBezTo>
                <a:cubicBezTo>
                  <a:pt x="16705" y="44269"/>
                  <a:pt x="16753" y="44305"/>
                  <a:pt x="16943" y="44127"/>
                </a:cubicBezTo>
                <a:cubicBezTo>
                  <a:pt x="17270" y="43833"/>
                  <a:pt x="17566" y="43192"/>
                  <a:pt x="18050" y="43192"/>
                </a:cubicBezTo>
                <a:cubicBezTo>
                  <a:pt x="18096" y="43192"/>
                  <a:pt x="18144" y="43197"/>
                  <a:pt x="18194" y="43210"/>
                </a:cubicBezTo>
                <a:cubicBezTo>
                  <a:pt x="18634" y="43329"/>
                  <a:pt x="18908" y="43829"/>
                  <a:pt x="19253" y="44079"/>
                </a:cubicBezTo>
                <a:cubicBezTo>
                  <a:pt x="19410" y="44198"/>
                  <a:pt x="19576" y="44228"/>
                  <a:pt x="19760" y="44228"/>
                </a:cubicBezTo>
                <a:cubicBezTo>
                  <a:pt x="19925" y="44228"/>
                  <a:pt x="20103" y="44204"/>
                  <a:pt x="20301" y="44198"/>
                </a:cubicBezTo>
                <a:cubicBezTo>
                  <a:pt x="21075" y="44186"/>
                  <a:pt x="21825" y="44162"/>
                  <a:pt x="22599" y="44150"/>
                </a:cubicBezTo>
                <a:cubicBezTo>
                  <a:pt x="24087" y="44127"/>
                  <a:pt x="25599" y="44091"/>
                  <a:pt x="27087" y="44067"/>
                </a:cubicBezTo>
                <a:cubicBezTo>
                  <a:pt x="30433" y="44007"/>
                  <a:pt x="33779" y="43948"/>
                  <a:pt x="37124" y="43900"/>
                </a:cubicBezTo>
                <a:cubicBezTo>
                  <a:pt x="37208" y="43900"/>
                  <a:pt x="37327" y="43865"/>
                  <a:pt x="37351" y="43793"/>
                </a:cubicBezTo>
                <a:cubicBezTo>
                  <a:pt x="37493" y="43335"/>
                  <a:pt x="37913" y="42539"/>
                  <a:pt x="38411" y="42539"/>
                </a:cubicBezTo>
                <a:cubicBezTo>
                  <a:pt x="38496" y="42539"/>
                  <a:pt x="38584" y="42562"/>
                  <a:pt x="38672" y="42614"/>
                </a:cubicBezTo>
                <a:cubicBezTo>
                  <a:pt x="39125" y="42876"/>
                  <a:pt x="39303" y="43388"/>
                  <a:pt x="39660" y="43734"/>
                </a:cubicBezTo>
                <a:cubicBezTo>
                  <a:pt x="39820" y="43882"/>
                  <a:pt x="40062" y="43924"/>
                  <a:pt x="40324" y="43924"/>
                </a:cubicBezTo>
                <a:cubicBezTo>
                  <a:pt x="40651" y="43924"/>
                  <a:pt x="41009" y="43859"/>
                  <a:pt x="41280" y="43853"/>
                </a:cubicBezTo>
                <a:cubicBezTo>
                  <a:pt x="42232" y="43841"/>
                  <a:pt x="43185" y="43829"/>
                  <a:pt x="44137" y="43829"/>
                </a:cubicBezTo>
                <a:cubicBezTo>
                  <a:pt x="47542" y="43781"/>
                  <a:pt x="50960" y="43746"/>
                  <a:pt x="54365" y="43734"/>
                </a:cubicBezTo>
                <a:cubicBezTo>
                  <a:pt x="54436" y="43734"/>
                  <a:pt x="54567" y="43698"/>
                  <a:pt x="54591" y="43626"/>
                </a:cubicBezTo>
                <a:cubicBezTo>
                  <a:pt x="54627" y="43484"/>
                  <a:pt x="54662" y="43305"/>
                  <a:pt x="54770" y="43162"/>
                </a:cubicBezTo>
                <a:cubicBezTo>
                  <a:pt x="54947" y="42944"/>
                  <a:pt x="55044" y="42873"/>
                  <a:pt x="55120" y="42873"/>
                </a:cubicBezTo>
                <a:cubicBezTo>
                  <a:pt x="55222" y="42873"/>
                  <a:pt x="55284" y="43003"/>
                  <a:pt x="55448" y="43079"/>
                </a:cubicBezTo>
                <a:cubicBezTo>
                  <a:pt x="55686" y="43198"/>
                  <a:pt x="56020" y="43424"/>
                  <a:pt x="56079" y="43674"/>
                </a:cubicBezTo>
                <a:cubicBezTo>
                  <a:pt x="56091" y="43722"/>
                  <a:pt x="56151" y="43722"/>
                  <a:pt x="56174" y="43722"/>
                </a:cubicBezTo>
                <a:lnTo>
                  <a:pt x="62211" y="43722"/>
                </a:lnTo>
                <a:cubicBezTo>
                  <a:pt x="62270" y="43722"/>
                  <a:pt x="62413" y="43686"/>
                  <a:pt x="62425" y="43615"/>
                </a:cubicBezTo>
                <a:cubicBezTo>
                  <a:pt x="62520" y="43222"/>
                  <a:pt x="62830" y="42769"/>
                  <a:pt x="63199" y="42650"/>
                </a:cubicBezTo>
                <a:cubicBezTo>
                  <a:pt x="63256" y="42632"/>
                  <a:pt x="63311" y="42623"/>
                  <a:pt x="63365" y="42623"/>
                </a:cubicBezTo>
                <a:cubicBezTo>
                  <a:pt x="63736" y="42623"/>
                  <a:pt x="64059" y="43010"/>
                  <a:pt x="64318" y="43269"/>
                </a:cubicBezTo>
                <a:cubicBezTo>
                  <a:pt x="64533" y="43484"/>
                  <a:pt x="64592" y="43615"/>
                  <a:pt x="64854" y="43674"/>
                </a:cubicBezTo>
                <a:cubicBezTo>
                  <a:pt x="65153" y="43739"/>
                  <a:pt x="65483" y="43755"/>
                  <a:pt x="65818" y="43755"/>
                </a:cubicBezTo>
                <a:cubicBezTo>
                  <a:pt x="66127" y="43755"/>
                  <a:pt x="66440" y="43741"/>
                  <a:pt x="66734" y="43741"/>
                </a:cubicBezTo>
                <a:cubicBezTo>
                  <a:pt x="66820" y="43741"/>
                  <a:pt x="66904" y="43743"/>
                  <a:pt x="66985" y="43746"/>
                </a:cubicBezTo>
                <a:cubicBezTo>
                  <a:pt x="69593" y="43841"/>
                  <a:pt x="72188" y="43912"/>
                  <a:pt x="74796" y="44019"/>
                </a:cubicBezTo>
                <a:cubicBezTo>
                  <a:pt x="75760" y="44055"/>
                  <a:pt x="76748" y="44079"/>
                  <a:pt x="77713" y="44174"/>
                </a:cubicBezTo>
                <a:cubicBezTo>
                  <a:pt x="77727" y="44179"/>
                  <a:pt x="77745" y="44181"/>
                  <a:pt x="77766" y="44181"/>
                </a:cubicBezTo>
                <a:cubicBezTo>
                  <a:pt x="77855" y="44181"/>
                  <a:pt x="77987" y="44139"/>
                  <a:pt x="77987" y="44043"/>
                </a:cubicBezTo>
                <a:cubicBezTo>
                  <a:pt x="77725" y="41674"/>
                  <a:pt x="77784" y="39257"/>
                  <a:pt x="77725" y="36888"/>
                </a:cubicBezTo>
                <a:cubicBezTo>
                  <a:pt x="77665" y="34613"/>
                  <a:pt x="77594" y="32327"/>
                  <a:pt x="77594" y="30041"/>
                </a:cubicBezTo>
                <a:cubicBezTo>
                  <a:pt x="77594" y="29994"/>
                  <a:pt x="77522" y="29994"/>
                  <a:pt x="77487" y="29994"/>
                </a:cubicBezTo>
                <a:cubicBezTo>
                  <a:pt x="77177" y="29982"/>
                  <a:pt x="76213" y="29922"/>
                  <a:pt x="76046" y="29625"/>
                </a:cubicBezTo>
                <a:cubicBezTo>
                  <a:pt x="75844" y="29268"/>
                  <a:pt x="76760" y="28553"/>
                  <a:pt x="76987" y="28339"/>
                </a:cubicBezTo>
                <a:cubicBezTo>
                  <a:pt x="77320" y="28029"/>
                  <a:pt x="77594" y="27958"/>
                  <a:pt x="77606" y="27482"/>
                </a:cubicBezTo>
                <a:cubicBezTo>
                  <a:pt x="77606" y="26541"/>
                  <a:pt x="77630" y="25600"/>
                  <a:pt x="77641" y="24672"/>
                </a:cubicBezTo>
                <a:cubicBezTo>
                  <a:pt x="77665" y="22231"/>
                  <a:pt x="77701" y="19790"/>
                  <a:pt x="77784" y="17349"/>
                </a:cubicBezTo>
                <a:cubicBezTo>
                  <a:pt x="77784" y="17290"/>
                  <a:pt x="77749" y="17290"/>
                  <a:pt x="77689" y="17266"/>
                </a:cubicBezTo>
                <a:cubicBezTo>
                  <a:pt x="77624" y="17263"/>
                  <a:pt x="77556" y="17261"/>
                  <a:pt x="77485" y="17261"/>
                </a:cubicBezTo>
                <a:cubicBezTo>
                  <a:pt x="77307" y="17261"/>
                  <a:pt x="77112" y="17269"/>
                  <a:pt x="76920" y="17269"/>
                </a:cubicBezTo>
                <a:cubicBezTo>
                  <a:pt x="76650" y="17269"/>
                  <a:pt x="76385" y="17254"/>
                  <a:pt x="76177" y="17183"/>
                </a:cubicBezTo>
                <a:cubicBezTo>
                  <a:pt x="76155" y="17175"/>
                  <a:pt x="76137" y="17169"/>
                  <a:pt x="76124" y="17164"/>
                </a:cubicBezTo>
                <a:lnTo>
                  <a:pt x="76124" y="17164"/>
                </a:lnTo>
                <a:cubicBezTo>
                  <a:pt x="76084" y="17069"/>
                  <a:pt x="76092" y="16862"/>
                  <a:pt x="76082" y="16778"/>
                </a:cubicBezTo>
                <a:cubicBezTo>
                  <a:pt x="76040" y="16568"/>
                  <a:pt x="76007" y="16348"/>
                  <a:pt x="75975" y="16135"/>
                </a:cubicBezTo>
                <a:lnTo>
                  <a:pt x="75975" y="16135"/>
                </a:lnTo>
                <a:cubicBezTo>
                  <a:pt x="76600" y="15994"/>
                  <a:pt x="77217" y="15863"/>
                  <a:pt x="77844" y="15742"/>
                </a:cubicBezTo>
                <a:cubicBezTo>
                  <a:pt x="77891" y="15718"/>
                  <a:pt x="77987" y="15694"/>
                  <a:pt x="77987" y="15635"/>
                </a:cubicBezTo>
                <a:cubicBezTo>
                  <a:pt x="78534" y="10622"/>
                  <a:pt x="79237" y="5562"/>
                  <a:pt x="79475" y="514"/>
                </a:cubicBezTo>
                <a:cubicBezTo>
                  <a:pt x="79475" y="466"/>
                  <a:pt x="79439" y="454"/>
                  <a:pt x="79415" y="454"/>
                </a:cubicBezTo>
                <a:cubicBezTo>
                  <a:pt x="77177" y="228"/>
                  <a:pt x="74903" y="240"/>
                  <a:pt x="72665" y="204"/>
                </a:cubicBezTo>
                <a:cubicBezTo>
                  <a:pt x="69593" y="145"/>
                  <a:pt x="66509" y="109"/>
                  <a:pt x="63425" y="62"/>
                </a:cubicBezTo>
                <a:cubicBezTo>
                  <a:pt x="61684" y="40"/>
                  <a:pt x="59952" y="0"/>
                  <a:pt x="58221" y="0"/>
                </a:cubicBezTo>
                <a:close/>
              </a:path>
            </a:pathLst>
          </a:custGeom>
          <a:solidFill>
            <a:srgbClr val="BC9E6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buFont typeface="Arial"/>
              <a:buNone/>
              <a:defRPr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131" name="Google Shape;131;p6"/>
          <p:cNvSpPr txBox="1">
            <a:spLocks noGrp="1"/>
          </p:cNvSpPr>
          <p:nvPr>
            <p:ph type="title"/>
          </p:nvPr>
        </p:nvSpPr>
        <p:spPr>
          <a:xfrm>
            <a:off x="914400" y="593367"/>
            <a:ext cx="10363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p6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defTabSz="1219170">
              <a:buClr>
                <a:srgbClr val="000000"/>
              </a:buClr>
              <a:defRPr/>
            </a:pPr>
            <a:fld id="{00000000-1234-1234-1234-123412341234}" type="slidenum">
              <a:rPr lang="en" kern="0" smtClean="0">
                <a:solidFill>
                  <a:srgbClr val="A01127"/>
                </a:solidFill>
                <a:cs typeface="Arial"/>
                <a:sym typeface="Arial"/>
              </a:rPr>
              <a:pPr defTabSz="1219170">
                <a:buClr>
                  <a:srgbClr val="000000"/>
                </a:buClr>
                <a:defRPr/>
              </a:pPr>
              <a:t>‹#›</a:t>
            </a:fld>
            <a:endParaRPr lang="en" kern="0">
              <a:solidFill>
                <a:srgbClr val="A01127"/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88650443"/>
      </p:ext>
    </p:extLst>
  </p:cSld>
  <p:clrMapOvr>
    <a:masterClrMapping/>
  </p:clrMapOvr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11"/>
          <p:cNvSpPr/>
          <p:nvPr/>
        </p:nvSpPr>
        <p:spPr>
          <a:xfrm>
            <a:off x="-100" y="1"/>
            <a:ext cx="12191888" cy="6848908"/>
          </a:xfrm>
          <a:custGeom>
            <a:avLst/>
            <a:gdLst/>
            <a:ahLst/>
            <a:cxnLst/>
            <a:rect l="l" t="t" r="r" b="b"/>
            <a:pathLst>
              <a:path w="84821" h="47649" extrusionOk="0">
                <a:moveTo>
                  <a:pt x="1" y="0"/>
                </a:moveTo>
                <a:lnTo>
                  <a:pt x="1" y="47649"/>
                </a:lnTo>
                <a:lnTo>
                  <a:pt x="84821" y="47649"/>
                </a:lnTo>
                <a:lnTo>
                  <a:pt x="84821" y="0"/>
                </a:lnTo>
                <a:close/>
              </a:path>
            </a:pathLst>
          </a:custGeom>
          <a:solidFill>
            <a:srgbClr val="EFDAA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buFont typeface="Arial"/>
              <a:buNone/>
              <a:defRPr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174" name="Google Shape;174;p11"/>
          <p:cNvSpPr/>
          <p:nvPr/>
        </p:nvSpPr>
        <p:spPr>
          <a:xfrm>
            <a:off x="443193" y="226821"/>
            <a:ext cx="11375607" cy="6385932"/>
          </a:xfrm>
          <a:custGeom>
            <a:avLst/>
            <a:gdLst/>
            <a:ahLst/>
            <a:cxnLst/>
            <a:rect l="l" t="t" r="r" b="b"/>
            <a:pathLst>
              <a:path w="79142" h="44428" extrusionOk="0">
                <a:moveTo>
                  <a:pt x="57914" y="0"/>
                </a:moveTo>
                <a:cubicBezTo>
                  <a:pt x="57216" y="0"/>
                  <a:pt x="56783" y="9"/>
                  <a:pt x="56614" y="29"/>
                </a:cubicBezTo>
                <a:cubicBezTo>
                  <a:pt x="56507" y="137"/>
                  <a:pt x="55781" y="684"/>
                  <a:pt x="55436" y="684"/>
                </a:cubicBezTo>
                <a:cubicBezTo>
                  <a:pt x="55150" y="684"/>
                  <a:pt x="54543" y="315"/>
                  <a:pt x="54495" y="256"/>
                </a:cubicBezTo>
                <a:cubicBezTo>
                  <a:pt x="53328" y="351"/>
                  <a:pt x="52197" y="458"/>
                  <a:pt x="51090" y="553"/>
                </a:cubicBezTo>
                <a:cubicBezTo>
                  <a:pt x="50888" y="696"/>
                  <a:pt x="49995" y="1113"/>
                  <a:pt x="49792" y="1113"/>
                </a:cubicBezTo>
                <a:cubicBezTo>
                  <a:pt x="49495" y="1113"/>
                  <a:pt x="48899" y="756"/>
                  <a:pt x="48828" y="696"/>
                </a:cubicBezTo>
                <a:cubicBezTo>
                  <a:pt x="47113" y="803"/>
                  <a:pt x="45423" y="875"/>
                  <a:pt x="43756" y="922"/>
                </a:cubicBezTo>
                <a:cubicBezTo>
                  <a:pt x="43589" y="1291"/>
                  <a:pt x="42672" y="2530"/>
                  <a:pt x="42232" y="2530"/>
                </a:cubicBezTo>
                <a:cubicBezTo>
                  <a:pt x="41934" y="2530"/>
                  <a:pt x="41315" y="1184"/>
                  <a:pt x="41303" y="970"/>
                </a:cubicBezTo>
                <a:cubicBezTo>
                  <a:pt x="40839" y="970"/>
                  <a:pt x="37398" y="946"/>
                  <a:pt x="36148" y="922"/>
                </a:cubicBezTo>
                <a:cubicBezTo>
                  <a:pt x="35921" y="1125"/>
                  <a:pt x="35779" y="1339"/>
                  <a:pt x="35683" y="1565"/>
                </a:cubicBezTo>
                <a:cubicBezTo>
                  <a:pt x="35564" y="1875"/>
                  <a:pt x="35171" y="2077"/>
                  <a:pt x="34719" y="2077"/>
                </a:cubicBezTo>
                <a:cubicBezTo>
                  <a:pt x="34290" y="2077"/>
                  <a:pt x="33885" y="1875"/>
                  <a:pt x="33754" y="1577"/>
                </a:cubicBezTo>
                <a:cubicBezTo>
                  <a:pt x="33635" y="1327"/>
                  <a:pt x="33481" y="1065"/>
                  <a:pt x="33326" y="815"/>
                </a:cubicBezTo>
                <a:cubicBezTo>
                  <a:pt x="31873" y="744"/>
                  <a:pt x="30480" y="672"/>
                  <a:pt x="29159" y="565"/>
                </a:cubicBezTo>
                <a:lnTo>
                  <a:pt x="29111" y="565"/>
                </a:lnTo>
                <a:cubicBezTo>
                  <a:pt x="28647" y="518"/>
                  <a:pt x="28218" y="494"/>
                  <a:pt x="27789" y="494"/>
                </a:cubicBezTo>
                <a:cubicBezTo>
                  <a:pt x="27337" y="494"/>
                  <a:pt x="26980" y="530"/>
                  <a:pt x="26670" y="613"/>
                </a:cubicBezTo>
                <a:cubicBezTo>
                  <a:pt x="26337" y="684"/>
                  <a:pt x="26004" y="827"/>
                  <a:pt x="25623" y="982"/>
                </a:cubicBezTo>
                <a:cubicBezTo>
                  <a:pt x="24956" y="1244"/>
                  <a:pt x="24194" y="1565"/>
                  <a:pt x="23301" y="1565"/>
                </a:cubicBezTo>
                <a:cubicBezTo>
                  <a:pt x="23206" y="1565"/>
                  <a:pt x="23098" y="1542"/>
                  <a:pt x="23003" y="1542"/>
                </a:cubicBezTo>
                <a:cubicBezTo>
                  <a:pt x="22336" y="1482"/>
                  <a:pt x="21717" y="1291"/>
                  <a:pt x="21146" y="1125"/>
                </a:cubicBezTo>
                <a:cubicBezTo>
                  <a:pt x="20681" y="982"/>
                  <a:pt x="20229" y="851"/>
                  <a:pt x="19931" y="851"/>
                </a:cubicBezTo>
                <a:cubicBezTo>
                  <a:pt x="19824" y="851"/>
                  <a:pt x="19538" y="851"/>
                  <a:pt x="19288" y="1589"/>
                </a:cubicBezTo>
                <a:cubicBezTo>
                  <a:pt x="19253" y="1661"/>
                  <a:pt x="17860" y="3506"/>
                  <a:pt x="17860" y="3506"/>
                </a:cubicBezTo>
                <a:lnTo>
                  <a:pt x="17312" y="3268"/>
                </a:lnTo>
                <a:cubicBezTo>
                  <a:pt x="16312" y="2839"/>
                  <a:pt x="16181" y="2077"/>
                  <a:pt x="16062" y="1470"/>
                </a:cubicBezTo>
                <a:cubicBezTo>
                  <a:pt x="15943" y="815"/>
                  <a:pt x="15847" y="613"/>
                  <a:pt x="15502" y="518"/>
                </a:cubicBezTo>
                <a:cubicBezTo>
                  <a:pt x="15002" y="458"/>
                  <a:pt x="10894" y="208"/>
                  <a:pt x="6811" y="208"/>
                </a:cubicBezTo>
                <a:cubicBezTo>
                  <a:pt x="1477" y="208"/>
                  <a:pt x="322" y="672"/>
                  <a:pt x="131" y="768"/>
                </a:cubicBezTo>
                <a:cubicBezTo>
                  <a:pt x="131" y="970"/>
                  <a:pt x="179" y="1518"/>
                  <a:pt x="226" y="2053"/>
                </a:cubicBezTo>
                <a:cubicBezTo>
                  <a:pt x="524" y="5625"/>
                  <a:pt x="584" y="8030"/>
                  <a:pt x="0" y="9209"/>
                </a:cubicBezTo>
                <a:cubicBezTo>
                  <a:pt x="357" y="9459"/>
                  <a:pt x="679" y="9614"/>
                  <a:pt x="1417" y="9673"/>
                </a:cubicBezTo>
                <a:lnTo>
                  <a:pt x="3203" y="9840"/>
                </a:lnTo>
                <a:cubicBezTo>
                  <a:pt x="3203" y="9840"/>
                  <a:pt x="774" y="11233"/>
                  <a:pt x="131" y="11233"/>
                </a:cubicBezTo>
                <a:cubicBezTo>
                  <a:pt x="24" y="11233"/>
                  <a:pt x="203" y="27842"/>
                  <a:pt x="203" y="30676"/>
                </a:cubicBezTo>
                <a:lnTo>
                  <a:pt x="1084" y="30676"/>
                </a:lnTo>
                <a:lnTo>
                  <a:pt x="3155" y="30628"/>
                </a:lnTo>
                <a:lnTo>
                  <a:pt x="369" y="32664"/>
                </a:lnTo>
                <a:cubicBezTo>
                  <a:pt x="48" y="33915"/>
                  <a:pt x="893" y="42320"/>
                  <a:pt x="1274" y="44428"/>
                </a:cubicBezTo>
                <a:cubicBezTo>
                  <a:pt x="3513" y="44333"/>
                  <a:pt x="9585" y="44166"/>
                  <a:pt x="16598" y="44059"/>
                </a:cubicBezTo>
                <a:cubicBezTo>
                  <a:pt x="16729" y="43844"/>
                  <a:pt x="17491" y="42928"/>
                  <a:pt x="17919" y="42928"/>
                </a:cubicBezTo>
                <a:cubicBezTo>
                  <a:pt x="18264" y="42928"/>
                  <a:pt x="19169" y="43737"/>
                  <a:pt x="19336" y="44011"/>
                </a:cubicBezTo>
                <a:cubicBezTo>
                  <a:pt x="25265" y="43880"/>
                  <a:pt x="31361" y="43761"/>
                  <a:pt x="37029" y="43690"/>
                </a:cubicBezTo>
                <a:cubicBezTo>
                  <a:pt x="37100" y="43356"/>
                  <a:pt x="37767" y="42225"/>
                  <a:pt x="38243" y="42225"/>
                </a:cubicBezTo>
                <a:cubicBezTo>
                  <a:pt x="38684" y="42225"/>
                  <a:pt x="39553" y="43332"/>
                  <a:pt x="39720" y="43654"/>
                </a:cubicBezTo>
                <a:cubicBezTo>
                  <a:pt x="45030" y="43571"/>
                  <a:pt x="49911" y="43535"/>
                  <a:pt x="54281" y="43511"/>
                </a:cubicBezTo>
                <a:cubicBezTo>
                  <a:pt x="54364" y="43178"/>
                  <a:pt x="54483" y="42713"/>
                  <a:pt x="55198" y="42713"/>
                </a:cubicBezTo>
                <a:lnTo>
                  <a:pt x="56043" y="43320"/>
                </a:lnTo>
                <a:cubicBezTo>
                  <a:pt x="56067" y="43356"/>
                  <a:pt x="56079" y="43440"/>
                  <a:pt x="56091" y="43511"/>
                </a:cubicBezTo>
                <a:lnTo>
                  <a:pt x="62115" y="43511"/>
                </a:lnTo>
                <a:cubicBezTo>
                  <a:pt x="62139" y="43309"/>
                  <a:pt x="62699" y="42308"/>
                  <a:pt x="63211" y="42308"/>
                </a:cubicBezTo>
                <a:cubicBezTo>
                  <a:pt x="63603" y="42308"/>
                  <a:pt x="64473" y="43201"/>
                  <a:pt x="64663" y="43451"/>
                </a:cubicBezTo>
                <a:cubicBezTo>
                  <a:pt x="64699" y="43487"/>
                  <a:pt x="76105" y="43785"/>
                  <a:pt x="77677" y="43975"/>
                </a:cubicBezTo>
                <a:cubicBezTo>
                  <a:pt x="77510" y="42654"/>
                  <a:pt x="77272" y="30867"/>
                  <a:pt x="77272" y="29974"/>
                </a:cubicBezTo>
                <a:cubicBezTo>
                  <a:pt x="77058" y="29974"/>
                  <a:pt x="75843" y="29795"/>
                  <a:pt x="75676" y="29509"/>
                </a:cubicBezTo>
                <a:cubicBezTo>
                  <a:pt x="75510" y="29224"/>
                  <a:pt x="76760" y="28092"/>
                  <a:pt x="77272" y="27700"/>
                </a:cubicBezTo>
                <a:cubicBezTo>
                  <a:pt x="77296" y="23128"/>
                  <a:pt x="77391" y="18901"/>
                  <a:pt x="77450" y="17246"/>
                </a:cubicBezTo>
                <a:lnTo>
                  <a:pt x="75807" y="17162"/>
                </a:lnTo>
                <a:lnTo>
                  <a:pt x="75629" y="15984"/>
                </a:lnTo>
                <a:cubicBezTo>
                  <a:pt x="76486" y="15805"/>
                  <a:pt x="77200" y="15650"/>
                  <a:pt x="77653" y="15555"/>
                </a:cubicBezTo>
                <a:cubicBezTo>
                  <a:pt x="78248" y="10043"/>
                  <a:pt x="79070" y="2232"/>
                  <a:pt x="79141" y="434"/>
                </a:cubicBezTo>
                <a:cubicBezTo>
                  <a:pt x="77462" y="256"/>
                  <a:pt x="71783" y="172"/>
                  <a:pt x="67890" y="113"/>
                </a:cubicBezTo>
                <a:cubicBezTo>
                  <a:pt x="62973" y="53"/>
                  <a:pt x="59638" y="0"/>
                  <a:pt x="57914" y="0"/>
                </a:cubicBezTo>
                <a:close/>
              </a:path>
            </a:pathLst>
          </a:custGeom>
          <a:solidFill>
            <a:srgbClr val="FEFCE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buFont typeface="Arial"/>
              <a:buNone/>
              <a:defRPr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175" name="Google Shape;175;p11"/>
          <p:cNvSpPr/>
          <p:nvPr/>
        </p:nvSpPr>
        <p:spPr>
          <a:xfrm>
            <a:off x="415737" y="201665"/>
            <a:ext cx="11423472" cy="6423736"/>
          </a:xfrm>
          <a:custGeom>
            <a:avLst/>
            <a:gdLst/>
            <a:ahLst/>
            <a:cxnLst/>
            <a:rect l="l" t="t" r="r" b="b"/>
            <a:pathLst>
              <a:path w="79475" h="44691" extrusionOk="0">
                <a:moveTo>
                  <a:pt x="386" y="11445"/>
                </a:moveTo>
                <a:cubicBezTo>
                  <a:pt x="381" y="11449"/>
                  <a:pt x="375" y="11452"/>
                  <a:pt x="370" y="11456"/>
                </a:cubicBezTo>
                <a:cubicBezTo>
                  <a:pt x="375" y="11452"/>
                  <a:pt x="380" y="11449"/>
                  <a:pt x="386" y="11445"/>
                </a:cubicBezTo>
                <a:close/>
                <a:moveTo>
                  <a:pt x="57324" y="185"/>
                </a:moveTo>
                <a:cubicBezTo>
                  <a:pt x="57485" y="185"/>
                  <a:pt x="57649" y="193"/>
                  <a:pt x="57806" y="193"/>
                </a:cubicBezTo>
                <a:cubicBezTo>
                  <a:pt x="58431" y="190"/>
                  <a:pt x="59057" y="189"/>
                  <a:pt x="59683" y="189"/>
                </a:cubicBezTo>
                <a:cubicBezTo>
                  <a:pt x="65348" y="189"/>
                  <a:pt x="71029" y="286"/>
                  <a:pt x="76701" y="490"/>
                </a:cubicBezTo>
                <a:cubicBezTo>
                  <a:pt x="77368" y="514"/>
                  <a:pt x="78058" y="526"/>
                  <a:pt x="78725" y="585"/>
                </a:cubicBezTo>
                <a:cubicBezTo>
                  <a:pt x="79070" y="621"/>
                  <a:pt x="79094" y="562"/>
                  <a:pt x="79130" y="883"/>
                </a:cubicBezTo>
                <a:cubicBezTo>
                  <a:pt x="79142" y="1086"/>
                  <a:pt x="79094" y="1324"/>
                  <a:pt x="79082" y="1514"/>
                </a:cubicBezTo>
                <a:cubicBezTo>
                  <a:pt x="78963" y="2967"/>
                  <a:pt x="78832" y="4443"/>
                  <a:pt x="78677" y="5908"/>
                </a:cubicBezTo>
                <a:cubicBezTo>
                  <a:pt x="78487" y="7836"/>
                  <a:pt x="78296" y="9789"/>
                  <a:pt x="78082" y="11718"/>
                </a:cubicBezTo>
                <a:cubicBezTo>
                  <a:pt x="77987" y="12694"/>
                  <a:pt x="77880" y="13658"/>
                  <a:pt x="77772" y="14635"/>
                </a:cubicBezTo>
                <a:cubicBezTo>
                  <a:pt x="77760" y="14790"/>
                  <a:pt x="77749" y="14921"/>
                  <a:pt x="77725" y="15075"/>
                </a:cubicBezTo>
                <a:cubicBezTo>
                  <a:pt x="77701" y="15409"/>
                  <a:pt x="77749" y="15528"/>
                  <a:pt x="77463" y="15671"/>
                </a:cubicBezTo>
                <a:cubicBezTo>
                  <a:pt x="76998" y="15885"/>
                  <a:pt x="76284" y="15921"/>
                  <a:pt x="75796" y="16028"/>
                </a:cubicBezTo>
                <a:cubicBezTo>
                  <a:pt x="75748" y="16040"/>
                  <a:pt x="75641" y="16087"/>
                  <a:pt x="75665" y="16147"/>
                </a:cubicBezTo>
                <a:cubicBezTo>
                  <a:pt x="75725" y="16528"/>
                  <a:pt x="75784" y="16933"/>
                  <a:pt x="75844" y="17314"/>
                </a:cubicBezTo>
                <a:cubicBezTo>
                  <a:pt x="75844" y="17361"/>
                  <a:pt x="75915" y="17361"/>
                  <a:pt x="75939" y="17361"/>
                </a:cubicBezTo>
                <a:cubicBezTo>
                  <a:pt x="76320" y="17373"/>
                  <a:pt x="76677" y="17409"/>
                  <a:pt x="77046" y="17421"/>
                </a:cubicBezTo>
                <a:cubicBezTo>
                  <a:pt x="77078" y="17421"/>
                  <a:pt x="77175" y="17416"/>
                  <a:pt x="77278" y="17416"/>
                </a:cubicBezTo>
                <a:cubicBezTo>
                  <a:pt x="77398" y="17416"/>
                  <a:pt x="77524" y="17422"/>
                  <a:pt x="77563" y="17450"/>
                </a:cubicBezTo>
                <a:lnTo>
                  <a:pt x="77563" y="17450"/>
                </a:lnTo>
                <a:cubicBezTo>
                  <a:pt x="77562" y="17449"/>
                  <a:pt x="77560" y="17449"/>
                  <a:pt x="77559" y="17449"/>
                </a:cubicBezTo>
                <a:cubicBezTo>
                  <a:pt x="77505" y="17449"/>
                  <a:pt x="77463" y="18019"/>
                  <a:pt x="77463" y="18064"/>
                </a:cubicBezTo>
                <a:cubicBezTo>
                  <a:pt x="77415" y="19493"/>
                  <a:pt x="77391" y="20921"/>
                  <a:pt x="77368" y="22350"/>
                </a:cubicBezTo>
                <a:cubicBezTo>
                  <a:pt x="77356" y="23231"/>
                  <a:pt x="77344" y="24100"/>
                  <a:pt x="77332" y="24969"/>
                </a:cubicBezTo>
                <a:cubicBezTo>
                  <a:pt x="77332" y="25434"/>
                  <a:pt x="77308" y="25910"/>
                  <a:pt x="77308" y="26362"/>
                </a:cubicBezTo>
                <a:cubicBezTo>
                  <a:pt x="77308" y="26767"/>
                  <a:pt x="77451" y="27494"/>
                  <a:pt x="77237" y="27839"/>
                </a:cubicBezTo>
                <a:cubicBezTo>
                  <a:pt x="76998" y="28232"/>
                  <a:pt x="75344" y="29137"/>
                  <a:pt x="75760" y="29720"/>
                </a:cubicBezTo>
                <a:cubicBezTo>
                  <a:pt x="75963" y="29982"/>
                  <a:pt x="76641" y="30041"/>
                  <a:pt x="76927" y="30089"/>
                </a:cubicBezTo>
                <a:cubicBezTo>
                  <a:pt x="77308" y="30149"/>
                  <a:pt x="77249" y="30030"/>
                  <a:pt x="77284" y="30351"/>
                </a:cubicBezTo>
                <a:cubicBezTo>
                  <a:pt x="77344" y="31006"/>
                  <a:pt x="77296" y="31708"/>
                  <a:pt x="77308" y="32375"/>
                </a:cubicBezTo>
                <a:cubicBezTo>
                  <a:pt x="77356" y="34518"/>
                  <a:pt x="77403" y="36649"/>
                  <a:pt x="77463" y="38793"/>
                </a:cubicBezTo>
                <a:cubicBezTo>
                  <a:pt x="77509" y="40500"/>
                  <a:pt x="77477" y="42241"/>
                  <a:pt x="77648" y="43940"/>
                </a:cubicBezTo>
                <a:lnTo>
                  <a:pt x="77648" y="43940"/>
                </a:lnTo>
                <a:cubicBezTo>
                  <a:pt x="75419" y="43712"/>
                  <a:pt x="73139" y="43730"/>
                  <a:pt x="70902" y="43650"/>
                </a:cubicBezTo>
                <a:cubicBezTo>
                  <a:pt x="69533" y="43603"/>
                  <a:pt x="68140" y="43555"/>
                  <a:pt x="66771" y="43507"/>
                </a:cubicBezTo>
                <a:lnTo>
                  <a:pt x="65438" y="43472"/>
                </a:lnTo>
                <a:cubicBezTo>
                  <a:pt x="65104" y="43448"/>
                  <a:pt x="65045" y="43472"/>
                  <a:pt x="64854" y="43317"/>
                </a:cubicBezTo>
                <a:cubicBezTo>
                  <a:pt x="64447" y="42998"/>
                  <a:pt x="64019" y="42302"/>
                  <a:pt x="63430" y="42302"/>
                </a:cubicBezTo>
                <a:cubicBezTo>
                  <a:pt x="63382" y="42302"/>
                  <a:pt x="63333" y="42307"/>
                  <a:pt x="63282" y="42317"/>
                </a:cubicBezTo>
                <a:cubicBezTo>
                  <a:pt x="62784" y="42416"/>
                  <a:pt x="62317" y="43021"/>
                  <a:pt x="62158" y="43507"/>
                </a:cubicBezTo>
                <a:lnTo>
                  <a:pt x="57722" y="43507"/>
                </a:lnTo>
                <a:cubicBezTo>
                  <a:pt x="57524" y="43507"/>
                  <a:pt x="57220" y="43555"/>
                  <a:pt x="56958" y="43555"/>
                </a:cubicBezTo>
                <a:cubicBezTo>
                  <a:pt x="56827" y="43555"/>
                  <a:pt x="56706" y="43543"/>
                  <a:pt x="56615" y="43507"/>
                </a:cubicBezTo>
                <a:cubicBezTo>
                  <a:pt x="56436" y="43448"/>
                  <a:pt x="56329" y="43329"/>
                  <a:pt x="56163" y="43198"/>
                </a:cubicBezTo>
                <a:cubicBezTo>
                  <a:pt x="55890" y="42967"/>
                  <a:pt x="55627" y="42719"/>
                  <a:pt x="55284" y="42719"/>
                </a:cubicBezTo>
                <a:cubicBezTo>
                  <a:pt x="55237" y="42719"/>
                  <a:pt x="55189" y="42723"/>
                  <a:pt x="55139" y="42733"/>
                </a:cubicBezTo>
                <a:cubicBezTo>
                  <a:pt x="54661" y="42833"/>
                  <a:pt x="54453" y="43109"/>
                  <a:pt x="54321" y="43532"/>
                </a:cubicBezTo>
                <a:lnTo>
                  <a:pt x="54321" y="43532"/>
                </a:lnTo>
                <a:cubicBezTo>
                  <a:pt x="50311" y="43545"/>
                  <a:pt x="46290" y="43591"/>
                  <a:pt x="42292" y="43626"/>
                </a:cubicBezTo>
                <a:cubicBezTo>
                  <a:pt x="41756" y="43626"/>
                  <a:pt x="41232" y="43650"/>
                  <a:pt x="40696" y="43650"/>
                </a:cubicBezTo>
                <a:cubicBezTo>
                  <a:pt x="40665" y="43650"/>
                  <a:pt x="40635" y="43650"/>
                  <a:pt x="40607" y="43650"/>
                </a:cubicBezTo>
                <a:cubicBezTo>
                  <a:pt x="40181" y="43650"/>
                  <a:pt x="40059" y="43640"/>
                  <a:pt x="39791" y="43305"/>
                </a:cubicBezTo>
                <a:cubicBezTo>
                  <a:pt x="39530" y="42948"/>
                  <a:pt x="39113" y="42352"/>
                  <a:pt x="38613" y="42245"/>
                </a:cubicBezTo>
                <a:cubicBezTo>
                  <a:pt x="38563" y="42234"/>
                  <a:pt x="38514" y="42229"/>
                  <a:pt x="38465" y="42229"/>
                </a:cubicBezTo>
                <a:cubicBezTo>
                  <a:pt x="37817" y="42229"/>
                  <a:pt x="37271" y="43159"/>
                  <a:pt x="37072" y="43712"/>
                </a:cubicBezTo>
                <a:lnTo>
                  <a:pt x="37072" y="43712"/>
                </a:lnTo>
                <a:cubicBezTo>
                  <a:pt x="34125" y="43748"/>
                  <a:pt x="31166" y="43794"/>
                  <a:pt x="28230" y="43853"/>
                </a:cubicBezTo>
                <a:cubicBezTo>
                  <a:pt x="26683" y="43888"/>
                  <a:pt x="25147" y="43912"/>
                  <a:pt x="23599" y="43948"/>
                </a:cubicBezTo>
                <a:cubicBezTo>
                  <a:pt x="22825" y="43960"/>
                  <a:pt x="22051" y="43972"/>
                  <a:pt x="21289" y="43984"/>
                </a:cubicBezTo>
                <a:cubicBezTo>
                  <a:pt x="20991" y="43995"/>
                  <a:pt x="20647" y="44048"/>
                  <a:pt x="20316" y="44048"/>
                </a:cubicBezTo>
                <a:cubicBezTo>
                  <a:pt x="19959" y="44048"/>
                  <a:pt x="19619" y="43986"/>
                  <a:pt x="19372" y="43746"/>
                </a:cubicBezTo>
                <a:cubicBezTo>
                  <a:pt x="19058" y="43431"/>
                  <a:pt x="18604" y="42968"/>
                  <a:pt x="18127" y="42968"/>
                </a:cubicBezTo>
                <a:cubicBezTo>
                  <a:pt x="18062" y="42968"/>
                  <a:pt x="17997" y="42977"/>
                  <a:pt x="17932" y="42995"/>
                </a:cubicBezTo>
                <a:cubicBezTo>
                  <a:pt x="17646" y="43067"/>
                  <a:pt x="17396" y="43305"/>
                  <a:pt x="17181" y="43495"/>
                </a:cubicBezTo>
                <a:cubicBezTo>
                  <a:pt x="17051" y="43626"/>
                  <a:pt x="16943" y="43769"/>
                  <a:pt x="16812" y="43900"/>
                </a:cubicBezTo>
                <a:cubicBezTo>
                  <a:pt x="16625" y="44088"/>
                  <a:pt x="16538" y="44101"/>
                  <a:pt x="16335" y="44101"/>
                </a:cubicBezTo>
                <a:cubicBezTo>
                  <a:pt x="16301" y="44101"/>
                  <a:pt x="16264" y="44101"/>
                  <a:pt x="16223" y="44101"/>
                </a:cubicBezTo>
                <a:cubicBezTo>
                  <a:pt x="16182" y="44101"/>
                  <a:pt x="16137" y="44101"/>
                  <a:pt x="16086" y="44103"/>
                </a:cubicBezTo>
                <a:cubicBezTo>
                  <a:pt x="13276" y="44162"/>
                  <a:pt x="10443" y="44246"/>
                  <a:pt x="7633" y="44317"/>
                </a:cubicBezTo>
                <a:cubicBezTo>
                  <a:pt x="5629" y="44376"/>
                  <a:pt x="3614" y="44423"/>
                  <a:pt x="1611" y="44505"/>
                </a:cubicBezTo>
                <a:lnTo>
                  <a:pt x="1611" y="44505"/>
                </a:lnTo>
                <a:cubicBezTo>
                  <a:pt x="1082" y="41580"/>
                  <a:pt x="857" y="38549"/>
                  <a:pt x="691" y="35590"/>
                </a:cubicBezTo>
                <a:cubicBezTo>
                  <a:pt x="668" y="34935"/>
                  <a:pt x="620" y="34268"/>
                  <a:pt x="632" y="33613"/>
                </a:cubicBezTo>
                <a:cubicBezTo>
                  <a:pt x="644" y="33256"/>
                  <a:pt x="608" y="32970"/>
                  <a:pt x="822" y="32732"/>
                </a:cubicBezTo>
                <a:cubicBezTo>
                  <a:pt x="1227" y="32304"/>
                  <a:pt x="1882" y="31958"/>
                  <a:pt x="2358" y="31601"/>
                </a:cubicBezTo>
                <a:cubicBezTo>
                  <a:pt x="2727" y="31339"/>
                  <a:pt x="3084" y="31065"/>
                  <a:pt x="3465" y="30803"/>
                </a:cubicBezTo>
                <a:cubicBezTo>
                  <a:pt x="3537" y="30744"/>
                  <a:pt x="3465" y="30684"/>
                  <a:pt x="3406" y="30684"/>
                </a:cubicBezTo>
                <a:cubicBezTo>
                  <a:pt x="2632" y="30696"/>
                  <a:pt x="1834" y="30732"/>
                  <a:pt x="1060" y="30732"/>
                </a:cubicBezTo>
                <a:cubicBezTo>
                  <a:pt x="1011" y="30732"/>
                  <a:pt x="966" y="30732"/>
                  <a:pt x="925" y="30732"/>
                </a:cubicBezTo>
                <a:cubicBezTo>
                  <a:pt x="521" y="30732"/>
                  <a:pt x="559" y="30713"/>
                  <a:pt x="548" y="30280"/>
                </a:cubicBezTo>
                <a:lnTo>
                  <a:pt x="548" y="29327"/>
                </a:lnTo>
                <a:cubicBezTo>
                  <a:pt x="525" y="27398"/>
                  <a:pt x="513" y="25469"/>
                  <a:pt x="501" y="23541"/>
                </a:cubicBezTo>
                <a:cubicBezTo>
                  <a:pt x="465" y="19683"/>
                  <a:pt x="394" y="15814"/>
                  <a:pt x="453" y="11944"/>
                </a:cubicBezTo>
                <a:cubicBezTo>
                  <a:pt x="453" y="11777"/>
                  <a:pt x="465" y="11599"/>
                  <a:pt x="465" y="11444"/>
                </a:cubicBezTo>
                <a:cubicBezTo>
                  <a:pt x="465" y="11431"/>
                  <a:pt x="465" y="11420"/>
                  <a:pt x="465" y="11411"/>
                </a:cubicBezTo>
                <a:lnTo>
                  <a:pt x="465" y="11411"/>
                </a:lnTo>
                <a:cubicBezTo>
                  <a:pt x="585" y="11372"/>
                  <a:pt x="756" y="11352"/>
                  <a:pt x="846" y="11325"/>
                </a:cubicBezTo>
                <a:cubicBezTo>
                  <a:pt x="1763" y="11003"/>
                  <a:pt x="2644" y="10503"/>
                  <a:pt x="3477" y="10015"/>
                </a:cubicBezTo>
                <a:cubicBezTo>
                  <a:pt x="3585" y="9956"/>
                  <a:pt x="3537" y="9896"/>
                  <a:pt x="3454" y="9872"/>
                </a:cubicBezTo>
                <a:cubicBezTo>
                  <a:pt x="2858" y="9813"/>
                  <a:pt x="2275" y="9789"/>
                  <a:pt x="1680" y="9718"/>
                </a:cubicBezTo>
                <a:cubicBezTo>
                  <a:pt x="1346" y="9682"/>
                  <a:pt x="858" y="9658"/>
                  <a:pt x="596" y="9432"/>
                </a:cubicBezTo>
                <a:cubicBezTo>
                  <a:pt x="370" y="9253"/>
                  <a:pt x="441" y="9253"/>
                  <a:pt x="489" y="9015"/>
                </a:cubicBezTo>
                <a:cubicBezTo>
                  <a:pt x="572" y="8563"/>
                  <a:pt x="691" y="8170"/>
                  <a:pt x="739" y="7705"/>
                </a:cubicBezTo>
                <a:cubicBezTo>
                  <a:pt x="858" y="6527"/>
                  <a:pt x="798" y="5336"/>
                  <a:pt x="727" y="4157"/>
                </a:cubicBezTo>
                <a:cubicBezTo>
                  <a:pt x="679" y="3407"/>
                  <a:pt x="620" y="2633"/>
                  <a:pt x="548" y="1871"/>
                </a:cubicBezTo>
                <a:cubicBezTo>
                  <a:pt x="537" y="1621"/>
                  <a:pt x="382" y="1026"/>
                  <a:pt x="501" y="919"/>
                </a:cubicBezTo>
                <a:cubicBezTo>
                  <a:pt x="691" y="705"/>
                  <a:pt x="1406" y="705"/>
                  <a:pt x="1668" y="681"/>
                </a:cubicBezTo>
                <a:cubicBezTo>
                  <a:pt x="2644" y="550"/>
                  <a:pt x="3644" y="502"/>
                  <a:pt x="4644" y="466"/>
                </a:cubicBezTo>
                <a:cubicBezTo>
                  <a:pt x="5484" y="440"/>
                  <a:pt x="6324" y="429"/>
                  <a:pt x="7165" y="429"/>
                </a:cubicBezTo>
                <a:cubicBezTo>
                  <a:pt x="9401" y="429"/>
                  <a:pt x="11639" y="512"/>
                  <a:pt x="13872" y="633"/>
                </a:cubicBezTo>
                <a:cubicBezTo>
                  <a:pt x="14348" y="669"/>
                  <a:pt x="14824" y="681"/>
                  <a:pt x="15300" y="728"/>
                </a:cubicBezTo>
                <a:cubicBezTo>
                  <a:pt x="15955" y="788"/>
                  <a:pt x="15979" y="1216"/>
                  <a:pt x="16098" y="1800"/>
                </a:cubicBezTo>
                <a:cubicBezTo>
                  <a:pt x="16324" y="2883"/>
                  <a:pt x="16931" y="3312"/>
                  <a:pt x="17896" y="3717"/>
                </a:cubicBezTo>
                <a:cubicBezTo>
                  <a:pt x="17920" y="3723"/>
                  <a:pt x="17946" y="3726"/>
                  <a:pt x="17972" y="3726"/>
                </a:cubicBezTo>
                <a:cubicBezTo>
                  <a:pt x="18052" y="3726"/>
                  <a:pt x="18137" y="3699"/>
                  <a:pt x="18182" y="3645"/>
                </a:cubicBezTo>
                <a:cubicBezTo>
                  <a:pt x="18658" y="3026"/>
                  <a:pt x="19206" y="2407"/>
                  <a:pt x="19598" y="1752"/>
                </a:cubicBezTo>
                <a:cubicBezTo>
                  <a:pt x="19820" y="1359"/>
                  <a:pt x="19803" y="1094"/>
                  <a:pt x="20175" y="1094"/>
                </a:cubicBezTo>
                <a:cubicBezTo>
                  <a:pt x="20243" y="1094"/>
                  <a:pt x="20323" y="1103"/>
                  <a:pt x="20420" y="1121"/>
                </a:cubicBezTo>
                <a:cubicBezTo>
                  <a:pt x="20861" y="1216"/>
                  <a:pt x="21313" y="1383"/>
                  <a:pt x="21753" y="1502"/>
                </a:cubicBezTo>
                <a:cubicBezTo>
                  <a:pt x="22327" y="1652"/>
                  <a:pt x="22889" y="1755"/>
                  <a:pt x="23460" y="1755"/>
                </a:cubicBezTo>
                <a:cubicBezTo>
                  <a:pt x="23707" y="1755"/>
                  <a:pt x="23955" y="1736"/>
                  <a:pt x="24206" y="1693"/>
                </a:cubicBezTo>
                <a:cubicBezTo>
                  <a:pt x="25063" y="1538"/>
                  <a:pt x="25802" y="1109"/>
                  <a:pt x="26623" y="871"/>
                </a:cubicBezTo>
                <a:cubicBezTo>
                  <a:pt x="27071" y="736"/>
                  <a:pt x="27535" y="691"/>
                  <a:pt x="28003" y="691"/>
                </a:cubicBezTo>
                <a:cubicBezTo>
                  <a:pt x="28604" y="691"/>
                  <a:pt x="29213" y="765"/>
                  <a:pt x="29802" y="812"/>
                </a:cubicBezTo>
                <a:cubicBezTo>
                  <a:pt x="30350" y="859"/>
                  <a:pt x="30909" y="883"/>
                  <a:pt x="31457" y="919"/>
                </a:cubicBezTo>
                <a:cubicBezTo>
                  <a:pt x="31563" y="924"/>
                  <a:pt x="31673" y="925"/>
                  <a:pt x="31786" y="925"/>
                </a:cubicBezTo>
                <a:cubicBezTo>
                  <a:pt x="31891" y="925"/>
                  <a:pt x="31999" y="924"/>
                  <a:pt x="32107" y="924"/>
                </a:cubicBezTo>
                <a:cubicBezTo>
                  <a:pt x="32416" y="924"/>
                  <a:pt x="32729" y="933"/>
                  <a:pt x="33005" y="1002"/>
                </a:cubicBezTo>
                <a:cubicBezTo>
                  <a:pt x="33755" y="1181"/>
                  <a:pt x="33755" y="2133"/>
                  <a:pt x="34588" y="2276"/>
                </a:cubicBezTo>
                <a:cubicBezTo>
                  <a:pt x="34672" y="2290"/>
                  <a:pt x="34760" y="2297"/>
                  <a:pt x="34849" y="2297"/>
                </a:cubicBezTo>
                <a:cubicBezTo>
                  <a:pt x="35214" y="2297"/>
                  <a:pt x="35602" y="2177"/>
                  <a:pt x="35850" y="1919"/>
                </a:cubicBezTo>
                <a:cubicBezTo>
                  <a:pt x="36041" y="1717"/>
                  <a:pt x="36136" y="1228"/>
                  <a:pt x="36374" y="1121"/>
                </a:cubicBezTo>
                <a:cubicBezTo>
                  <a:pt x="36431" y="1098"/>
                  <a:pt x="36504" y="1089"/>
                  <a:pt x="36586" y="1089"/>
                </a:cubicBezTo>
                <a:cubicBezTo>
                  <a:pt x="36796" y="1089"/>
                  <a:pt x="37060" y="1145"/>
                  <a:pt x="37232" y="1145"/>
                </a:cubicBezTo>
                <a:cubicBezTo>
                  <a:pt x="38494" y="1157"/>
                  <a:pt x="39780" y="1169"/>
                  <a:pt x="41042" y="1169"/>
                </a:cubicBezTo>
                <a:cubicBezTo>
                  <a:pt x="41089" y="1169"/>
                  <a:pt x="41127" y="1169"/>
                  <a:pt x="41157" y="1169"/>
                </a:cubicBezTo>
                <a:cubicBezTo>
                  <a:pt x="41308" y="1169"/>
                  <a:pt x="41270" y="1177"/>
                  <a:pt x="41339" y="1276"/>
                </a:cubicBezTo>
                <a:cubicBezTo>
                  <a:pt x="41494" y="1455"/>
                  <a:pt x="41554" y="1800"/>
                  <a:pt x="41673" y="1990"/>
                </a:cubicBezTo>
                <a:cubicBezTo>
                  <a:pt x="41816" y="2252"/>
                  <a:pt x="41994" y="2693"/>
                  <a:pt x="42339" y="2729"/>
                </a:cubicBezTo>
                <a:cubicBezTo>
                  <a:pt x="42359" y="2731"/>
                  <a:pt x="42378" y="2733"/>
                  <a:pt x="42397" y="2733"/>
                </a:cubicBezTo>
                <a:cubicBezTo>
                  <a:pt x="42703" y="2733"/>
                  <a:pt x="43030" y="2394"/>
                  <a:pt x="43220" y="2193"/>
                </a:cubicBezTo>
                <a:cubicBezTo>
                  <a:pt x="43411" y="2002"/>
                  <a:pt x="43578" y="1800"/>
                  <a:pt x="43732" y="1574"/>
                </a:cubicBezTo>
                <a:cubicBezTo>
                  <a:pt x="43994" y="1228"/>
                  <a:pt x="43971" y="1109"/>
                  <a:pt x="44423" y="1109"/>
                </a:cubicBezTo>
                <a:cubicBezTo>
                  <a:pt x="45506" y="1086"/>
                  <a:pt x="46578" y="1038"/>
                  <a:pt x="47661" y="978"/>
                </a:cubicBezTo>
                <a:cubicBezTo>
                  <a:pt x="47940" y="970"/>
                  <a:pt x="48301" y="891"/>
                  <a:pt x="48614" y="891"/>
                </a:cubicBezTo>
                <a:cubicBezTo>
                  <a:pt x="48730" y="891"/>
                  <a:pt x="48839" y="902"/>
                  <a:pt x="48935" y="931"/>
                </a:cubicBezTo>
                <a:cubicBezTo>
                  <a:pt x="49174" y="1002"/>
                  <a:pt x="49364" y="1205"/>
                  <a:pt x="49614" y="1276"/>
                </a:cubicBezTo>
                <a:cubicBezTo>
                  <a:pt x="49708" y="1303"/>
                  <a:pt x="49798" y="1315"/>
                  <a:pt x="49886" y="1315"/>
                </a:cubicBezTo>
                <a:cubicBezTo>
                  <a:pt x="50188" y="1315"/>
                  <a:pt x="50462" y="1176"/>
                  <a:pt x="50757" y="1038"/>
                </a:cubicBezTo>
                <a:cubicBezTo>
                  <a:pt x="51031" y="919"/>
                  <a:pt x="51221" y="788"/>
                  <a:pt x="51519" y="740"/>
                </a:cubicBezTo>
                <a:cubicBezTo>
                  <a:pt x="52055" y="633"/>
                  <a:pt x="52650" y="645"/>
                  <a:pt x="53198" y="585"/>
                </a:cubicBezTo>
                <a:cubicBezTo>
                  <a:pt x="53518" y="560"/>
                  <a:pt x="53925" y="465"/>
                  <a:pt x="54280" y="465"/>
                </a:cubicBezTo>
                <a:cubicBezTo>
                  <a:pt x="54413" y="465"/>
                  <a:pt x="54539" y="478"/>
                  <a:pt x="54650" y="514"/>
                </a:cubicBezTo>
                <a:cubicBezTo>
                  <a:pt x="54865" y="585"/>
                  <a:pt x="55043" y="764"/>
                  <a:pt x="55281" y="824"/>
                </a:cubicBezTo>
                <a:cubicBezTo>
                  <a:pt x="55373" y="848"/>
                  <a:pt x="55460" y="859"/>
                  <a:pt x="55544" y="859"/>
                </a:cubicBezTo>
                <a:cubicBezTo>
                  <a:pt x="55787" y="859"/>
                  <a:pt x="56004" y="766"/>
                  <a:pt x="56234" y="633"/>
                </a:cubicBezTo>
                <a:cubicBezTo>
                  <a:pt x="56448" y="514"/>
                  <a:pt x="56651" y="288"/>
                  <a:pt x="56865" y="204"/>
                </a:cubicBezTo>
                <a:lnTo>
                  <a:pt x="56865" y="204"/>
                </a:lnTo>
                <a:cubicBezTo>
                  <a:pt x="56817" y="226"/>
                  <a:pt x="56807" y="234"/>
                  <a:pt x="56819" y="234"/>
                </a:cubicBezTo>
                <a:cubicBezTo>
                  <a:pt x="56838" y="234"/>
                  <a:pt x="56919" y="212"/>
                  <a:pt x="56972" y="204"/>
                </a:cubicBezTo>
                <a:cubicBezTo>
                  <a:pt x="57084" y="189"/>
                  <a:pt x="57203" y="185"/>
                  <a:pt x="57324" y="185"/>
                </a:cubicBezTo>
                <a:close/>
                <a:moveTo>
                  <a:pt x="58221" y="0"/>
                </a:moveTo>
                <a:cubicBezTo>
                  <a:pt x="58011" y="0"/>
                  <a:pt x="57801" y="1"/>
                  <a:pt x="57591" y="2"/>
                </a:cubicBezTo>
                <a:cubicBezTo>
                  <a:pt x="57511" y="2"/>
                  <a:pt x="57430" y="1"/>
                  <a:pt x="57349" y="1"/>
                </a:cubicBezTo>
                <a:cubicBezTo>
                  <a:pt x="57105" y="1"/>
                  <a:pt x="56862" y="14"/>
                  <a:pt x="56639" y="121"/>
                </a:cubicBezTo>
                <a:cubicBezTo>
                  <a:pt x="56436" y="228"/>
                  <a:pt x="56270" y="443"/>
                  <a:pt x="56043" y="550"/>
                </a:cubicBezTo>
                <a:cubicBezTo>
                  <a:pt x="55862" y="631"/>
                  <a:pt x="55731" y="663"/>
                  <a:pt x="55624" y="663"/>
                </a:cubicBezTo>
                <a:cubicBezTo>
                  <a:pt x="55386" y="663"/>
                  <a:pt x="55264" y="506"/>
                  <a:pt x="54960" y="383"/>
                </a:cubicBezTo>
                <a:cubicBezTo>
                  <a:pt x="54779" y="308"/>
                  <a:pt x="54592" y="282"/>
                  <a:pt x="54401" y="282"/>
                </a:cubicBezTo>
                <a:cubicBezTo>
                  <a:pt x="54075" y="282"/>
                  <a:pt x="53738" y="357"/>
                  <a:pt x="53400" y="395"/>
                </a:cubicBezTo>
                <a:cubicBezTo>
                  <a:pt x="52710" y="454"/>
                  <a:pt x="51805" y="383"/>
                  <a:pt x="51162" y="621"/>
                </a:cubicBezTo>
                <a:cubicBezTo>
                  <a:pt x="50852" y="740"/>
                  <a:pt x="50579" y="990"/>
                  <a:pt x="50245" y="1086"/>
                </a:cubicBezTo>
                <a:cubicBezTo>
                  <a:pt x="50175" y="1102"/>
                  <a:pt x="50110" y="1109"/>
                  <a:pt x="50050" y="1109"/>
                </a:cubicBezTo>
                <a:cubicBezTo>
                  <a:pt x="49762" y="1109"/>
                  <a:pt x="49564" y="946"/>
                  <a:pt x="49269" y="847"/>
                </a:cubicBezTo>
                <a:cubicBezTo>
                  <a:pt x="49041" y="766"/>
                  <a:pt x="48783" y="738"/>
                  <a:pt x="48513" y="738"/>
                </a:cubicBezTo>
                <a:cubicBezTo>
                  <a:pt x="48036" y="738"/>
                  <a:pt x="47524" y="825"/>
                  <a:pt x="47090" y="847"/>
                </a:cubicBezTo>
                <a:cubicBezTo>
                  <a:pt x="46054" y="883"/>
                  <a:pt x="45030" y="931"/>
                  <a:pt x="44006" y="966"/>
                </a:cubicBezTo>
                <a:cubicBezTo>
                  <a:pt x="43947" y="966"/>
                  <a:pt x="43828" y="978"/>
                  <a:pt x="43792" y="1050"/>
                </a:cubicBezTo>
                <a:cubicBezTo>
                  <a:pt x="43621" y="1392"/>
                  <a:pt x="42957" y="2533"/>
                  <a:pt x="42504" y="2533"/>
                </a:cubicBezTo>
                <a:cubicBezTo>
                  <a:pt x="42485" y="2533"/>
                  <a:pt x="42465" y="2531"/>
                  <a:pt x="42447" y="2526"/>
                </a:cubicBezTo>
                <a:cubicBezTo>
                  <a:pt x="42113" y="2467"/>
                  <a:pt x="41708" y="1359"/>
                  <a:pt x="41649" y="1050"/>
                </a:cubicBezTo>
                <a:cubicBezTo>
                  <a:pt x="41649" y="1002"/>
                  <a:pt x="41577" y="1002"/>
                  <a:pt x="41554" y="1002"/>
                </a:cubicBezTo>
                <a:cubicBezTo>
                  <a:pt x="41128" y="1009"/>
                  <a:pt x="40704" y="1012"/>
                  <a:pt x="40280" y="1012"/>
                </a:cubicBezTo>
                <a:cubicBezTo>
                  <a:pt x="39257" y="1012"/>
                  <a:pt x="38238" y="995"/>
                  <a:pt x="37220" y="978"/>
                </a:cubicBezTo>
                <a:cubicBezTo>
                  <a:pt x="37026" y="975"/>
                  <a:pt x="36873" y="965"/>
                  <a:pt x="36743" y="965"/>
                </a:cubicBezTo>
                <a:cubicBezTo>
                  <a:pt x="36426" y="965"/>
                  <a:pt x="36243" y="1022"/>
                  <a:pt x="35922" y="1359"/>
                </a:cubicBezTo>
                <a:cubicBezTo>
                  <a:pt x="35929" y="1352"/>
                  <a:pt x="35934" y="1349"/>
                  <a:pt x="35936" y="1349"/>
                </a:cubicBezTo>
                <a:cubicBezTo>
                  <a:pt x="35951" y="1349"/>
                  <a:pt x="35845" y="1517"/>
                  <a:pt x="35803" y="1538"/>
                </a:cubicBezTo>
                <a:cubicBezTo>
                  <a:pt x="35577" y="1621"/>
                  <a:pt x="35362" y="1693"/>
                  <a:pt x="35124" y="1764"/>
                </a:cubicBezTo>
                <a:cubicBezTo>
                  <a:pt x="34932" y="1938"/>
                  <a:pt x="34758" y="2025"/>
                  <a:pt x="34601" y="2025"/>
                </a:cubicBezTo>
                <a:cubicBezTo>
                  <a:pt x="34446" y="2025"/>
                  <a:pt x="34308" y="1941"/>
                  <a:pt x="34184" y="1776"/>
                </a:cubicBezTo>
                <a:cubicBezTo>
                  <a:pt x="34017" y="1586"/>
                  <a:pt x="33945" y="1300"/>
                  <a:pt x="33791" y="1086"/>
                </a:cubicBezTo>
                <a:cubicBezTo>
                  <a:pt x="33628" y="841"/>
                  <a:pt x="33459" y="809"/>
                  <a:pt x="33228" y="809"/>
                </a:cubicBezTo>
                <a:cubicBezTo>
                  <a:pt x="33144" y="809"/>
                  <a:pt x="33052" y="813"/>
                  <a:pt x="32949" y="813"/>
                </a:cubicBezTo>
                <a:cubicBezTo>
                  <a:pt x="32921" y="813"/>
                  <a:pt x="32892" y="812"/>
                  <a:pt x="32862" y="812"/>
                </a:cubicBezTo>
                <a:cubicBezTo>
                  <a:pt x="31588" y="752"/>
                  <a:pt x="30338" y="669"/>
                  <a:pt x="29088" y="574"/>
                </a:cubicBezTo>
                <a:cubicBezTo>
                  <a:pt x="28791" y="553"/>
                  <a:pt x="28500" y="539"/>
                  <a:pt x="28214" y="539"/>
                </a:cubicBezTo>
                <a:cubicBezTo>
                  <a:pt x="27515" y="539"/>
                  <a:pt x="26840" y="621"/>
                  <a:pt x="26147" y="883"/>
                </a:cubicBezTo>
                <a:cubicBezTo>
                  <a:pt x="25516" y="1121"/>
                  <a:pt x="24909" y="1419"/>
                  <a:pt x="24242" y="1538"/>
                </a:cubicBezTo>
                <a:cubicBezTo>
                  <a:pt x="24010" y="1582"/>
                  <a:pt x="23781" y="1601"/>
                  <a:pt x="23554" y="1601"/>
                </a:cubicBezTo>
                <a:cubicBezTo>
                  <a:pt x="22977" y="1601"/>
                  <a:pt x="22413" y="1477"/>
                  <a:pt x="21849" y="1324"/>
                </a:cubicBezTo>
                <a:cubicBezTo>
                  <a:pt x="21423" y="1201"/>
                  <a:pt x="20794" y="897"/>
                  <a:pt x="20267" y="897"/>
                </a:cubicBezTo>
                <a:cubicBezTo>
                  <a:pt x="20131" y="897"/>
                  <a:pt x="20002" y="918"/>
                  <a:pt x="19884" y="966"/>
                </a:cubicBezTo>
                <a:cubicBezTo>
                  <a:pt x="19432" y="1157"/>
                  <a:pt x="19253" y="1836"/>
                  <a:pt x="18967" y="2217"/>
                </a:cubicBezTo>
                <a:cubicBezTo>
                  <a:pt x="18647" y="2644"/>
                  <a:pt x="18317" y="3080"/>
                  <a:pt x="17995" y="3509"/>
                </a:cubicBezTo>
                <a:lnTo>
                  <a:pt x="17995" y="3509"/>
                </a:lnTo>
                <a:cubicBezTo>
                  <a:pt x="17405" y="3248"/>
                  <a:pt x="16857" y="2965"/>
                  <a:pt x="16586" y="2336"/>
                </a:cubicBezTo>
                <a:cubicBezTo>
                  <a:pt x="16396" y="1859"/>
                  <a:pt x="16491" y="1038"/>
                  <a:pt x="16038" y="705"/>
                </a:cubicBezTo>
                <a:cubicBezTo>
                  <a:pt x="15800" y="526"/>
                  <a:pt x="15384" y="562"/>
                  <a:pt x="15086" y="550"/>
                </a:cubicBezTo>
                <a:cubicBezTo>
                  <a:pt x="14300" y="490"/>
                  <a:pt x="13526" y="454"/>
                  <a:pt x="12740" y="431"/>
                </a:cubicBezTo>
                <a:cubicBezTo>
                  <a:pt x="10779" y="342"/>
                  <a:pt x="8780" y="236"/>
                  <a:pt x="6785" y="236"/>
                </a:cubicBezTo>
                <a:cubicBezTo>
                  <a:pt x="5039" y="236"/>
                  <a:pt x="3296" y="317"/>
                  <a:pt x="1584" y="562"/>
                </a:cubicBezTo>
                <a:cubicBezTo>
                  <a:pt x="1144" y="621"/>
                  <a:pt x="620" y="681"/>
                  <a:pt x="203" y="907"/>
                </a:cubicBezTo>
                <a:cubicBezTo>
                  <a:pt x="179" y="919"/>
                  <a:pt x="144" y="943"/>
                  <a:pt x="144" y="990"/>
                </a:cubicBezTo>
                <a:cubicBezTo>
                  <a:pt x="179" y="2669"/>
                  <a:pt x="429" y="4360"/>
                  <a:pt x="453" y="6038"/>
                </a:cubicBezTo>
                <a:cubicBezTo>
                  <a:pt x="477" y="7134"/>
                  <a:pt x="489" y="8384"/>
                  <a:pt x="13" y="9420"/>
                </a:cubicBezTo>
                <a:cubicBezTo>
                  <a:pt x="1" y="9444"/>
                  <a:pt x="25" y="9456"/>
                  <a:pt x="36" y="9479"/>
                </a:cubicBezTo>
                <a:cubicBezTo>
                  <a:pt x="870" y="10015"/>
                  <a:pt x="1918" y="9979"/>
                  <a:pt x="2882" y="10075"/>
                </a:cubicBezTo>
                <a:cubicBezTo>
                  <a:pt x="2937" y="10080"/>
                  <a:pt x="2996" y="10087"/>
                  <a:pt x="3055" y="10092"/>
                </a:cubicBezTo>
                <a:lnTo>
                  <a:pt x="3055" y="10092"/>
                </a:lnTo>
                <a:cubicBezTo>
                  <a:pt x="2548" y="10263"/>
                  <a:pt x="1995" y="10661"/>
                  <a:pt x="1513" y="10896"/>
                </a:cubicBezTo>
                <a:cubicBezTo>
                  <a:pt x="1287" y="11003"/>
                  <a:pt x="1072" y="11111"/>
                  <a:pt x="834" y="11194"/>
                </a:cubicBezTo>
                <a:cubicBezTo>
                  <a:pt x="679" y="11253"/>
                  <a:pt x="370" y="11253"/>
                  <a:pt x="251" y="11349"/>
                </a:cubicBezTo>
                <a:cubicBezTo>
                  <a:pt x="156" y="11420"/>
                  <a:pt x="179" y="11420"/>
                  <a:pt x="144" y="11515"/>
                </a:cubicBezTo>
                <a:cubicBezTo>
                  <a:pt x="13" y="11813"/>
                  <a:pt x="132" y="12420"/>
                  <a:pt x="132" y="12730"/>
                </a:cubicBezTo>
                <a:cubicBezTo>
                  <a:pt x="120" y="16992"/>
                  <a:pt x="156" y="21243"/>
                  <a:pt x="203" y="25505"/>
                </a:cubicBezTo>
                <a:cubicBezTo>
                  <a:pt x="215" y="27303"/>
                  <a:pt x="239" y="29089"/>
                  <a:pt x="239" y="30887"/>
                </a:cubicBezTo>
                <a:cubicBezTo>
                  <a:pt x="239" y="30934"/>
                  <a:pt x="310" y="30934"/>
                  <a:pt x="334" y="30934"/>
                </a:cubicBezTo>
                <a:cubicBezTo>
                  <a:pt x="457" y="30937"/>
                  <a:pt x="580" y="30938"/>
                  <a:pt x="702" y="30938"/>
                </a:cubicBezTo>
                <a:cubicBezTo>
                  <a:pt x="1222" y="30938"/>
                  <a:pt x="1738" y="30920"/>
                  <a:pt x="2239" y="30911"/>
                </a:cubicBezTo>
                <a:cubicBezTo>
                  <a:pt x="2388" y="30911"/>
                  <a:pt x="2563" y="30921"/>
                  <a:pt x="2731" y="30921"/>
                </a:cubicBezTo>
                <a:cubicBezTo>
                  <a:pt x="2831" y="30921"/>
                  <a:pt x="2928" y="30917"/>
                  <a:pt x="3017" y="30905"/>
                </a:cubicBezTo>
                <a:lnTo>
                  <a:pt x="3017" y="30905"/>
                </a:lnTo>
                <a:cubicBezTo>
                  <a:pt x="2542" y="31120"/>
                  <a:pt x="2048" y="31623"/>
                  <a:pt x="1644" y="31935"/>
                </a:cubicBezTo>
                <a:cubicBezTo>
                  <a:pt x="1322" y="32173"/>
                  <a:pt x="691" y="32470"/>
                  <a:pt x="453" y="32804"/>
                </a:cubicBezTo>
                <a:cubicBezTo>
                  <a:pt x="310" y="33030"/>
                  <a:pt x="334" y="33399"/>
                  <a:pt x="334" y="33673"/>
                </a:cubicBezTo>
                <a:cubicBezTo>
                  <a:pt x="322" y="34256"/>
                  <a:pt x="358" y="34816"/>
                  <a:pt x="382" y="35399"/>
                </a:cubicBezTo>
                <a:cubicBezTo>
                  <a:pt x="453" y="37007"/>
                  <a:pt x="608" y="38614"/>
                  <a:pt x="775" y="40209"/>
                </a:cubicBezTo>
                <a:cubicBezTo>
                  <a:pt x="917" y="41671"/>
                  <a:pt x="1072" y="43181"/>
                  <a:pt x="1333" y="44631"/>
                </a:cubicBezTo>
                <a:lnTo>
                  <a:pt x="1333" y="44631"/>
                </a:lnTo>
                <a:cubicBezTo>
                  <a:pt x="1316" y="44659"/>
                  <a:pt x="1323" y="44682"/>
                  <a:pt x="1372" y="44686"/>
                </a:cubicBezTo>
                <a:lnTo>
                  <a:pt x="1372" y="44686"/>
                </a:lnTo>
                <a:cubicBezTo>
                  <a:pt x="1383" y="44689"/>
                  <a:pt x="1397" y="44691"/>
                  <a:pt x="1412" y="44691"/>
                </a:cubicBezTo>
                <a:cubicBezTo>
                  <a:pt x="1432" y="44691"/>
                  <a:pt x="1453" y="44688"/>
                  <a:pt x="1475" y="44683"/>
                </a:cubicBezTo>
                <a:lnTo>
                  <a:pt x="1475" y="44683"/>
                </a:lnTo>
                <a:cubicBezTo>
                  <a:pt x="5726" y="44507"/>
                  <a:pt x="9978" y="44435"/>
                  <a:pt x="14229" y="44329"/>
                </a:cubicBezTo>
                <a:cubicBezTo>
                  <a:pt x="14955" y="44317"/>
                  <a:pt x="15669" y="44305"/>
                  <a:pt x="16396" y="44281"/>
                </a:cubicBezTo>
                <a:cubicBezTo>
                  <a:pt x="16705" y="44269"/>
                  <a:pt x="16753" y="44305"/>
                  <a:pt x="16943" y="44127"/>
                </a:cubicBezTo>
                <a:cubicBezTo>
                  <a:pt x="17270" y="43833"/>
                  <a:pt x="17566" y="43192"/>
                  <a:pt x="18050" y="43192"/>
                </a:cubicBezTo>
                <a:cubicBezTo>
                  <a:pt x="18096" y="43192"/>
                  <a:pt x="18144" y="43197"/>
                  <a:pt x="18194" y="43210"/>
                </a:cubicBezTo>
                <a:cubicBezTo>
                  <a:pt x="18634" y="43329"/>
                  <a:pt x="18908" y="43829"/>
                  <a:pt x="19253" y="44079"/>
                </a:cubicBezTo>
                <a:cubicBezTo>
                  <a:pt x="19410" y="44198"/>
                  <a:pt x="19576" y="44228"/>
                  <a:pt x="19760" y="44228"/>
                </a:cubicBezTo>
                <a:cubicBezTo>
                  <a:pt x="19925" y="44228"/>
                  <a:pt x="20103" y="44204"/>
                  <a:pt x="20301" y="44198"/>
                </a:cubicBezTo>
                <a:cubicBezTo>
                  <a:pt x="21075" y="44186"/>
                  <a:pt x="21825" y="44162"/>
                  <a:pt x="22599" y="44150"/>
                </a:cubicBezTo>
                <a:cubicBezTo>
                  <a:pt x="24087" y="44127"/>
                  <a:pt x="25599" y="44091"/>
                  <a:pt x="27087" y="44067"/>
                </a:cubicBezTo>
                <a:cubicBezTo>
                  <a:pt x="30433" y="44007"/>
                  <a:pt x="33779" y="43948"/>
                  <a:pt x="37124" y="43900"/>
                </a:cubicBezTo>
                <a:cubicBezTo>
                  <a:pt x="37208" y="43900"/>
                  <a:pt x="37327" y="43865"/>
                  <a:pt x="37351" y="43793"/>
                </a:cubicBezTo>
                <a:cubicBezTo>
                  <a:pt x="37493" y="43335"/>
                  <a:pt x="37913" y="42539"/>
                  <a:pt x="38411" y="42539"/>
                </a:cubicBezTo>
                <a:cubicBezTo>
                  <a:pt x="38496" y="42539"/>
                  <a:pt x="38584" y="42562"/>
                  <a:pt x="38672" y="42614"/>
                </a:cubicBezTo>
                <a:cubicBezTo>
                  <a:pt x="39125" y="42876"/>
                  <a:pt x="39303" y="43388"/>
                  <a:pt x="39660" y="43734"/>
                </a:cubicBezTo>
                <a:cubicBezTo>
                  <a:pt x="39820" y="43882"/>
                  <a:pt x="40062" y="43924"/>
                  <a:pt x="40324" y="43924"/>
                </a:cubicBezTo>
                <a:cubicBezTo>
                  <a:pt x="40651" y="43924"/>
                  <a:pt x="41009" y="43859"/>
                  <a:pt x="41280" y="43853"/>
                </a:cubicBezTo>
                <a:cubicBezTo>
                  <a:pt x="42232" y="43841"/>
                  <a:pt x="43185" y="43829"/>
                  <a:pt x="44137" y="43829"/>
                </a:cubicBezTo>
                <a:cubicBezTo>
                  <a:pt x="47542" y="43781"/>
                  <a:pt x="50960" y="43746"/>
                  <a:pt x="54365" y="43734"/>
                </a:cubicBezTo>
                <a:cubicBezTo>
                  <a:pt x="54436" y="43734"/>
                  <a:pt x="54567" y="43698"/>
                  <a:pt x="54591" y="43626"/>
                </a:cubicBezTo>
                <a:cubicBezTo>
                  <a:pt x="54627" y="43484"/>
                  <a:pt x="54662" y="43305"/>
                  <a:pt x="54770" y="43162"/>
                </a:cubicBezTo>
                <a:cubicBezTo>
                  <a:pt x="54947" y="42944"/>
                  <a:pt x="55044" y="42873"/>
                  <a:pt x="55120" y="42873"/>
                </a:cubicBezTo>
                <a:cubicBezTo>
                  <a:pt x="55222" y="42873"/>
                  <a:pt x="55284" y="43003"/>
                  <a:pt x="55448" y="43079"/>
                </a:cubicBezTo>
                <a:cubicBezTo>
                  <a:pt x="55686" y="43198"/>
                  <a:pt x="56020" y="43424"/>
                  <a:pt x="56079" y="43674"/>
                </a:cubicBezTo>
                <a:cubicBezTo>
                  <a:pt x="56091" y="43722"/>
                  <a:pt x="56151" y="43722"/>
                  <a:pt x="56174" y="43722"/>
                </a:cubicBezTo>
                <a:lnTo>
                  <a:pt x="62211" y="43722"/>
                </a:lnTo>
                <a:cubicBezTo>
                  <a:pt x="62270" y="43722"/>
                  <a:pt x="62413" y="43686"/>
                  <a:pt x="62425" y="43615"/>
                </a:cubicBezTo>
                <a:cubicBezTo>
                  <a:pt x="62520" y="43222"/>
                  <a:pt x="62830" y="42769"/>
                  <a:pt x="63199" y="42650"/>
                </a:cubicBezTo>
                <a:cubicBezTo>
                  <a:pt x="63256" y="42632"/>
                  <a:pt x="63311" y="42623"/>
                  <a:pt x="63365" y="42623"/>
                </a:cubicBezTo>
                <a:cubicBezTo>
                  <a:pt x="63736" y="42623"/>
                  <a:pt x="64059" y="43010"/>
                  <a:pt x="64318" y="43269"/>
                </a:cubicBezTo>
                <a:cubicBezTo>
                  <a:pt x="64533" y="43484"/>
                  <a:pt x="64592" y="43615"/>
                  <a:pt x="64854" y="43674"/>
                </a:cubicBezTo>
                <a:cubicBezTo>
                  <a:pt x="65153" y="43739"/>
                  <a:pt x="65483" y="43755"/>
                  <a:pt x="65818" y="43755"/>
                </a:cubicBezTo>
                <a:cubicBezTo>
                  <a:pt x="66127" y="43755"/>
                  <a:pt x="66440" y="43741"/>
                  <a:pt x="66734" y="43741"/>
                </a:cubicBezTo>
                <a:cubicBezTo>
                  <a:pt x="66820" y="43741"/>
                  <a:pt x="66904" y="43743"/>
                  <a:pt x="66985" y="43746"/>
                </a:cubicBezTo>
                <a:cubicBezTo>
                  <a:pt x="69593" y="43841"/>
                  <a:pt x="72188" y="43912"/>
                  <a:pt x="74796" y="44019"/>
                </a:cubicBezTo>
                <a:cubicBezTo>
                  <a:pt x="75760" y="44055"/>
                  <a:pt x="76748" y="44079"/>
                  <a:pt x="77713" y="44174"/>
                </a:cubicBezTo>
                <a:cubicBezTo>
                  <a:pt x="77727" y="44179"/>
                  <a:pt x="77745" y="44181"/>
                  <a:pt x="77766" y="44181"/>
                </a:cubicBezTo>
                <a:cubicBezTo>
                  <a:pt x="77855" y="44181"/>
                  <a:pt x="77987" y="44139"/>
                  <a:pt x="77987" y="44043"/>
                </a:cubicBezTo>
                <a:cubicBezTo>
                  <a:pt x="77725" y="41674"/>
                  <a:pt x="77784" y="39257"/>
                  <a:pt x="77725" y="36888"/>
                </a:cubicBezTo>
                <a:cubicBezTo>
                  <a:pt x="77665" y="34613"/>
                  <a:pt x="77594" y="32327"/>
                  <a:pt x="77594" y="30041"/>
                </a:cubicBezTo>
                <a:cubicBezTo>
                  <a:pt x="77594" y="29994"/>
                  <a:pt x="77522" y="29994"/>
                  <a:pt x="77487" y="29994"/>
                </a:cubicBezTo>
                <a:cubicBezTo>
                  <a:pt x="77177" y="29982"/>
                  <a:pt x="76213" y="29922"/>
                  <a:pt x="76046" y="29625"/>
                </a:cubicBezTo>
                <a:cubicBezTo>
                  <a:pt x="75844" y="29268"/>
                  <a:pt x="76760" y="28553"/>
                  <a:pt x="76987" y="28339"/>
                </a:cubicBezTo>
                <a:cubicBezTo>
                  <a:pt x="77320" y="28029"/>
                  <a:pt x="77594" y="27958"/>
                  <a:pt x="77606" y="27482"/>
                </a:cubicBezTo>
                <a:cubicBezTo>
                  <a:pt x="77606" y="26541"/>
                  <a:pt x="77630" y="25600"/>
                  <a:pt x="77641" y="24672"/>
                </a:cubicBezTo>
                <a:cubicBezTo>
                  <a:pt x="77665" y="22231"/>
                  <a:pt x="77701" y="19790"/>
                  <a:pt x="77784" y="17349"/>
                </a:cubicBezTo>
                <a:cubicBezTo>
                  <a:pt x="77784" y="17290"/>
                  <a:pt x="77749" y="17290"/>
                  <a:pt x="77689" y="17266"/>
                </a:cubicBezTo>
                <a:cubicBezTo>
                  <a:pt x="77624" y="17263"/>
                  <a:pt x="77556" y="17261"/>
                  <a:pt x="77485" y="17261"/>
                </a:cubicBezTo>
                <a:cubicBezTo>
                  <a:pt x="77307" y="17261"/>
                  <a:pt x="77112" y="17269"/>
                  <a:pt x="76920" y="17269"/>
                </a:cubicBezTo>
                <a:cubicBezTo>
                  <a:pt x="76650" y="17269"/>
                  <a:pt x="76385" y="17254"/>
                  <a:pt x="76177" y="17183"/>
                </a:cubicBezTo>
                <a:cubicBezTo>
                  <a:pt x="76155" y="17175"/>
                  <a:pt x="76137" y="17169"/>
                  <a:pt x="76124" y="17164"/>
                </a:cubicBezTo>
                <a:lnTo>
                  <a:pt x="76124" y="17164"/>
                </a:lnTo>
                <a:cubicBezTo>
                  <a:pt x="76084" y="17069"/>
                  <a:pt x="76092" y="16862"/>
                  <a:pt x="76082" y="16778"/>
                </a:cubicBezTo>
                <a:cubicBezTo>
                  <a:pt x="76040" y="16568"/>
                  <a:pt x="76007" y="16348"/>
                  <a:pt x="75975" y="16135"/>
                </a:cubicBezTo>
                <a:lnTo>
                  <a:pt x="75975" y="16135"/>
                </a:lnTo>
                <a:cubicBezTo>
                  <a:pt x="76600" y="15994"/>
                  <a:pt x="77217" y="15863"/>
                  <a:pt x="77844" y="15742"/>
                </a:cubicBezTo>
                <a:cubicBezTo>
                  <a:pt x="77891" y="15718"/>
                  <a:pt x="77987" y="15694"/>
                  <a:pt x="77987" y="15635"/>
                </a:cubicBezTo>
                <a:cubicBezTo>
                  <a:pt x="78534" y="10622"/>
                  <a:pt x="79237" y="5562"/>
                  <a:pt x="79475" y="514"/>
                </a:cubicBezTo>
                <a:cubicBezTo>
                  <a:pt x="79475" y="466"/>
                  <a:pt x="79439" y="454"/>
                  <a:pt x="79415" y="454"/>
                </a:cubicBezTo>
                <a:cubicBezTo>
                  <a:pt x="77177" y="228"/>
                  <a:pt x="74903" y="240"/>
                  <a:pt x="72665" y="204"/>
                </a:cubicBezTo>
                <a:cubicBezTo>
                  <a:pt x="69593" y="145"/>
                  <a:pt x="66509" y="109"/>
                  <a:pt x="63425" y="62"/>
                </a:cubicBezTo>
                <a:cubicBezTo>
                  <a:pt x="61684" y="40"/>
                  <a:pt x="59952" y="0"/>
                  <a:pt x="58221" y="0"/>
                </a:cubicBezTo>
                <a:close/>
              </a:path>
            </a:pathLst>
          </a:custGeom>
          <a:solidFill>
            <a:srgbClr val="BC9E6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buFont typeface="Arial"/>
              <a:buNone/>
              <a:defRPr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grpSp>
        <p:nvGrpSpPr>
          <p:cNvPr id="176" name="Google Shape;176;p11"/>
          <p:cNvGrpSpPr/>
          <p:nvPr/>
        </p:nvGrpSpPr>
        <p:grpSpPr>
          <a:xfrm>
            <a:off x="885340" y="715134"/>
            <a:ext cx="9938083" cy="5530305"/>
            <a:chOff x="677150" y="1466675"/>
            <a:chExt cx="4997025" cy="2780725"/>
          </a:xfrm>
        </p:grpSpPr>
        <p:sp>
          <p:nvSpPr>
            <p:cNvPr id="177" name="Google Shape;177;p11"/>
            <p:cNvSpPr/>
            <p:nvPr/>
          </p:nvSpPr>
          <p:spPr>
            <a:xfrm>
              <a:off x="932550" y="4033075"/>
              <a:ext cx="186350" cy="152125"/>
            </a:xfrm>
            <a:custGeom>
              <a:avLst/>
              <a:gdLst/>
              <a:ahLst/>
              <a:cxnLst/>
              <a:rect l="l" t="t" r="r" b="b"/>
              <a:pathLst>
                <a:path w="7454" h="6085" extrusionOk="0">
                  <a:moveTo>
                    <a:pt x="7061" y="0"/>
                  </a:moveTo>
                  <a:lnTo>
                    <a:pt x="6692" y="191"/>
                  </a:lnTo>
                  <a:lnTo>
                    <a:pt x="6644" y="191"/>
                  </a:lnTo>
                  <a:lnTo>
                    <a:pt x="6453" y="226"/>
                  </a:lnTo>
                  <a:lnTo>
                    <a:pt x="5799" y="131"/>
                  </a:lnTo>
                  <a:lnTo>
                    <a:pt x="5418" y="274"/>
                  </a:lnTo>
                  <a:lnTo>
                    <a:pt x="5299" y="357"/>
                  </a:lnTo>
                  <a:lnTo>
                    <a:pt x="5096" y="429"/>
                  </a:lnTo>
                  <a:lnTo>
                    <a:pt x="5084" y="453"/>
                  </a:lnTo>
                  <a:lnTo>
                    <a:pt x="5072" y="453"/>
                  </a:lnTo>
                  <a:lnTo>
                    <a:pt x="4858" y="512"/>
                  </a:lnTo>
                  <a:lnTo>
                    <a:pt x="4656" y="715"/>
                  </a:lnTo>
                  <a:lnTo>
                    <a:pt x="4584" y="929"/>
                  </a:lnTo>
                  <a:lnTo>
                    <a:pt x="4346" y="1143"/>
                  </a:lnTo>
                  <a:lnTo>
                    <a:pt x="4227" y="1286"/>
                  </a:lnTo>
                  <a:lnTo>
                    <a:pt x="4191" y="1322"/>
                  </a:lnTo>
                  <a:lnTo>
                    <a:pt x="3751" y="1667"/>
                  </a:lnTo>
                  <a:lnTo>
                    <a:pt x="3703" y="1667"/>
                  </a:lnTo>
                  <a:lnTo>
                    <a:pt x="3298" y="1846"/>
                  </a:lnTo>
                  <a:lnTo>
                    <a:pt x="3179" y="1905"/>
                  </a:lnTo>
                  <a:lnTo>
                    <a:pt x="3155" y="1917"/>
                  </a:lnTo>
                  <a:lnTo>
                    <a:pt x="3036" y="1953"/>
                  </a:lnTo>
                  <a:lnTo>
                    <a:pt x="2632" y="1953"/>
                  </a:lnTo>
                  <a:lnTo>
                    <a:pt x="2084" y="2072"/>
                  </a:lnTo>
                  <a:lnTo>
                    <a:pt x="1465" y="2191"/>
                  </a:lnTo>
                  <a:lnTo>
                    <a:pt x="1393" y="2191"/>
                  </a:lnTo>
                  <a:lnTo>
                    <a:pt x="1215" y="2203"/>
                  </a:lnTo>
                  <a:lnTo>
                    <a:pt x="1203" y="2191"/>
                  </a:lnTo>
                  <a:lnTo>
                    <a:pt x="989" y="2155"/>
                  </a:lnTo>
                  <a:lnTo>
                    <a:pt x="631" y="2096"/>
                  </a:lnTo>
                  <a:lnTo>
                    <a:pt x="369" y="2239"/>
                  </a:lnTo>
                  <a:lnTo>
                    <a:pt x="191" y="2310"/>
                  </a:lnTo>
                  <a:lnTo>
                    <a:pt x="119" y="2322"/>
                  </a:lnTo>
                  <a:lnTo>
                    <a:pt x="0" y="2393"/>
                  </a:lnTo>
                  <a:lnTo>
                    <a:pt x="0" y="2429"/>
                  </a:lnTo>
                  <a:lnTo>
                    <a:pt x="0" y="2548"/>
                  </a:lnTo>
                  <a:lnTo>
                    <a:pt x="155" y="2715"/>
                  </a:lnTo>
                  <a:lnTo>
                    <a:pt x="191" y="2727"/>
                  </a:lnTo>
                  <a:lnTo>
                    <a:pt x="310" y="2834"/>
                  </a:lnTo>
                  <a:lnTo>
                    <a:pt x="322" y="2858"/>
                  </a:lnTo>
                  <a:lnTo>
                    <a:pt x="357" y="2905"/>
                  </a:lnTo>
                  <a:lnTo>
                    <a:pt x="429" y="3024"/>
                  </a:lnTo>
                  <a:lnTo>
                    <a:pt x="441" y="3048"/>
                  </a:lnTo>
                  <a:lnTo>
                    <a:pt x="631" y="3429"/>
                  </a:lnTo>
                  <a:lnTo>
                    <a:pt x="655" y="3703"/>
                  </a:lnTo>
                  <a:lnTo>
                    <a:pt x="679" y="3822"/>
                  </a:lnTo>
                  <a:lnTo>
                    <a:pt x="869" y="4108"/>
                  </a:lnTo>
                  <a:lnTo>
                    <a:pt x="917" y="4120"/>
                  </a:lnTo>
                  <a:lnTo>
                    <a:pt x="1108" y="4417"/>
                  </a:lnTo>
                  <a:lnTo>
                    <a:pt x="1108" y="4465"/>
                  </a:lnTo>
                  <a:lnTo>
                    <a:pt x="1155" y="4536"/>
                  </a:lnTo>
                  <a:lnTo>
                    <a:pt x="1548" y="5013"/>
                  </a:lnTo>
                  <a:lnTo>
                    <a:pt x="1631" y="5156"/>
                  </a:lnTo>
                  <a:lnTo>
                    <a:pt x="1739" y="5346"/>
                  </a:lnTo>
                  <a:lnTo>
                    <a:pt x="1881" y="5548"/>
                  </a:lnTo>
                  <a:lnTo>
                    <a:pt x="2024" y="5989"/>
                  </a:lnTo>
                  <a:lnTo>
                    <a:pt x="2060" y="6060"/>
                  </a:lnTo>
                  <a:lnTo>
                    <a:pt x="2155" y="6084"/>
                  </a:lnTo>
                  <a:lnTo>
                    <a:pt x="2632" y="5989"/>
                  </a:lnTo>
                  <a:lnTo>
                    <a:pt x="2894" y="5846"/>
                  </a:lnTo>
                  <a:lnTo>
                    <a:pt x="3275" y="5751"/>
                  </a:lnTo>
                  <a:lnTo>
                    <a:pt x="3656" y="5596"/>
                  </a:lnTo>
                  <a:lnTo>
                    <a:pt x="3989" y="5227"/>
                  </a:lnTo>
                  <a:lnTo>
                    <a:pt x="4144" y="4989"/>
                  </a:lnTo>
                  <a:lnTo>
                    <a:pt x="4346" y="4703"/>
                  </a:lnTo>
                  <a:lnTo>
                    <a:pt x="4358" y="4703"/>
                  </a:lnTo>
                  <a:lnTo>
                    <a:pt x="4584" y="4501"/>
                  </a:lnTo>
                  <a:lnTo>
                    <a:pt x="4620" y="4346"/>
                  </a:lnTo>
                  <a:lnTo>
                    <a:pt x="4727" y="3929"/>
                  </a:lnTo>
                  <a:lnTo>
                    <a:pt x="4739" y="3905"/>
                  </a:lnTo>
                  <a:lnTo>
                    <a:pt x="4894" y="3501"/>
                  </a:lnTo>
                  <a:lnTo>
                    <a:pt x="4906" y="3465"/>
                  </a:lnTo>
                  <a:lnTo>
                    <a:pt x="5013" y="3262"/>
                  </a:lnTo>
                  <a:lnTo>
                    <a:pt x="5084" y="3108"/>
                  </a:lnTo>
                  <a:lnTo>
                    <a:pt x="5215" y="2905"/>
                  </a:lnTo>
                  <a:lnTo>
                    <a:pt x="5215" y="2608"/>
                  </a:lnTo>
                  <a:lnTo>
                    <a:pt x="5203" y="2512"/>
                  </a:lnTo>
                  <a:lnTo>
                    <a:pt x="5453" y="2072"/>
                  </a:lnTo>
                  <a:lnTo>
                    <a:pt x="5965" y="1596"/>
                  </a:lnTo>
                  <a:lnTo>
                    <a:pt x="6049" y="1500"/>
                  </a:lnTo>
                  <a:lnTo>
                    <a:pt x="6251" y="1310"/>
                  </a:lnTo>
                  <a:lnTo>
                    <a:pt x="7227" y="786"/>
                  </a:lnTo>
                  <a:lnTo>
                    <a:pt x="7239" y="726"/>
                  </a:lnTo>
                  <a:lnTo>
                    <a:pt x="7454" y="357"/>
                  </a:lnTo>
                  <a:lnTo>
                    <a:pt x="7454" y="334"/>
                  </a:lnTo>
                  <a:lnTo>
                    <a:pt x="7323" y="12"/>
                  </a:lnTo>
                  <a:lnTo>
                    <a:pt x="7061" y="0"/>
                  </a:ln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buFont typeface="Arial"/>
                <a:buNone/>
                <a:defRPr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78" name="Google Shape;178;p11"/>
            <p:cNvSpPr/>
            <p:nvPr/>
          </p:nvSpPr>
          <p:spPr>
            <a:xfrm>
              <a:off x="1552275" y="3990200"/>
              <a:ext cx="99725" cy="145275"/>
            </a:xfrm>
            <a:custGeom>
              <a:avLst/>
              <a:gdLst/>
              <a:ahLst/>
              <a:cxnLst/>
              <a:rect l="l" t="t" r="r" b="b"/>
              <a:pathLst>
                <a:path w="3989" h="5811" extrusionOk="0">
                  <a:moveTo>
                    <a:pt x="3560" y="1"/>
                  </a:moveTo>
                  <a:lnTo>
                    <a:pt x="2893" y="36"/>
                  </a:lnTo>
                  <a:lnTo>
                    <a:pt x="2417" y="274"/>
                  </a:lnTo>
                  <a:lnTo>
                    <a:pt x="2215" y="596"/>
                  </a:lnTo>
                  <a:lnTo>
                    <a:pt x="2119" y="1072"/>
                  </a:lnTo>
                  <a:lnTo>
                    <a:pt x="2072" y="1191"/>
                  </a:lnTo>
                  <a:lnTo>
                    <a:pt x="2000" y="1632"/>
                  </a:lnTo>
                  <a:lnTo>
                    <a:pt x="1917" y="1715"/>
                  </a:lnTo>
                  <a:lnTo>
                    <a:pt x="1441" y="2549"/>
                  </a:lnTo>
                  <a:lnTo>
                    <a:pt x="1357" y="2715"/>
                  </a:lnTo>
                  <a:lnTo>
                    <a:pt x="1238" y="2918"/>
                  </a:lnTo>
                  <a:lnTo>
                    <a:pt x="881" y="3680"/>
                  </a:lnTo>
                  <a:lnTo>
                    <a:pt x="810" y="3846"/>
                  </a:lnTo>
                  <a:lnTo>
                    <a:pt x="762" y="3870"/>
                  </a:lnTo>
                  <a:lnTo>
                    <a:pt x="750" y="3989"/>
                  </a:lnTo>
                  <a:lnTo>
                    <a:pt x="595" y="4215"/>
                  </a:lnTo>
                  <a:lnTo>
                    <a:pt x="405" y="4632"/>
                  </a:lnTo>
                  <a:lnTo>
                    <a:pt x="405" y="4668"/>
                  </a:lnTo>
                  <a:lnTo>
                    <a:pt x="369" y="5204"/>
                  </a:lnTo>
                  <a:lnTo>
                    <a:pt x="357" y="5263"/>
                  </a:lnTo>
                  <a:lnTo>
                    <a:pt x="238" y="5418"/>
                  </a:lnTo>
                  <a:lnTo>
                    <a:pt x="0" y="5704"/>
                  </a:lnTo>
                  <a:lnTo>
                    <a:pt x="536" y="5811"/>
                  </a:lnTo>
                  <a:lnTo>
                    <a:pt x="822" y="5775"/>
                  </a:lnTo>
                  <a:lnTo>
                    <a:pt x="965" y="5799"/>
                  </a:lnTo>
                  <a:lnTo>
                    <a:pt x="965" y="5573"/>
                  </a:lnTo>
                  <a:lnTo>
                    <a:pt x="1262" y="5418"/>
                  </a:lnTo>
                  <a:lnTo>
                    <a:pt x="2131" y="5085"/>
                  </a:lnTo>
                  <a:lnTo>
                    <a:pt x="3620" y="3573"/>
                  </a:lnTo>
                  <a:lnTo>
                    <a:pt x="3679" y="3501"/>
                  </a:lnTo>
                  <a:lnTo>
                    <a:pt x="3679" y="3239"/>
                  </a:lnTo>
                  <a:lnTo>
                    <a:pt x="3679" y="2953"/>
                  </a:lnTo>
                  <a:lnTo>
                    <a:pt x="3846" y="2430"/>
                  </a:lnTo>
                  <a:lnTo>
                    <a:pt x="3965" y="2001"/>
                  </a:lnTo>
                  <a:lnTo>
                    <a:pt x="3989" y="1810"/>
                  </a:lnTo>
                  <a:lnTo>
                    <a:pt x="3989" y="1715"/>
                  </a:lnTo>
                  <a:lnTo>
                    <a:pt x="3989" y="1525"/>
                  </a:lnTo>
                  <a:lnTo>
                    <a:pt x="3870" y="441"/>
                  </a:lnTo>
                  <a:lnTo>
                    <a:pt x="3798" y="274"/>
                  </a:lnTo>
                  <a:lnTo>
                    <a:pt x="3786" y="274"/>
                  </a:lnTo>
                  <a:lnTo>
                    <a:pt x="3632" y="120"/>
                  </a:lnTo>
                  <a:lnTo>
                    <a:pt x="3560" y="1"/>
                  </a:ln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buFont typeface="Arial"/>
                <a:buNone/>
                <a:defRPr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79" name="Google Shape;179;p11"/>
            <p:cNvSpPr/>
            <p:nvPr/>
          </p:nvSpPr>
          <p:spPr>
            <a:xfrm>
              <a:off x="1185850" y="4136950"/>
              <a:ext cx="105700" cy="110450"/>
            </a:xfrm>
            <a:custGeom>
              <a:avLst/>
              <a:gdLst/>
              <a:ahLst/>
              <a:cxnLst/>
              <a:rect l="l" t="t" r="r" b="b"/>
              <a:pathLst>
                <a:path w="4228" h="4418" extrusionOk="0">
                  <a:moveTo>
                    <a:pt x="3751" y="0"/>
                  </a:moveTo>
                  <a:lnTo>
                    <a:pt x="3584" y="72"/>
                  </a:lnTo>
                  <a:lnTo>
                    <a:pt x="3584" y="143"/>
                  </a:lnTo>
                  <a:lnTo>
                    <a:pt x="3620" y="262"/>
                  </a:lnTo>
                  <a:lnTo>
                    <a:pt x="3620" y="346"/>
                  </a:lnTo>
                  <a:lnTo>
                    <a:pt x="3060" y="358"/>
                  </a:lnTo>
                  <a:lnTo>
                    <a:pt x="2798" y="262"/>
                  </a:lnTo>
                  <a:lnTo>
                    <a:pt x="2263" y="310"/>
                  </a:lnTo>
                  <a:lnTo>
                    <a:pt x="1620" y="131"/>
                  </a:lnTo>
                  <a:lnTo>
                    <a:pt x="1429" y="108"/>
                  </a:lnTo>
                  <a:lnTo>
                    <a:pt x="1310" y="108"/>
                  </a:lnTo>
                  <a:lnTo>
                    <a:pt x="1096" y="143"/>
                  </a:lnTo>
                  <a:lnTo>
                    <a:pt x="1084" y="143"/>
                  </a:lnTo>
                  <a:lnTo>
                    <a:pt x="1013" y="786"/>
                  </a:lnTo>
                  <a:lnTo>
                    <a:pt x="667" y="1322"/>
                  </a:lnTo>
                  <a:lnTo>
                    <a:pt x="489" y="1489"/>
                  </a:lnTo>
                  <a:lnTo>
                    <a:pt x="262" y="1620"/>
                  </a:lnTo>
                  <a:lnTo>
                    <a:pt x="60" y="1739"/>
                  </a:lnTo>
                  <a:lnTo>
                    <a:pt x="24" y="2084"/>
                  </a:lnTo>
                  <a:lnTo>
                    <a:pt x="1" y="2584"/>
                  </a:lnTo>
                  <a:lnTo>
                    <a:pt x="24" y="2786"/>
                  </a:lnTo>
                  <a:lnTo>
                    <a:pt x="143" y="3048"/>
                  </a:lnTo>
                  <a:lnTo>
                    <a:pt x="227" y="3215"/>
                  </a:lnTo>
                  <a:lnTo>
                    <a:pt x="239" y="3239"/>
                  </a:lnTo>
                  <a:lnTo>
                    <a:pt x="346" y="3465"/>
                  </a:lnTo>
                  <a:lnTo>
                    <a:pt x="501" y="3584"/>
                  </a:lnTo>
                  <a:lnTo>
                    <a:pt x="655" y="3703"/>
                  </a:lnTo>
                  <a:lnTo>
                    <a:pt x="739" y="3858"/>
                  </a:lnTo>
                  <a:lnTo>
                    <a:pt x="989" y="4013"/>
                  </a:lnTo>
                  <a:lnTo>
                    <a:pt x="1382" y="4334"/>
                  </a:lnTo>
                  <a:lnTo>
                    <a:pt x="1429" y="4346"/>
                  </a:lnTo>
                  <a:lnTo>
                    <a:pt x="1786" y="4370"/>
                  </a:lnTo>
                  <a:lnTo>
                    <a:pt x="1953" y="4418"/>
                  </a:lnTo>
                  <a:lnTo>
                    <a:pt x="2560" y="4287"/>
                  </a:lnTo>
                  <a:lnTo>
                    <a:pt x="3179" y="4049"/>
                  </a:lnTo>
                  <a:lnTo>
                    <a:pt x="3465" y="3977"/>
                  </a:lnTo>
                  <a:lnTo>
                    <a:pt x="3620" y="3894"/>
                  </a:lnTo>
                  <a:lnTo>
                    <a:pt x="4180" y="3227"/>
                  </a:lnTo>
                  <a:lnTo>
                    <a:pt x="4227" y="3096"/>
                  </a:lnTo>
                  <a:lnTo>
                    <a:pt x="4120" y="2941"/>
                  </a:lnTo>
                  <a:lnTo>
                    <a:pt x="4180" y="2548"/>
                  </a:lnTo>
                  <a:lnTo>
                    <a:pt x="4227" y="2346"/>
                  </a:lnTo>
                  <a:lnTo>
                    <a:pt x="4227" y="1846"/>
                  </a:lnTo>
                  <a:lnTo>
                    <a:pt x="4168" y="1596"/>
                  </a:lnTo>
                  <a:lnTo>
                    <a:pt x="3894" y="905"/>
                  </a:lnTo>
                  <a:lnTo>
                    <a:pt x="3811" y="596"/>
                  </a:lnTo>
                  <a:lnTo>
                    <a:pt x="3930" y="191"/>
                  </a:lnTo>
                  <a:lnTo>
                    <a:pt x="3751" y="0"/>
                  </a:ln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buFont typeface="Arial"/>
                <a:buNone/>
                <a:defRPr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80" name="Google Shape;180;p11"/>
            <p:cNvSpPr/>
            <p:nvPr/>
          </p:nvSpPr>
          <p:spPr>
            <a:xfrm>
              <a:off x="1638875" y="3864900"/>
              <a:ext cx="105100" cy="100625"/>
            </a:xfrm>
            <a:custGeom>
              <a:avLst/>
              <a:gdLst/>
              <a:ahLst/>
              <a:cxnLst/>
              <a:rect l="l" t="t" r="r" b="b"/>
              <a:pathLst>
                <a:path w="4204" h="4025" extrusionOk="0">
                  <a:moveTo>
                    <a:pt x="3918" y="0"/>
                  </a:moveTo>
                  <a:lnTo>
                    <a:pt x="3549" y="167"/>
                  </a:lnTo>
                  <a:lnTo>
                    <a:pt x="3442" y="393"/>
                  </a:lnTo>
                  <a:lnTo>
                    <a:pt x="3442" y="417"/>
                  </a:lnTo>
                  <a:lnTo>
                    <a:pt x="3370" y="631"/>
                  </a:lnTo>
                  <a:lnTo>
                    <a:pt x="3239" y="988"/>
                  </a:lnTo>
                  <a:lnTo>
                    <a:pt x="2858" y="1107"/>
                  </a:lnTo>
                  <a:lnTo>
                    <a:pt x="2561" y="1024"/>
                  </a:lnTo>
                  <a:lnTo>
                    <a:pt x="2477" y="1060"/>
                  </a:lnTo>
                  <a:lnTo>
                    <a:pt x="2323" y="1143"/>
                  </a:lnTo>
                  <a:lnTo>
                    <a:pt x="2287" y="1143"/>
                  </a:lnTo>
                  <a:lnTo>
                    <a:pt x="1846" y="1346"/>
                  </a:lnTo>
                  <a:lnTo>
                    <a:pt x="1787" y="1417"/>
                  </a:lnTo>
                  <a:lnTo>
                    <a:pt x="1370" y="1584"/>
                  </a:lnTo>
                  <a:lnTo>
                    <a:pt x="1180" y="1596"/>
                  </a:lnTo>
                  <a:lnTo>
                    <a:pt x="989" y="1667"/>
                  </a:lnTo>
                  <a:lnTo>
                    <a:pt x="953" y="1679"/>
                  </a:lnTo>
                  <a:lnTo>
                    <a:pt x="1001" y="1703"/>
                  </a:lnTo>
                  <a:lnTo>
                    <a:pt x="656" y="2024"/>
                  </a:lnTo>
                  <a:lnTo>
                    <a:pt x="632" y="2072"/>
                  </a:lnTo>
                  <a:lnTo>
                    <a:pt x="465" y="2310"/>
                  </a:lnTo>
                  <a:lnTo>
                    <a:pt x="382" y="2536"/>
                  </a:lnTo>
                  <a:lnTo>
                    <a:pt x="382" y="2953"/>
                  </a:lnTo>
                  <a:lnTo>
                    <a:pt x="382" y="2965"/>
                  </a:lnTo>
                  <a:lnTo>
                    <a:pt x="382" y="2977"/>
                  </a:lnTo>
                  <a:lnTo>
                    <a:pt x="358" y="3143"/>
                  </a:lnTo>
                  <a:lnTo>
                    <a:pt x="96" y="3489"/>
                  </a:lnTo>
                  <a:lnTo>
                    <a:pt x="1" y="3572"/>
                  </a:lnTo>
                  <a:lnTo>
                    <a:pt x="215" y="3929"/>
                  </a:lnTo>
                  <a:lnTo>
                    <a:pt x="572" y="3941"/>
                  </a:lnTo>
                  <a:lnTo>
                    <a:pt x="775" y="3977"/>
                  </a:lnTo>
                  <a:lnTo>
                    <a:pt x="882" y="4024"/>
                  </a:lnTo>
                  <a:lnTo>
                    <a:pt x="1001" y="4001"/>
                  </a:lnTo>
                  <a:lnTo>
                    <a:pt x="1287" y="3560"/>
                  </a:lnTo>
                  <a:lnTo>
                    <a:pt x="1406" y="3405"/>
                  </a:lnTo>
                  <a:lnTo>
                    <a:pt x="1846" y="3286"/>
                  </a:lnTo>
                  <a:lnTo>
                    <a:pt x="1882" y="3310"/>
                  </a:lnTo>
                  <a:lnTo>
                    <a:pt x="2120" y="3310"/>
                  </a:lnTo>
                  <a:lnTo>
                    <a:pt x="2239" y="3262"/>
                  </a:lnTo>
                  <a:lnTo>
                    <a:pt x="2596" y="3012"/>
                  </a:lnTo>
                  <a:lnTo>
                    <a:pt x="2715" y="2929"/>
                  </a:lnTo>
                  <a:lnTo>
                    <a:pt x="3085" y="2893"/>
                  </a:lnTo>
                  <a:lnTo>
                    <a:pt x="3358" y="2679"/>
                  </a:lnTo>
                  <a:lnTo>
                    <a:pt x="3477" y="2608"/>
                  </a:lnTo>
                  <a:lnTo>
                    <a:pt x="3597" y="2536"/>
                  </a:lnTo>
                  <a:lnTo>
                    <a:pt x="3620" y="2489"/>
                  </a:lnTo>
                  <a:lnTo>
                    <a:pt x="3787" y="2215"/>
                  </a:lnTo>
                  <a:lnTo>
                    <a:pt x="3799" y="2179"/>
                  </a:lnTo>
                  <a:lnTo>
                    <a:pt x="3870" y="1703"/>
                  </a:lnTo>
                  <a:lnTo>
                    <a:pt x="3906" y="1655"/>
                  </a:lnTo>
                  <a:lnTo>
                    <a:pt x="3918" y="1429"/>
                  </a:lnTo>
                  <a:lnTo>
                    <a:pt x="3870" y="1262"/>
                  </a:lnTo>
                  <a:lnTo>
                    <a:pt x="3870" y="1107"/>
                  </a:lnTo>
                  <a:lnTo>
                    <a:pt x="3906" y="1012"/>
                  </a:lnTo>
                  <a:lnTo>
                    <a:pt x="4085" y="881"/>
                  </a:lnTo>
                  <a:lnTo>
                    <a:pt x="4108" y="869"/>
                  </a:lnTo>
                  <a:lnTo>
                    <a:pt x="4192" y="631"/>
                  </a:lnTo>
                  <a:lnTo>
                    <a:pt x="4204" y="512"/>
                  </a:lnTo>
                  <a:lnTo>
                    <a:pt x="4156" y="191"/>
                  </a:lnTo>
                  <a:lnTo>
                    <a:pt x="3918" y="0"/>
                  </a:ln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buFont typeface="Arial"/>
                <a:buNone/>
                <a:defRPr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81" name="Google Shape;181;p11"/>
            <p:cNvSpPr/>
            <p:nvPr/>
          </p:nvSpPr>
          <p:spPr>
            <a:xfrm>
              <a:off x="677150" y="3964900"/>
              <a:ext cx="67600" cy="96175"/>
            </a:xfrm>
            <a:custGeom>
              <a:avLst/>
              <a:gdLst/>
              <a:ahLst/>
              <a:cxnLst/>
              <a:rect l="l" t="t" r="r" b="b"/>
              <a:pathLst>
                <a:path w="2704" h="3847" extrusionOk="0">
                  <a:moveTo>
                    <a:pt x="1001" y="1"/>
                  </a:moveTo>
                  <a:lnTo>
                    <a:pt x="894" y="24"/>
                  </a:lnTo>
                  <a:lnTo>
                    <a:pt x="846" y="60"/>
                  </a:lnTo>
                  <a:lnTo>
                    <a:pt x="763" y="96"/>
                  </a:lnTo>
                  <a:lnTo>
                    <a:pt x="751" y="96"/>
                  </a:lnTo>
                  <a:lnTo>
                    <a:pt x="656" y="120"/>
                  </a:lnTo>
                  <a:lnTo>
                    <a:pt x="596" y="215"/>
                  </a:lnTo>
                  <a:lnTo>
                    <a:pt x="715" y="382"/>
                  </a:lnTo>
                  <a:lnTo>
                    <a:pt x="251" y="739"/>
                  </a:lnTo>
                  <a:lnTo>
                    <a:pt x="120" y="739"/>
                  </a:lnTo>
                  <a:lnTo>
                    <a:pt x="120" y="703"/>
                  </a:lnTo>
                  <a:lnTo>
                    <a:pt x="108" y="703"/>
                  </a:lnTo>
                  <a:lnTo>
                    <a:pt x="1" y="822"/>
                  </a:lnTo>
                  <a:lnTo>
                    <a:pt x="48" y="1001"/>
                  </a:lnTo>
                  <a:lnTo>
                    <a:pt x="48" y="1013"/>
                  </a:lnTo>
                  <a:lnTo>
                    <a:pt x="286" y="1215"/>
                  </a:lnTo>
                  <a:lnTo>
                    <a:pt x="596" y="1894"/>
                  </a:lnTo>
                  <a:lnTo>
                    <a:pt x="644" y="1989"/>
                  </a:lnTo>
                  <a:lnTo>
                    <a:pt x="894" y="2489"/>
                  </a:lnTo>
                  <a:lnTo>
                    <a:pt x="1048" y="2787"/>
                  </a:lnTo>
                  <a:lnTo>
                    <a:pt x="1263" y="3275"/>
                  </a:lnTo>
                  <a:lnTo>
                    <a:pt x="1346" y="3608"/>
                  </a:lnTo>
                  <a:lnTo>
                    <a:pt x="1596" y="3834"/>
                  </a:lnTo>
                  <a:lnTo>
                    <a:pt x="1715" y="3846"/>
                  </a:lnTo>
                  <a:lnTo>
                    <a:pt x="1739" y="3846"/>
                  </a:lnTo>
                  <a:lnTo>
                    <a:pt x="1953" y="3608"/>
                  </a:lnTo>
                  <a:lnTo>
                    <a:pt x="2108" y="3275"/>
                  </a:lnTo>
                  <a:lnTo>
                    <a:pt x="2180" y="3132"/>
                  </a:lnTo>
                  <a:lnTo>
                    <a:pt x="2477" y="2560"/>
                  </a:lnTo>
                  <a:lnTo>
                    <a:pt x="2477" y="2525"/>
                  </a:lnTo>
                  <a:lnTo>
                    <a:pt x="2489" y="2287"/>
                  </a:lnTo>
                  <a:lnTo>
                    <a:pt x="2430" y="2084"/>
                  </a:lnTo>
                  <a:lnTo>
                    <a:pt x="2382" y="1965"/>
                  </a:lnTo>
                  <a:lnTo>
                    <a:pt x="2442" y="1537"/>
                  </a:lnTo>
                  <a:lnTo>
                    <a:pt x="2549" y="1358"/>
                  </a:lnTo>
                  <a:lnTo>
                    <a:pt x="2656" y="1239"/>
                  </a:lnTo>
                  <a:lnTo>
                    <a:pt x="2703" y="1048"/>
                  </a:lnTo>
                  <a:lnTo>
                    <a:pt x="2501" y="810"/>
                  </a:lnTo>
                  <a:lnTo>
                    <a:pt x="2430" y="620"/>
                  </a:lnTo>
                  <a:lnTo>
                    <a:pt x="2239" y="167"/>
                  </a:lnTo>
                  <a:lnTo>
                    <a:pt x="2156" y="96"/>
                  </a:lnTo>
                  <a:lnTo>
                    <a:pt x="1894" y="24"/>
                  </a:lnTo>
                  <a:lnTo>
                    <a:pt x="1763" y="48"/>
                  </a:lnTo>
                  <a:lnTo>
                    <a:pt x="1072" y="24"/>
                  </a:lnTo>
                  <a:lnTo>
                    <a:pt x="1001" y="1"/>
                  </a:ln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buFont typeface="Arial"/>
                <a:buNone/>
                <a:defRPr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82" name="Google Shape;182;p11"/>
            <p:cNvSpPr/>
            <p:nvPr/>
          </p:nvSpPr>
          <p:spPr>
            <a:xfrm>
              <a:off x="840275" y="4134575"/>
              <a:ext cx="50625" cy="44075"/>
            </a:xfrm>
            <a:custGeom>
              <a:avLst/>
              <a:gdLst/>
              <a:ahLst/>
              <a:cxnLst/>
              <a:rect l="l" t="t" r="r" b="b"/>
              <a:pathLst>
                <a:path w="2025" h="1763" extrusionOk="0">
                  <a:moveTo>
                    <a:pt x="1096" y="0"/>
                  </a:moveTo>
                  <a:lnTo>
                    <a:pt x="512" y="322"/>
                  </a:lnTo>
                  <a:lnTo>
                    <a:pt x="12" y="834"/>
                  </a:lnTo>
                  <a:lnTo>
                    <a:pt x="0" y="1119"/>
                  </a:lnTo>
                  <a:lnTo>
                    <a:pt x="12" y="1286"/>
                  </a:lnTo>
                  <a:lnTo>
                    <a:pt x="536" y="1762"/>
                  </a:lnTo>
                  <a:lnTo>
                    <a:pt x="858" y="1727"/>
                  </a:lnTo>
                  <a:lnTo>
                    <a:pt x="929" y="1715"/>
                  </a:lnTo>
                  <a:lnTo>
                    <a:pt x="1334" y="1667"/>
                  </a:lnTo>
                  <a:lnTo>
                    <a:pt x="1393" y="1643"/>
                  </a:lnTo>
                  <a:lnTo>
                    <a:pt x="1691" y="1405"/>
                  </a:lnTo>
                  <a:lnTo>
                    <a:pt x="1846" y="1227"/>
                  </a:lnTo>
                  <a:lnTo>
                    <a:pt x="1858" y="1215"/>
                  </a:lnTo>
                  <a:lnTo>
                    <a:pt x="2001" y="1000"/>
                  </a:lnTo>
                  <a:lnTo>
                    <a:pt x="2024" y="953"/>
                  </a:lnTo>
                  <a:lnTo>
                    <a:pt x="2024" y="691"/>
                  </a:lnTo>
                  <a:lnTo>
                    <a:pt x="2001" y="643"/>
                  </a:lnTo>
                  <a:lnTo>
                    <a:pt x="1751" y="381"/>
                  </a:lnTo>
                  <a:lnTo>
                    <a:pt x="1643" y="322"/>
                  </a:lnTo>
                  <a:lnTo>
                    <a:pt x="1608" y="298"/>
                  </a:lnTo>
                  <a:lnTo>
                    <a:pt x="1489" y="226"/>
                  </a:lnTo>
                  <a:lnTo>
                    <a:pt x="1286" y="95"/>
                  </a:lnTo>
                  <a:lnTo>
                    <a:pt x="1096" y="0"/>
                  </a:ln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buFont typeface="Arial"/>
                <a:buNone/>
                <a:defRPr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83" name="Google Shape;183;p11"/>
            <p:cNvSpPr/>
            <p:nvPr/>
          </p:nvSpPr>
          <p:spPr>
            <a:xfrm>
              <a:off x="4813975" y="3285125"/>
              <a:ext cx="59575" cy="40050"/>
            </a:xfrm>
            <a:custGeom>
              <a:avLst/>
              <a:gdLst/>
              <a:ahLst/>
              <a:cxnLst/>
              <a:rect l="l" t="t" r="r" b="b"/>
              <a:pathLst>
                <a:path w="2383" h="1602" extrusionOk="0">
                  <a:moveTo>
                    <a:pt x="695" y="168"/>
                  </a:moveTo>
                  <a:lnTo>
                    <a:pt x="695" y="168"/>
                  </a:lnTo>
                  <a:cubicBezTo>
                    <a:pt x="705" y="183"/>
                    <a:pt x="720" y="198"/>
                    <a:pt x="739" y="212"/>
                  </a:cubicBezTo>
                  <a:cubicBezTo>
                    <a:pt x="718" y="202"/>
                    <a:pt x="704" y="186"/>
                    <a:pt x="695" y="168"/>
                  </a:cubicBezTo>
                  <a:close/>
                  <a:moveTo>
                    <a:pt x="1037" y="807"/>
                  </a:moveTo>
                  <a:cubicBezTo>
                    <a:pt x="1049" y="807"/>
                    <a:pt x="1049" y="819"/>
                    <a:pt x="1072" y="843"/>
                  </a:cubicBezTo>
                  <a:lnTo>
                    <a:pt x="1037" y="807"/>
                  </a:lnTo>
                  <a:close/>
                  <a:moveTo>
                    <a:pt x="636" y="1"/>
                  </a:moveTo>
                  <a:cubicBezTo>
                    <a:pt x="620" y="1"/>
                    <a:pt x="599" y="10"/>
                    <a:pt x="572" y="34"/>
                  </a:cubicBezTo>
                  <a:cubicBezTo>
                    <a:pt x="596" y="45"/>
                    <a:pt x="596" y="81"/>
                    <a:pt x="596" y="105"/>
                  </a:cubicBezTo>
                  <a:cubicBezTo>
                    <a:pt x="572" y="105"/>
                    <a:pt x="596" y="81"/>
                    <a:pt x="572" y="69"/>
                  </a:cubicBezTo>
                  <a:cubicBezTo>
                    <a:pt x="572" y="45"/>
                    <a:pt x="560" y="45"/>
                    <a:pt x="548" y="45"/>
                  </a:cubicBezTo>
                  <a:cubicBezTo>
                    <a:pt x="489" y="81"/>
                    <a:pt x="477" y="129"/>
                    <a:pt x="441" y="164"/>
                  </a:cubicBezTo>
                  <a:cubicBezTo>
                    <a:pt x="429" y="188"/>
                    <a:pt x="418" y="212"/>
                    <a:pt x="394" y="224"/>
                  </a:cubicBezTo>
                  <a:cubicBezTo>
                    <a:pt x="382" y="260"/>
                    <a:pt x="358" y="284"/>
                    <a:pt x="322" y="307"/>
                  </a:cubicBezTo>
                  <a:cubicBezTo>
                    <a:pt x="239" y="379"/>
                    <a:pt x="120" y="307"/>
                    <a:pt x="37" y="391"/>
                  </a:cubicBezTo>
                  <a:cubicBezTo>
                    <a:pt x="1" y="438"/>
                    <a:pt x="1" y="498"/>
                    <a:pt x="13" y="557"/>
                  </a:cubicBezTo>
                  <a:cubicBezTo>
                    <a:pt x="144" y="629"/>
                    <a:pt x="144" y="736"/>
                    <a:pt x="84" y="855"/>
                  </a:cubicBezTo>
                  <a:cubicBezTo>
                    <a:pt x="37" y="962"/>
                    <a:pt x="37" y="1057"/>
                    <a:pt x="25" y="1165"/>
                  </a:cubicBezTo>
                  <a:cubicBezTo>
                    <a:pt x="120" y="1260"/>
                    <a:pt x="203" y="1343"/>
                    <a:pt x="334" y="1355"/>
                  </a:cubicBezTo>
                  <a:cubicBezTo>
                    <a:pt x="429" y="1319"/>
                    <a:pt x="548" y="1319"/>
                    <a:pt x="608" y="1212"/>
                  </a:cubicBezTo>
                  <a:cubicBezTo>
                    <a:pt x="620" y="1177"/>
                    <a:pt x="596" y="1153"/>
                    <a:pt x="608" y="1117"/>
                  </a:cubicBezTo>
                  <a:lnTo>
                    <a:pt x="608" y="1117"/>
                  </a:lnTo>
                  <a:cubicBezTo>
                    <a:pt x="656" y="1153"/>
                    <a:pt x="679" y="1165"/>
                    <a:pt x="715" y="1165"/>
                  </a:cubicBezTo>
                  <a:cubicBezTo>
                    <a:pt x="752" y="1152"/>
                    <a:pt x="789" y="1147"/>
                    <a:pt x="824" y="1147"/>
                  </a:cubicBezTo>
                  <a:cubicBezTo>
                    <a:pt x="927" y="1147"/>
                    <a:pt x="1026" y="1189"/>
                    <a:pt x="1132" y="1224"/>
                  </a:cubicBezTo>
                  <a:cubicBezTo>
                    <a:pt x="1229" y="1232"/>
                    <a:pt x="1321" y="1252"/>
                    <a:pt x="1416" y="1252"/>
                  </a:cubicBezTo>
                  <a:cubicBezTo>
                    <a:pt x="1459" y="1252"/>
                    <a:pt x="1503" y="1247"/>
                    <a:pt x="1549" y="1236"/>
                  </a:cubicBezTo>
                  <a:lnTo>
                    <a:pt x="1549" y="1236"/>
                  </a:lnTo>
                  <a:cubicBezTo>
                    <a:pt x="1549" y="1296"/>
                    <a:pt x="1489" y="1319"/>
                    <a:pt x="1465" y="1355"/>
                  </a:cubicBezTo>
                  <a:cubicBezTo>
                    <a:pt x="1465" y="1367"/>
                    <a:pt x="1465" y="1391"/>
                    <a:pt x="1489" y="1391"/>
                  </a:cubicBezTo>
                  <a:cubicBezTo>
                    <a:pt x="1505" y="1389"/>
                    <a:pt x="1522" y="1387"/>
                    <a:pt x="1538" y="1387"/>
                  </a:cubicBezTo>
                  <a:cubicBezTo>
                    <a:pt x="1607" y="1387"/>
                    <a:pt x="1675" y="1412"/>
                    <a:pt x="1703" y="1498"/>
                  </a:cubicBezTo>
                  <a:cubicBezTo>
                    <a:pt x="1703" y="1510"/>
                    <a:pt x="1727" y="1510"/>
                    <a:pt x="1739" y="1510"/>
                  </a:cubicBezTo>
                  <a:cubicBezTo>
                    <a:pt x="1787" y="1510"/>
                    <a:pt x="1846" y="1510"/>
                    <a:pt x="1870" y="1558"/>
                  </a:cubicBezTo>
                  <a:cubicBezTo>
                    <a:pt x="1928" y="1579"/>
                    <a:pt x="1982" y="1601"/>
                    <a:pt x="2037" y="1601"/>
                  </a:cubicBezTo>
                  <a:cubicBezTo>
                    <a:pt x="2072" y="1601"/>
                    <a:pt x="2107" y="1592"/>
                    <a:pt x="2144" y="1569"/>
                  </a:cubicBezTo>
                  <a:cubicBezTo>
                    <a:pt x="2215" y="1534"/>
                    <a:pt x="2287" y="1510"/>
                    <a:pt x="2334" y="1438"/>
                  </a:cubicBezTo>
                  <a:cubicBezTo>
                    <a:pt x="2334" y="1403"/>
                    <a:pt x="2346" y="1391"/>
                    <a:pt x="2346" y="1379"/>
                  </a:cubicBezTo>
                  <a:cubicBezTo>
                    <a:pt x="2382" y="1331"/>
                    <a:pt x="2358" y="1284"/>
                    <a:pt x="2358" y="1236"/>
                  </a:cubicBezTo>
                  <a:cubicBezTo>
                    <a:pt x="2382" y="1105"/>
                    <a:pt x="2323" y="1034"/>
                    <a:pt x="2180" y="1022"/>
                  </a:cubicBezTo>
                  <a:cubicBezTo>
                    <a:pt x="2156" y="1022"/>
                    <a:pt x="2120" y="998"/>
                    <a:pt x="2096" y="986"/>
                  </a:cubicBezTo>
                  <a:cubicBezTo>
                    <a:pt x="2084" y="974"/>
                    <a:pt x="2061" y="962"/>
                    <a:pt x="2049" y="962"/>
                  </a:cubicBezTo>
                  <a:cubicBezTo>
                    <a:pt x="1970" y="941"/>
                    <a:pt x="1896" y="936"/>
                    <a:pt x="1821" y="936"/>
                  </a:cubicBezTo>
                  <a:cubicBezTo>
                    <a:pt x="1771" y="936"/>
                    <a:pt x="1720" y="938"/>
                    <a:pt x="1668" y="938"/>
                  </a:cubicBezTo>
                  <a:cubicBezTo>
                    <a:pt x="1549" y="938"/>
                    <a:pt x="1430" y="926"/>
                    <a:pt x="1334" y="855"/>
                  </a:cubicBezTo>
                  <a:cubicBezTo>
                    <a:pt x="1315" y="852"/>
                    <a:pt x="1296" y="851"/>
                    <a:pt x="1276" y="851"/>
                  </a:cubicBezTo>
                  <a:cubicBezTo>
                    <a:pt x="1241" y="851"/>
                    <a:pt x="1204" y="854"/>
                    <a:pt x="1168" y="854"/>
                  </a:cubicBezTo>
                  <a:cubicBezTo>
                    <a:pt x="1146" y="854"/>
                    <a:pt x="1123" y="853"/>
                    <a:pt x="1102" y="850"/>
                  </a:cubicBezTo>
                  <a:lnTo>
                    <a:pt x="1102" y="850"/>
                  </a:lnTo>
                  <a:cubicBezTo>
                    <a:pt x="1209" y="811"/>
                    <a:pt x="1144" y="733"/>
                    <a:pt x="1144" y="676"/>
                  </a:cubicBezTo>
                  <a:cubicBezTo>
                    <a:pt x="1072" y="676"/>
                    <a:pt x="1096" y="629"/>
                    <a:pt x="1096" y="581"/>
                  </a:cubicBezTo>
                  <a:lnTo>
                    <a:pt x="1096" y="557"/>
                  </a:lnTo>
                  <a:cubicBezTo>
                    <a:pt x="1025" y="367"/>
                    <a:pt x="906" y="224"/>
                    <a:pt x="775" y="81"/>
                  </a:cubicBezTo>
                  <a:cubicBezTo>
                    <a:pt x="752" y="74"/>
                    <a:pt x="735" y="57"/>
                    <a:pt x="719" y="57"/>
                  </a:cubicBezTo>
                  <a:cubicBezTo>
                    <a:pt x="709" y="57"/>
                    <a:pt x="700" y="63"/>
                    <a:pt x="691" y="81"/>
                  </a:cubicBezTo>
                  <a:cubicBezTo>
                    <a:pt x="685" y="97"/>
                    <a:pt x="682" y="110"/>
                    <a:pt x="682" y="123"/>
                  </a:cubicBezTo>
                  <a:lnTo>
                    <a:pt x="682" y="123"/>
                  </a:lnTo>
                  <a:cubicBezTo>
                    <a:pt x="680" y="110"/>
                    <a:pt x="679" y="96"/>
                    <a:pt x="679" y="81"/>
                  </a:cubicBezTo>
                  <a:cubicBezTo>
                    <a:pt x="679" y="41"/>
                    <a:pt x="669" y="1"/>
                    <a:pt x="636" y="1"/>
                  </a:cubicBez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buFont typeface="Arial"/>
                <a:buNone/>
                <a:defRPr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84" name="Google Shape;184;p11"/>
            <p:cNvSpPr/>
            <p:nvPr/>
          </p:nvSpPr>
          <p:spPr>
            <a:xfrm>
              <a:off x="5526875" y="2776075"/>
              <a:ext cx="147300" cy="98700"/>
            </a:xfrm>
            <a:custGeom>
              <a:avLst/>
              <a:gdLst/>
              <a:ahLst/>
              <a:cxnLst/>
              <a:rect l="l" t="t" r="r" b="b"/>
              <a:pathLst>
                <a:path w="5892" h="3948" extrusionOk="0">
                  <a:moveTo>
                    <a:pt x="3155" y="0"/>
                  </a:moveTo>
                  <a:cubicBezTo>
                    <a:pt x="3069" y="33"/>
                    <a:pt x="2972" y="85"/>
                    <a:pt x="2883" y="85"/>
                  </a:cubicBezTo>
                  <a:cubicBezTo>
                    <a:pt x="2875" y="85"/>
                    <a:pt x="2866" y="85"/>
                    <a:pt x="2858" y="83"/>
                  </a:cubicBezTo>
                  <a:cubicBezTo>
                    <a:pt x="2753" y="73"/>
                    <a:pt x="2649" y="69"/>
                    <a:pt x="2544" y="69"/>
                  </a:cubicBezTo>
                  <a:cubicBezTo>
                    <a:pt x="2292" y="69"/>
                    <a:pt x="2042" y="94"/>
                    <a:pt x="1798" y="119"/>
                  </a:cubicBezTo>
                  <a:cubicBezTo>
                    <a:pt x="1679" y="119"/>
                    <a:pt x="1572" y="155"/>
                    <a:pt x="1453" y="155"/>
                  </a:cubicBezTo>
                  <a:cubicBezTo>
                    <a:pt x="1414" y="170"/>
                    <a:pt x="1376" y="177"/>
                    <a:pt x="1337" y="177"/>
                  </a:cubicBezTo>
                  <a:cubicBezTo>
                    <a:pt x="1257" y="177"/>
                    <a:pt x="1176" y="148"/>
                    <a:pt x="1096" y="107"/>
                  </a:cubicBezTo>
                  <a:cubicBezTo>
                    <a:pt x="1050" y="98"/>
                    <a:pt x="1005" y="75"/>
                    <a:pt x="960" y="75"/>
                  </a:cubicBezTo>
                  <a:cubicBezTo>
                    <a:pt x="946" y="75"/>
                    <a:pt x="931" y="78"/>
                    <a:pt x="917" y="83"/>
                  </a:cubicBezTo>
                  <a:cubicBezTo>
                    <a:pt x="750" y="143"/>
                    <a:pt x="572" y="119"/>
                    <a:pt x="429" y="226"/>
                  </a:cubicBezTo>
                  <a:cubicBezTo>
                    <a:pt x="357" y="238"/>
                    <a:pt x="298" y="274"/>
                    <a:pt x="215" y="286"/>
                  </a:cubicBezTo>
                  <a:cubicBezTo>
                    <a:pt x="203" y="334"/>
                    <a:pt x="238" y="357"/>
                    <a:pt x="250" y="393"/>
                  </a:cubicBezTo>
                  <a:cubicBezTo>
                    <a:pt x="274" y="417"/>
                    <a:pt x="334" y="464"/>
                    <a:pt x="298" y="512"/>
                  </a:cubicBezTo>
                  <a:cubicBezTo>
                    <a:pt x="282" y="529"/>
                    <a:pt x="267" y="535"/>
                    <a:pt x="254" y="535"/>
                  </a:cubicBezTo>
                  <a:cubicBezTo>
                    <a:pt x="220" y="535"/>
                    <a:pt x="196" y="490"/>
                    <a:pt x="179" y="464"/>
                  </a:cubicBezTo>
                  <a:cubicBezTo>
                    <a:pt x="153" y="456"/>
                    <a:pt x="133" y="422"/>
                    <a:pt x="102" y="422"/>
                  </a:cubicBezTo>
                  <a:cubicBezTo>
                    <a:pt x="90" y="422"/>
                    <a:pt x="76" y="427"/>
                    <a:pt x="60" y="441"/>
                  </a:cubicBezTo>
                  <a:lnTo>
                    <a:pt x="24" y="464"/>
                  </a:lnTo>
                  <a:cubicBezTo>
                    <a:pt x="24" y="512"/>
                    <a:pt x="12" y="536"/>
                    <a:pt x="0" y="584"/>
                  </a:cubicBezTo>
                  <a:lnTo>
                    <a:pt x="0" y="679"/>
                  </a:lnTo>
                  <a:cubicBezTo>
                    <a:pt x="18" y="661"/>
                    <a:pt x="42" y="652"/>
                    <a:pt x="66" y="652"/>
                  </a:cubicBezTo>
                  <a:cubicBezTo>
                    <a:pt x="90" y="652"/>
                    <a:pt x="113" y="661"/>
                    <a:pt x="131" y="679"/>
                  </a:cubicBezTo>
                  <a:cubicBezTo>
                    <a:pt x="131" y="691"/>
                    <a:pt x="119" y="750"/>
                    <a:pt x="96" y="774"/>
                  </a:cubicBezTo>
                  <a:cubicBezTo>
                    <a:pt x="84" y="810"/>
                    <a:pt x="36" y="857"/>
                    <a:pt x="119" y="881"/>
                  </a:cubicBezTo>
                  <a:cubicBezTo>
                    <a:pt x="24" y="929"/>
                    <a:pt x="250" y="1036"/>
                    <a:pt x="84" y="1048"/>
                  </a:cubicBezTo>
                  <a:cubicBezTo>
                    <a:pt x="72" y="1167"/>
                    <a:pt x="179" y="1155"/>
                    <a:pt x="238" y="1191"/>
                  </a:cubicBezTo>
                  <a:cubicBezTo>
                    <a:pt x="453" y="1250"/>
                    <a:pt x="453" y="1250"/>
                    <a:pt x="334" y="1417"/>
                  </a:cubicBezTo>
                  <a:cubicBezTo>
                    <a:pt x="262" y="1572"/>
                    <a:pt x="274" y="1727"/>
                    <a:pt x="298" y="1893"/>
                  </a:cubicBezTo>
                  <a:cubicBezTo>
                    <a:pt x="274" y="1941"/>
                    <a:pt x="274" y="1988"/>
                    <a:pt x="262" y="2024"/>
                  </a:cubicBezTo>
                  <a:cubicBezTo>
                    <a:pt x="310" y="2131"/>
                    <a:pt x="417" y="2119"/>
                    <a:pt x="488" y="2167"/>
                  </a:cubicBezTo>
                  <a:cubicBezTo>
                    <a:pt x="572" y="2191"/>
                    <a:pt x="655" y="2239"/>
                    <a:pt x="750" y="2239"/>
                  </a:cubicBezTo>
                  <a:cubicBezTo>
                    <a:pt x="798" y="2239"/>
                    <a:pt x="858" y="2239"/>
                    <a:pt x="905" y="2227"/>
                  </a:cubicBezTo>
                  <a:cubicBezTo>
                    <a:pt x="965" y="2203"/>
                    <a:pt x="1012" y="2203"/>
                    <a:pt x="1048" y="2191"/>
                  </a:cubicBezTo>
                  <a:cubicBezTo>
                    <a:pt x="1155" y="2191"/>
                    <a:pt x="1250" y="2167"/>
                    <a:pt x="1334" y="2131"/>
                  </a:cubicBezTo>
                  <a:cubicBezTo>
                    <a:pt x="1381" y="2119"/>
                    <a:pt x="1441" y="2119"/>
                    <a:pt x="1489" y="2108"/>
                  </a:cubicBezTo>
                  <a:cubicBezTo>
                    <a:pt x="1525" y="2094"/>
                    <a:pt x="1566" y="2091"/>
                    <a:pt x="1608" y="2091"/>
                  </a:cubicBezTo>
                  <a:cubicBezTo>
                    <a:pt x="1642" y="2091"/>
                    <a:pt x="1677" y="2093"/>
                    <a:pt x="1712" y="2093"/>
                  </a:cubicBezTo>
                  <a:cubicBezTo>
                    <a:pt x="1745" y="2093"/>
                    <a:pt x="1778" y="2091"/>
                    <a:pt x="1810" y="2084"/>
                  </a:cubicBezTo>
                  <a:cubicBezTo>
                    <a:pt x="1965" y="2084"/>
                    <a:pt x="2096" y="2108"/>
                    <a:pt x="2215" y="2167"/>
                  </a:cubicBezTo>
                  <a:cubicBezTo>
                    <a:pt x="2298" y="2191"/>
                    <a:pt x="2382" y="2227"/>
                    <a:pt x="2453" y="2262"/>
                  </a:cubicBezTo>
                  <a:cubicBezTo>
                    <a:pt x="2798" y="2489"/>
                    <a:pt x="3132" y="2727"/>
                    <a:pt x="3465" y="2953"/>
                  </a:cubicBezTo>
                  <a:cubicBezTo>
                    <a:pt x="3548" y="3001"/>
                    <a:pt x="3655" y="3060"/>
                    <a:pt x="3727" y="3131"/>
                  </a:cubicBezTo>
                  <a:cubicBezTo>
                    <a:pt x="3834" y="3191"/>
                    <a:pt x="3929" y="3251"/>
                    <a:pt x="4025" y="3322"/>
                  </a:cubicBezTo>
                  <a:cubicBezTo>
                    <a:pt x="4144" y="3382"/>
                    <a:pt x="4227" y="3489"/>
                    <a:pt x="4358" y="3501"/>
                  </a:cubicBezTo>
                  <a:cubicBezTo>
                    <a:pt x="4368" y="3499"/>
                    <a:pt x="4377" y="3498"/>
                    <a:pt x="4387" y="3498"/>
                  </a:cubicBezTo>
                  <a:cubicBezTo>
                    <a:pt x="4471" y="3498"/>
                    <a:pt x="4554" y="3558"/>
                    <a:pt x="4631" y="3558"/>
                  </a:cubicBezTo>
                  <a:cubicBezTo>
                    <a:pt x="4648" y="3558"/>
                    <a:pt x="4666" y="3555"/>
                    <a:pt x="4683" y="3547"/>
                  </a:cubicBezTo>
                  <a:lnTo>
                    <a:pt x="4683" y="3547"/>
                  </a:lnTo>
                  <a:cubicBezTo>
                    <a:pt x="4661" y="3562"/>
                    <a:pt x="4634" y="3581"/>
                    <a:pt x="4608" y="3608"/>
                  </a:cubicBezTo>
                  <a:cubicBezTo>
                    <a:pt x="4608" y="3620"/>
                    <a:pt x="4608" y="3620"/>
                    <a:pt x="4620" y="3643"/>
                  </a:cubicBezTo>
                  <a:cubicBezTo>
                    <a:pt x="4656" y="3655"/>
                    <a:pt x="4703" y="3655"/>
                    <a:pt x="4727" y="3667"/>
                  </a:cubicBezTo>
                  <a:cubicBezTo>
                    <a:pt x="4822" y="3715"/>
                    <a:pt x="4965" y="3679"/>
                    <a:pt x="5001" y="3834"/>
                  </a:cubicBezTo>
                  <a:lnTo>
                    <a:pt x="5037" y="3882"/>
                  </a:lnTo>
                  <a:cubicBezTo>
                    <a:pt x="5096" y="3932"/>
                    <a:pt x="5161" y="3947"/>
                    <a:pt x="5228" y="3947"/>
                  </a:cubicBezTo>
                  <a:cubicBezTo>
                    <a:pt x="5255" y="3947"/>
                    <a:pt x="5283" y="3945"/>
                    <a:pt x="5310" y="3941"/>
                  </a:cubicBezTo>
                  <a:cubicBezTo>
                    <a:pt x="5430" y="3905"/>
                    <a:pt x="5560" y="3893"/>
                    <a:pt x="5680" y="3882"/>
                  </a:cubicBezTo>
                  <a:cubicBezTo>
                    <a:pt x="5799" y="3846"/>
                    <a:pt x="5834" y="3739"/>
                    <a:pt x="5834" y="3643"/>
                  </a:cubicBezTo>
                  <a:lnTo>
                    <a:pt x="5834" y="3524"/>
                  </a:lnTo>
                  <a:cubicBezTo>
                    <a:pt x="5811" y="3310"/>
                    <a:pt x="5834" y="3120"/>
                    <a:pt x="5834" y="2905"/>
                  </a:cubicBezTo>
                  <a:cubicBezTo>
                    <a:pt x="5799" y="2846"/>
                    <a:pt x="5811" y="2786"/>
                    <a:pt x="5799" y="2727"/>
                  </a:cubicBezTo>
                  <a:cubicBezTo>
                    <a:pt x="5775" y="2597"/>
                    <a:pt x="5891" y="2468"/>
                    <a:pt x="5790" y="2327"/>
                  </a:cubicBezTo>
                  <a:lnTo>
                    <a:pt x="5790" y="2327"/>
                  </a:lnTo>
                  <a:cubicBezTo>
                    <a:pt x="5793" y="2329"/>
                    <a:pt x="5796" y="2330"/>
                    <a:pt x="5800" y="2330"/>
                  </a:cubicBezTo>
                  <a:cubicBezTo>
                    <a:pt x="5803" y="2330"/>
                    <a:pt x="5807" y="2328"/>
                    <a:pt x="5811" y="2322"/>
                  </a:cubicBezTo>
                  <a:cubicBezTo>
                    <a:pt x="5834" y="2310"/>
                    <a:pt x="5846" y="2298"/>
                    <a:pt x="5846" y="2286"/>
                  </a:cubicBezTo>
                  <a:cubicBezTo>
                    <a:pt x="5846" y="2167"/>
                    <a:pt x="5811" y="2060"/>
                    <a:pt x="5775" y="1953"/>
                  </a:cubicBezTo>
                  <a:cubicBezTo>
                    <a:pt x="5727" y="1917"/>
                    <a:pt x="5668" y="1881"/>
                    <a:pt x="5596" y="1881"/>
                  </a:cubicBezTo>
                  <a:cubicBezTo>
                    <a:pt x="5553" y="1886"/>
                    <a:pt x="5511" y="1893"/>
                    <a:pt x="5472" y="1893"/>
                  </a:cubicBezTo>
                  <a:cubicBezTo>
                    <a:pt x="5416" y="1893"/>
                    <a:pt x="5365" y="1878"/>
                    <a:pt x="5322" y="1822"/>
                  </a:cubicBezTo>
                  <a:cubicBezTo>
                    <a:pt x="5382" y="1810"/>
                    <a:pt x="5441" y="1786"/>
                    <a:pt x="5418" y="1715"/>
                  </a:cubicBezTo>
                  <a:cubicBezTo>
                    <a:pt x="4977" y="1298"/>
                    <a:pt x="4489" y="976"/>
                    <a:pt x="4013" y="595"/>
                  </a:cubicBezTo>
                  <a:cubicBezTo>
                    <a:pt x="3941" y="595"/>
                    <a:pt x="3870" y="584"/>
                    <a:pt x="3834" y="512"/>
                  </a:cubicBezTo>
                  <a:cubicBezTo>
                    <a:pt x="3763" y="393"/>
                    <a:pt x="3655" y="286"/>
                    <a:pt x="3536" y="214"/>
                  </a:cubicBezTo>
                  <a:cubicBezTo>
                    <a:pt x="3417" y="143"/>
                    <a:pt x="3310" y="24"/>
                    <a:pt x="3155" y="0"/>
                  </a:cubicBez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buFont typeface="Arial"/>
                <a:buNone/>
                <a:defRPr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85" name="Google Shape;185;p11"/>
            <p:cNvSpPr/>
            <p:nvPr/>
          </p:nvSpPr>
          <p:spPr>
            <a:xfrm>
              <a:off x="4764500" y="3140575"/>
              <a:ext cx="117375" cy="110700"/>
            </a:xfrm>
            <a:custGeom>
              <a:avLst/>
              <a:gdLst/>
              <a:ahLst/>
              <a:cxnLst/>
              <a:rect l="l" t="t" r="r" b="b"/>
              <a:pathLst>
                <a:path w="4695" h="4428" extrusionOk="0">
                  <a:moveTo>
                    <a:pt x="3688" y="1"/>
                  </a:moveTo>
                  <a:cubicBezTo>
                    <a:pt x="3645" y="1"/>
                    <a:pt x="3599" y="10"/>
                    <a:pt x="3551" y="29"/>
                  </a:cubicBezTo>
                  <a:cubicBezTo>
                    <a:pt x="3448" y="113"/>
                    <a:pt x="3345" y="190"/>
                    <a:pt x="3208" y="190"/>
                  </a:cubicBezTo>
                  <a:cubicBezTo>
                    <a:pt x="3170" y="190"/>
                    <a:pt x="3130" y="185"/>
                    <a:pt x="3087" y="172"/>
                  </a:cubicBezTo>
                  <a:cubicBezTo>
                    <a:pt x="3063" y="172"/>
                    <a:pt x="3016" y="184"/>
                    <a:pt x="2992" y="208"/>
                  </a:cubicBezTo>
                  <a:cubicBezTo>
                    <a:pt x="2813" y="255"/>
                    <a:pt x="2647" y="315"/>
                    <a:pt x="2492" y="446"/>
                  </a:cubicBezTo>
                  <a:cubicBezTo>
                    <a:pt x="2468" y="482"/>
                    <a:pt x="2408" y="529"/>
                    <a:pt x="2468" y="589"/>
                  </a:cubicBezTo>
                  <a:cubicBezTo>
                    <a:pt x="2492" y="636"/>
                    <a:pt x="2468" y="648"/>
                    <a:pt x="2432" y="648"/>
                  </a:cubicBezTo>
                  <a:cubicBezTo>
                    <a:pt x="2397" y="648"/>
                    <a:pt x="2349" y="624"/>
                    <a:pt x="2301" y="624"/>
                  </a:cubicBezTo>
                  <a:cubicBezTo>
                    <a:pt x="2285" y="624"/>
                    <a:pt x="2264" y="630"/>
                    <a:pt x="2248" y="630"/>
                  </a:cubicBezTo>
                  <a:cubicBezTo>
                    <a:pt x="2240" y="630"/>
                    <a:pt x="2234" y="628"/>
                    <a:pt x="2230" y="624"/>
                  </a:cubicBezTo>
                  <a:cubicBezTo>
                    <a:pt x="2186" y="603"/>
                    <a:pt x="2146" y="592"/>
                    <a:pt x="2108" y="592"/>
                  </a:cubicBezTo>
                  <a:cubicBezTo>
                    <a:pt x="2044" y="592"/>
                    <a:pt x="1989" y="624"/>
                    <a:pt x="1944" y="684"/>
                  </a:cubicBezTo>
                  <a:cubicBezTo>
                    <a:pt x="1916" y="712"/>
                    <a:pt x="1892" y="723"/>
                    <a:pt x="1868" y="723"/>
                  </a:cubicBezTo>
                  <a:cubicBezTo>
                    <a:pt x="1851" y="723"/>
                    <a:pt x="1833" y="718"/>
                    <a:pt x="1813" y="708"/>
                  </a:cubicBezTo>
                  <a:cubicBezTo>
                    <a:pt x="1779" y="691"/>
                    <a:pt x="1746" y="674"/>
                    <a:pt x="1716" y="674"/>
                  </a:cubicBezTo>
                  <a:cubicBezTo>
                    <a:pt x="1704" y="674"/>
                    <a:pt x="1693" y="677"/>
                    <a:pt x="1682" y="684"/>
                  </a:cubicBezTo>
                  <a:cubicBezTo>
                    <a:pt x="1646" y="696"/>
                    <a:pt x="1623" y="708"/>
                    <a:pt x="1623" y="755"/>
                  </a:cubicBezTo>
                  <a:cubicBezTo>
                    <a:pt x="1640" y="806"/>
                    <a:pt x="1632" y="821"/>
                    <a:pt x="1606" y="821"/>
                  </a:cubicBezTo>
                  <a:cubicBezTo>
                    <a:pt x="1595" y="821"/>
                    <a:pt x="1580" y="818"/>
                    <a:pt x="1563" y="815"/>
                  </a:cubicBezTo>
                  <a:cubicBezTo>
                    <a:pt x="1539" y="827"/>
                    <a:pt x="1527" y="827"/>
                    <a:pt x="1515" y="839"/>
                  </a:cubicBezTo>
                  <a:cubicBezTo>
                    <a:pt x="1361" y="993"/>
                    <a:pt x="1230" y="1113"/>
                    <a:pt x="1051" y="1220"/>
                  </a:cubicBezTo>
                  <a:cubicBezTo>
                    <a:pt x="980" y="1255"/>
                    <a:pt x="920" y="1315"/>
                    <a:pt x="908" y="1410"/>
                  </a:cubicBezTo>
                  <a:cubicBezTo>
                    <a:pt x="884" y="1458"/>
                    <a:pt x="884" y="1482"/>
                    <a:pt x="884" y="1529"/>
                  </a:cubicBezTo>
                  <a:cubicBezTo>
                    <a:pt x="908" y="1636"/>
                    <a:pt x="884" y="1732"/>
                    <a:pt x="908" y="1827"/>
                  </a:cubicBezTo>
                  <a:cubicBezTo>
                    <a:pt x="932" y="1898"/>
                    <a:pt x="920" y="1958"/>
                    <a:pt x="932" y="2029"/>
                  </a:cubicBezTo>
                  <a:cubicBezTo>
                    <a:pt x="968" y="2089"/>
                    <a:pt x="968" y="2172"/>
                    <a:pt x="980" y="2244"/>
                  </a:cubicBezTo>
                  <a:cubicBezTo>
                    <a:pt x="990" y="2317"/>
                    <a:pt x="973" y="2353"/>
                    <a:pt x="905" y="2353"/>
                  </a:cubicBezTo>
                  <a:cubicBezTo>
                    <a:pt x="895" y="2353"/>
                    <a:pt x="884" y="2352"/>
                    <a:pt x="873" y="2351"/>
                  </a:cubicBezTo>
                  <a:lnTo>
                    <a:pt x="742" y="2351"/>
                  </a:lnTo>
                  <a:cubicBezTo>
                    <a:pt x="730" y="2351"/>
                    <a:pt x="706" y="2363"/>
                    <a:pt x="694" y="2363"/>
                  </a:cubicBezTo>
                  <a:cubicBezTo>
                    <a:pt x="646" y="2375"/>
                    <a:pt x="622" y="2410"/>
                    <a:pt x="587" y="2434"/>
                  </a:cubicBezTo>
                  <a:cubicBezTo>
                    <a:pt x="570" y="2485"/>
                    <a:pt x="529" y="2500"/>
                    <a:pt x="490" y="2500"/>
                  </a:cubicBezTo>
                  <a:cubicBezTo>
                    <a:pt x="473" y="2500"/>
                    <a:pt x="458" y="2497"/>
                    <a:pt x="444" y="2494"/>
                  </a:cubicBezTo>
                  <a:cubicBezTo>
                    <a:pt x="414" y="2488"/>
                    <a:pt x="386" y="2485"/>
                    <a:pt x="359" y="2485"/>
                  </a:cubicBezTo>
                  <a:cubicBezTo>
                    <a:pt x="277" y="2485"/>
                    <a:pt x="206" y="2506"/>
                    <a:pt x="134" y="2506"/>
                  </a:cubicBezTo>
                  <a:cubicBezTo>
                    <a:pt x="111" y="2506"/>
                    <a:pt x="111" y="2506"/>
                    <a:pt x="99" y="2529"/>
                  </a:cubicBezTo>
                  <a:cubicBezTo>
                    <a:pt x="15" y="2613"/>
                    <a:pt x="111" y="2672"/>
                    <a:pt x="134" y="2744"/>
                  </a:cubicBezTo>
                  <a:cubicBezTo>
                    <a:pt x="134" y="2827"/>
                    <a:pt x="87" y="2898"/>
                    <a:pt x="99" y="2970"/>
                  </a:cubicBezTo>
                  <a:cubicBezTo>
                    <a:pt x="111" y="3065"/>
                    <a:pt x="158" y="3137"/>
                    <a:pt x="170" y="3208"/>
                  </a:cubicBezTo>
                  <a:cubicBezTo>
                    <a:pt x="156" y="3194"/>
                    <a:pt x="144" y="3190"/>
                    <a:pt x="132" y="3190"/>
                  </a:cubicBezTo>
                  <a:cubicBezTo>
                    <a:pt x="101" y="3190"/>
                    <a:pt x="73" y="3220"/>
                    <a:pt x="39" y="3220"/>
                  </a:cubicBezTo>
                  <a:cubicBezTo>
                    <a:pt x="27" y="3244"/>
                    <a:pt x="27" y="3268"/>
                    <a:pt x="39" y="3279"/>
                  </a:cubicBezTo>
                  <a:cubicBezTo>
                    <a:pt x="49" y="3297"/>
                    <a:pt x="50" y="3302"/>
                    <a:pt x="45" y="3302"/>
                  </a:cubicBezTo>
                  <a:cubicBezTo>
                    <a:pt x="38" y="3302"/>
                    <a:pt x="19" y="3288"/>
                    <a:pt x="9" y="3288"/>
                  </a:cubicBezTo>
                  <a:cubicBezTo>
                    <a:pt x="3" y="3288"/>
                    <a:pt x="0" y="3292"/>
                    <a:pt x="3" y="3303"/>
                  </a:cubicBezTo>
                  <a:cubicBezTo>
                    <a:pt x="3" y="3375"/>
                    <a:pt x="87" y="3601"/>
                    <a:pt x="99" y="3625"/>
                  </a:cubicBezTo>
                  <a:cubicBezTo>
                    <a:pt x="99" y="3625"/>
                    <a:pt x="93" y="3619"/>
                    <a:pt x="83" y="3619"/>
                  </a:cubicBezTo>
                  <a:cubicBezTo>
                    <a:pt x="77" y="3619"/>
                    <a:pt x="71" y="3621"/>
                    <a:pt x="63" y="3625"/>
                  </a:cubicBezTo>
                  <a:cubicBezTo>
                    <a:pt x="51" y="3649"/>
                    <a:pt x="51" y="3672"/>
                    <a:pt x="51" y="3684"/>
                  </a:cubicBezTo>
                  <a:cubicBezTo>
                    <a:pt x="75" y="3744"/>
                    <a:pt x="87" y="3803"/>
                    <a:pt x="158" y="3815"/>
                  </a:cubicBezTo>
                  <a:cubicBezTo>
                    <a:pt x="194" y="3815"/>
                    <a:pt x="206" y="3839"/>
                    <a:pt x="218" y="3839"/>
                  </a:cubicBezTo>
                  <a:cubicBezTo>
                    <a:pt x="235" y="3836"/>
                    <a:pt x="248" y="3834"/>
                    <a:pt x="260" y="3834"/>
                  </a:cubicBezTo>
                  <a:cubicBezTo>
                    <a:pt x="286" y="3834"/>
                    <a:pt x="300" y="3843"/>
                    <a:pt x="325" y="3851"/>
                  </a:cubicBezTo>
                  <a:cubicBezTo>
                    <a:pt x="337" y="3863"/>
                    <a:pt x="337" y="3887"/>
                    <a:pt x="349" y="3887"/>
                  </a:cubicBezTo>
                  <a:cubicBezTo>
                    <a:pt x="396" y="3899"/>
                    <a:pt x="444" y="3899"/>
                    <a:pt x="444" y="3946"/>
                  </a:cubicBezTo>
                  <a:cubicBezTo>
                    <a:pt x="483" y="3985"/>
                    <a:pt x="511" y="4034"/>
                    <a:pt x="556" y="4034"/>
                  </a:cubicBezTo>
                  <a:cubicBezTo>
                    <a:pt x="580" y="4034"/>
                    <a:pt x="609" y="4019"/>
                    <a:pt x="646" y="3982"/>
                  </a:cubicBezTo>
                  <a:cubicBezTo>
                    <a:pt x="670" y="3946"/>
                    <a:pt x="682" y="3899"/>
                    <a:pt x="706" y="3863"/>
                  </a:cubicBezTo>
                  <a:cubicBezTo>
                    <a:pt x="765" y="3827"/>
                    <a:pt x="825" y="3827"/>
                    <a:pt x="896" y="3803"/>
                  </a:cubicBezTo>
                  <a:cubicBezTo>
                    <a:pt x="896" y="3803"/>
                    <a:pt x="920" y="3791"/>
                    <a:pt x="932" y="3791"/>
                  </a:cubicBezTo>
                  <a:cubicBezTo>
                    <a:pt x="961" y="3769"/>
                    <a:pt x="987" y="3751"/>
                    <a:pt x="1008" y="3751"/>
                  </a:cubicBezTo>
                  <a:cubicBezTo>
                    <a:pt x="1032" y="3751"/>
                    <a:pt x="1051" y="3772"/>
                    <a:pt x="1063" y="3827"/>
                  </a:cubicBezTo>
                  <a:lnTo>
                    <a:pt x="1063" y="3863"/>
                  </a:lnTo>
                  <a:cubicBezTo>
                    <a:pt x="1099" y="3911"/>
                    <a:pt x="1111" y="3958"/>
                    <a:pt x="1111" y="4006"/>
                  </a:cubicBezTo>
                  <a:cubicBezTo>
                    <a:pt x="1123" y="4030"/>
                    <a:pt x="1146" y="4030"/>
                    <a:pt x="1158" y="4041"/>
                  </a:cubicBezTo>
                  <a:lnTo>
                    <a:pt x="1218" y="4041"/>
                  </a:lnTo>
                  <a:cubicBezTo>
                    <a:pt x="1226" y="4038"/>
                    <a:pt x="1235" y="4036"/>
                    <a:pt x="1245" y="4036"/>
                  </a:cubicBezTo>
                  <a:cubicBezTo>
                    <a:pt x="1264" y="4036"/>
                    <a:pt x="1285" y="4041"/>
                    <a:pt x="1301" y="4041"/>
                  </a:cubicBezTo>
                  <a:cubicBezTo>
                    <a:pt x="1325" y="4047"/>
                    <a:pt x="1349" y="4050"/>
                    <a:pt x="1373" y="4050"/>
                  </a:cubicBezTo>
                  <a:cubicBezTo>
                    <a:pt x="1396" y="4050"/>
                    <a:pt x="1420" y="4047"/>
                    <a:pt x="1444" y="4041"/>
                  </a:cubicBezTo>
                  <a:cubicBezTo>
                    <a:pt x="1471" y="4028"/>
                    <a:pt x="1497" y="4022"/>
                    <a:pt x="1523" y="4022"/>
                  </a:cubicBezTo>
                  <a:cubicBezTo>
                    <a:pt x="1586" y="4022"/>
                    <a:pt x="1643" y="4058"/>
                    <a:pt x="1694" y="4101"/>
                  </a:cubicBezTo>
                  <a:cubicBezTo>
                    <a:pt x="1754" y="4149"/>
                    <a:pt x="1813" y="4232"/>
                    <a:pt x="1896" y="4268"/>
                  </a:cubicBezTo>
                  <a:cubicBezTo>
                    <a:pt x="1901" y="4269"/>
                    <a:pt x="1906" y="4270"/>
                    <a:pt x="1912" y="4270"/>
                  </a:cubicBezTo>
                  <a:cubicBezTo>
                    <a:pt x="1926" y="4270"/>
                    <a:pt x="1941" y="4266"/>
                    <a:pt x="1953" y="4266"/>
                  </a:cubicBezTo>
                  <a:cubicBezTo>
                    <a:pt x="1973" y="4266"/>
                    <a:pt x="1982" y="4276"/>
                    <a:pt x="1956" y="4327"/>
                  </a:cubicBezTo>
                  <a:lnTo>
                    <a:pt x="1992" y="4351"/>
                  </a:lnTo>
                  <a:cubicBezTo>
                    <a:pt x="2071" y="4400"/>
                    <a:pt x="2123" y="4427"/>
                    <a:pt x="2160" y="4427"/>
                  </a:cubicBezTo>
                  <a:cubicBezTo>
                    <a:pt x="2212" y="4427"/>
                    <a:pt x="2233" y="4374"/>
                    <a:pt x="2254" y="4256"/>
                  </a:cubicBezTo>
                  <a:cubicBezTo>
                    <a:pt x="2254" y="4232"/>
                    <a:pt x="2277" y="4208"/>
                    <a:pt x="2277" y="4196"/>
                  </a:cubicBezTo>
                  <a:cubicBezTo>
                    <a:pt x="2289" y="4113"/>
                    <a:pt x="2301" y="4041"/>
                    <a:pt x="2337" y="3970"/>
                  </a:cubicBezTo>
                  <a:cubicBezTo>
                    <a:pt x="2349" y="3958"/>
                    <a:pt x="2349" y="3922"/>
                    <a:pt x="2361" y="3899"/>
                  </a:cubicBezTo>
                  <a:cubicBezTo>
                    <a:pt x="2373" y="3815"/>
                    <a:pt x="2432" y="3756"/>
                    <a:pt x="2408" y="3684"/>
                  </a:cubicBezTo>
                  <a:cubicBezTo>
                    <a:pt x="2343" y="3477"/>
                    <a:pt x="2397" y="3360"/>
                    <a:pt x="2562" y="3360"/>
                  </a:cubicBezTo>
                  <a:cubicBezTo>
                    <a:pt x="2578" y="3360"/>
                    <a:pt x="2594" y="3361"/>
                    <a:pt x="2611" y="3363"/>
                  </a:cubicBezTo>
                  <a:cubicBezTo>
                    <a:pt x="2671" y="3325"/>
                    <a:pt x="2721" y="3279"/>
                    <a:pt x="2774" y="3279"/>
                  </a:cubicBezTo>
                  <a:cubicBezTo>
                    <a:pt x="2805" y="3279"/>
                    <a:pt x="2837" y="3295"/>
                    <a:pt x="2873" y="3339"/>
                  </a:cubicBezTo>
                  <a:cubicBezTo>
                    <a:pt x="2883" y="3354"/>
                    <a:pt x="2897" y="3361"/>
                    <a:pt x="2913" y="3361"/>
                  </a:cubicBezTo>
                  <a:cubicBezTo>
                    <a:pt x="2936" y="3361"/>
                    <a:pt x="2964" y="3348"/>
                    <a:pt x="2992" y="3327"/>
                  </a:cubicBezTo>
                  <a:cubicBezTo>
                    <a:pt x="3051" y="3256"/>
                    <a:pt x="3147" y="3208"/>
                    <a:pt x="3230" y="3125"/>
                  </a:cubicBezTo>
                  <a:cubicBezTo>
                    <a:pt x="3240" y="3083"/>
                    <a:pt x="3233" y="3062"/>
                    <a:pt x="3217" y="3053"/>
                  </a:cubicBezTo>
                  <a:lnTo>
                    <a:pt x="3217" y="3053"/>
                  </a:lnTo>
                  <a:cubicBezTo>
                    <a:pt x="3268" y="3033"/>
                    <a:pt x="3291" y="2984"/>
                    <a:pt x="3266" y="2898"/>
                  </a:cubicBezTo>
                  <a:lnTo>
                    <a:pt x="3266" y="2898"/>
                  </a:lnTo>
                  <a:cubicBezTo>
                    <a:pt x="3275" y="2921"/>
                    <a:pt x="3289" y="2928"/>
                    <a:pt x="3305" y="2928"/>
                  </a:cubicBezTo>
                  <a:cubicBezTo>
                    <a:pt x="3330" y="2928"/>
                    <a:pt x="3358" y="2910"/>
                    <a:pt x="3373" y="2910"/>
                  </a:cubicBezTo>
                  <a:cubicBezTo>
                    <a:pt x="3468" y="2898"/>
                    <a:pt x="3504" y="2851"/>
                    <a:pt x="3540" y="2768"/>
                  </a:cubicBezTo>
                  <a:cubicBezTo>
                    <a:pt x="3550" y="2714"/>
                    <a:pt x="3580" y="2670"/>
                    <a:pt x="3637" y="2670"/>
                  </a:cubicBezTo>
                  <a:cubicBezTo>
                    <a:pt x="3644" y="2670"/>
                    <a:pt x="3651" y="2671"/>
                    <a:pt x="3659" y="2672"/>
                  </a:cubicBezTo>
                  <a:cubicBezTo>
                    <a:pt x="3742" y="2648"/>
                    <a:pt x="3766" y="2565"/>
                    <a:pt x="3790" y="2494"/>
                  </a:cubicBezTo>
                  <a:cubicBezTo>
                    <a:pt x="3801" y="2387"/>
                    <a:pt x="3849" y="2315"/>
                    <a:pt x="3956" y="2291"/>
                  </a:cubicBezTo>
                  <a:cubicBezTo>
                    <a:pt x="3980" y="2291"/>
                    <a:pt x="4004" y="2267"/>
                    <a:pt x="4016" y="2244"/>
                  </a:cubicBezTo>
                  <a:cubicBezTo>
                    <a:pt x="4028" y="2184"/>
                    <a:pt x="4087" y="2184"/>
                    <a:pt x="4135" y="2184"/>
                  </a:cubicBezTo>
                  <a:cubicBezTo>
                    <a:pt x="4159" y="2184"/>
                    <a:pt x="4194" y="2172"/>
                    <a:pt x="4218" y="2148"/>
                  </a:cubicBezTo>
                  <a:cubicBezTo>
                    <a:pt x="4361" y="2077"/>
                    <a:pt x="4385" y="1946"/>
                    <a:pt x="4397" y="1815"/>
                  </a:cubicBezTo>
                  <a:cubicBezTo>
                    <a:pt x="4421" y="1732"/>
                    <a:pt x="4444" y="1648"/>
                    <a:pt x="4504" y="1589"/>
                  </a:cubicBezTo>
                  <a:cubicBezTo>
                    <a:pt x="4516" y="1553"/>
                    <a:pt x="4552" y="1541"/>
                    <a:pt x="4563" y="1494"/>
                  </a:cubicBezTo>
                  <a:cubicBezTo>
                    <a:pt x="4563" y="1470"/>
                    <a:pt x="4599" y="1458"/>
                    <a:pt x="4623" y="1458"/>
                  </a:cubicBezTo>
                  <a:cubicBezTo>
                    <a:pt x="4659" y="1458"/>
                    <a:pt x="4683" y="1434"/>
                    <a:pt x="4694" y="1422"/>
                  </a:cubicBezTo>
                  <a:cubicBezTo>
                    <a:pt x="4683" y="1291"/>
                    <a:pt x="4671" y="1160"/>
                    <a:pt x="4683" y="1017"/>
                  </a:cubicBezTo>
                  <a:cubicBezTo>
                    <a:pt x="4683" y="958"/>
                    <a:pt x="4671" y="922"/>
                    <a:pt x="4659" y="863"/>
                  </a:cubicBezTo>
                  <a:cubicBezTo>
                    <a:pt x="4635" y="743"/>
                    <a:pt x="4575" y="636"/>
                    <a:pt x="4623" y="517"/>
                  </a:cubicBezTo>
                  <a:cubicBezTo>
                    <a:pt x="4623" y="482"/>
                    <a:pt x="4623" y="458"/>
                    <a:pt x="4611" y="422"/>
                  </a:cubicBezTo>
                  <a:cubicBezTo>
                    <a:pt x="4516" y="303"/>
                    <a:pt x="4397" y="231"/>
                    <a:pt x="4254" y="220"/>
                  </a:cubicBezTo>
                  <a:cubicBezTo>
                    <a:pt x="4099" y="208"/>
                    <a:pt x="3980" y="160"/>
                    <a:pt x="3861" y="65"/>
                  </a:cubicBezTo>
                  <a:cubicBezTo>
                    <a:pt x="3811" y="22"/>
                    <a:pt x="3752" y="1"/>
                    <a:pt x="3688" y="1"/>
                  </a:cubicBez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buFont typeface="Arial"/>
                <a:buNone/>
                <a:defRPr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86" name="Google Shape;186;p11"/>
            <p:cNvSpPr/>
            <p:nvPr/>
          </p:nvSpPr>
          <p:spPr>
            <a:xfrm>
              <a:off x="1906475" y="1466675"/>
              <a:ext cx="3163525" cy="2660175"/>
            </a:xfrm>
            <a:custGeom>
              <a:avLst/>
              <a:gdLst/>
              <a:ahLst/>
              <a:cxnLst/>
              <a:rect l="l" t="t" r="r" b="b"/>
              <a:pathLst>
                <a:path w="126541" h="106407" extrusionOk="0">
                  <a:moveTo>
                    <a:pt x="17169" y="1"/>
                  </a:moveTo>
                  <a:lnTo>
                    <a:pt x="16836" y="60"/>
                  </a:lnTo>
                  <a:lnTo>
                    <a:pt x="16526" y="370"/>
                  </a:lnTo>
                  <a:lnTo>
                    <a:pt x="16169" y="572"/>
                  </a:lnTo>
                  <a:lnTo>
                    <a:pt x="15812" y="786"/>
                  </a:lnTo>
                  <a:lnTo>
                    <a:pt x="15610" y="834"/>
                  </a:lnTo>
                  <a:lnTo>
                    <a:pt x="15514" y="667"/>
                  </a:lnTo>
                  <a:lnTo>
                    <a:pt x="15121" y="72"/>
                  </a:lnTo>
                  <a:lnTo>
                    <a:pt x="14455" y="334"/>
                  </a:lnTo>
                  <a:lnTo>
                    <a:pt x="13752" y="906"/>
                  </a:lnTo>
                  <a:lnTo>
                    <a:pt x="13038" y="1394"/>
                  </a:lnTo>
                  <a:lnTo>
                    <a:pt x="12324" y="1739"/>
                  </a:lnTo>
                  <a:lnTo>
                    <a:pt x="11657" y="2156"/>
                  </a:lnTo>
                  <a:lnTo>
                    <a:pt x="11383" y="2334"/>
                  </a:lnTo>
                  <a:lnTo>
                    <a:pt x="11050" y="2358"/>
                  </a:lnTo>
                  <a:lnTo>
                    <a:pt x="10728" y="2596"/>
                  </a:lnTo>
                  <a:lnTo>
                    <a:pt x="10609" y="3049"/>
                  </a:lnTo>
                  <a:lnTo>
                    <a:pt x="10466" y="3251"/>
                  </a:lnTo>
                  <a:lnTo>
                    <a:pt x="10514" y="3549"/>
                  </a:lnTo>
                  <a:lnTo>
                    <a:pt x="10633" y="3608"/>
                  </a:lnTo>
                  <a:lnTo>
                    <a:pt x="10764" y="3584"/>
                  </a:lnTo>
                  <a:lnTo>
                    <a:pt x="10990" y="3525"/>
                  </a:lnTo>
                  <a:lnTo>
                    <a:pt x="11192" y="3608"/>
                  </a:lnTo>
                  <a:lnTo>
                    <a:pt x="10966" y="3834"/>
                  </a:lnTo>
                  <a:lnTo>
                    <a:pt x="10847" y="4073"/>
                  </a:lnTo>
                  <a:lnTo>
                    <a:pt x="11121" y="4263"/>
                  </a:lnTo>
                  <a:lnTo>
                    <a:pt x="11478" y="4346"/>
                  </a:lnTo>
                  <a:lnTo>
                    <a:pt x="11669" y="4323"/>
                  </a:lnTo>
                  <a:lnTo>
                    <a:pt x="11871" y="4299"/>
                  </a:lnTo>
                  <a:lnTo>
                    <a:pt x="11990" y="4358"/>
                  </a:lnTo>
                  <a:lnTo>
                    <a:pt x="12073" y="4466"/>
                  </a:lnTo>
                  <a:lnTo>
                    <a:pt x="11621" y="4835"/>
                  </a:lnTo>
                  <a:lnTo>
                    <a:pt x="11073" y="5001"/>
                  </a:lnTo>
                  <a:lnTo>
                    <a:pt x="10383" y="4727"/>
                  </a:lnTo>
                  <a:lnTo>
                    <a:pt x="9871" y="5454"/>
                  </a:lnTo>
                  <a:lnTo>
                    <a:pt x="9597" y="4739"/>
                  </a:lnTo>
                  <a:lnTo>
                    <a:pt x="9061" y="4942"/>
                  </a:lnTo>
                  <a:lnTo>
                    <a:pt x="8228" y="5335"/>
                  </a:lnTo>
                  <a:lnTo>
                    <a:pt x="7323" y="5454"/>
                  </a:lnTo>
                  <a:lnTo>
                    <a:pt x="6656" y="5537"/>
                  </a:lnTo>
                  <a:lnTo>
                    <a:pt x="6001" y="5478"/>
                  </a:lnTo>
                  <a:lnTo>
                    <a:pt x="5537" y="5073"/>
                  </a:lnTo>
                  <a:lnTo>
                    <a:pt x="5263" y="4442"/>
                  </a:lnTo>
                  <a:lnTo>
                    <a:pt x="4954" y="5085"/>
                  </a:lnTo>
                  <a:lnTo>
                    <a:pt x="4334" y="5335"/>
                  </a:lnTo>
                  <a:lnTo>
                    <a:pt x="3822" y="5561"/>
                  </a:lnTo>
                  <a:lnTo>
                    <a:pt x="3953" y="6085"/>
                  </a:lnTo>
                  <a:lnTo>
                    <a:pt x="2858" y="6573"/>
                  </a:lnTo>
                  <a:lnTo>
                    <a:pt x="1679" y="6644"/>
                  </a:lnTo>
                  <a:lnTo>
                    <a:pt x="1536" y="6692"/>
                  </a:lnTo>
                  <a:lnTo>
                    <a:pt x="1382" y="6799"/>
                  </a:lnTo>
                  <a:lnTo>
                    <a:pt x="1215" y="6978"/>
                  </a:lnTo>
                  <a:lnTo>
                    <a:pt x="1203" y="7216"/>
                  </a:lnTo>
                  <a:lnTo>
                    <a:pt x="1358" y="7394"/>
                  </a:lnTo>
                  <a:lnTo>
                    <a:pt x="1596" y="7383"/>
                  </a:lnTo>
                  <a:lnTo>
                    <a:pt x="1751" y="7347"/>
                  </a:lnTo>
                  <a:lnTo>
                    <a:pt x="1929" y="7442"/>
                  </a:lnTo>
                  <a:lnTo>
                    <a:pt x="1203" y="7883"/>
                  </a:lnTo>
                  <a:lnTo>
                    <a:pt x="429" y="8359"/>
                  </a:lnTo>
                  <a:lnTo>
                    <a:pt x="298" y="8537"/>
                  </a:lnTo>
                  <a:lnTo>
                    <a:pt x="310" y="8776"/>
                  </a:lnTo>
                  <a:lnTo>
                    <a:pt x="524" y="9228"/>
                  </a:lnTo>
                  <a:lnTo>
                    <a:pt x="239" y="9657"/>
                  </a:lnTo>
                  <a:lnTo>
                    <a:pt x="120" y="9847"/>
                  </a:lnTo>
                  <a:lnTo>
                    <a:pt x="60" y="10097"/>
                  </a:lnTo>
                  <a:lnTo>
                    <a:pt x="1" y="10454"/>
                  </a:lnTo>
                  <a:lnTo>
                    <a:pt x="155" y="10740"/>
                  </a:lnTo>
                  <a:lnTo>
                    <a:pt x="393" y="10692"/>
                  </a:lnTo>
                  <a:lnTo>
                    <a:pt x="584" y="10478"/>
                  </a:lnTo>
                  <a:lnTo>
                    <a:pt x="965" y="10264"/>
                  </a:lnTo>
                  <a:lnTo>
                    <a:pt x="1370" y="10300"/>
                  </a:lnTo>
                  <a:lnTo>
                    <a:pt x="1489" y="10538"/>
                  </a:lnTo>
                  <a:lnTo>
                    <a:pt x="1370" y="10800"/>
                  </a:lnTo>
                  <a:lnTo>
                    <a:pt x="1465" y="11097"/>
                  </a:lnTo>
                  <a:lnTo>
                    <a:pt x="1656" y="11347"/>
                  </a:lnTo>
                  <a:lnTo>
                    <a:pt x="1798" y="11526"/>
                  </a:lnTo>
                  <a:lnTo>
                    <a:pt x="1703" y="11740"/>
                  </a:lnTo>
                  <a:lnTo>
                    <a:pt x="1441" y="12097"/>
                  </a:lnTo>
                  <a:lnTo>
                    <a:pt x="1620" y="12502"/>
                  </a:lnTo>
                  <a:lnTo>
                    <a:pt x="2001" y="12586"/>
                  </a:lnTo>
                  <a:lnTo>
                    <a:pt x="2263" y="12300"/>
                  </a:lnTo>
                  <a:lnTo>
                    <a:pt x="2727" y="12181"/>
                  </a:lnTo>
                  <a:lnTo>
                    <a:pt x="3096" y="12466"/>
                  </a:lnTo>
                  <a:lnTo>
                    <a:pt x="3132" y="12752"/>
                  </a:lnTo>
                  <a:lnTo>
                    <a:pt x="2858" y="12895"/>
                  </a:lnTo>
                  <a:lnTo>
                    <a:pt x="2120" y="13812"/>
                  </a:lnTo>
                  <a:cubicBezTo>
                    <a:pt x="2009" y="14651"/>
                    <a:pt x="2082" y="15537"/>
                    <a:pt x="2508" y="15537"/>
                  </a:cubicBezTo>
                  <a:cubicBezTo>
                    <a:pt x="2722" y="15537"/>
                    <a:pt x="3026" y="15311"/>
                    <a:pt x="3441" y="14741"/>
                  </a:cubicBezTo>
                  <a:lnTo>
                    <a:pt x="4180" y="14669"/>
                  </a:lnTo>
                  <a:lnTo>
                    <a:pt x="4227" y="14645"/>
                  </a:lnTo>
                  <a:lnTo>
                    <a:pt x="4287" y="14586"/>
                  </a:lnTo>
                  <a:lnTo>
                    <a:pt x="4501" y="14360"/>
                  </a:lnTo>
                  <a:lnTo>
                    <a:pt x="4763" y="14467"/>
                  </a:lnTo>
                  <a:lnTo>
                    <a:pt x="4918" y="14800"/>
                  </a:lnTo>
                  <a:lnTo>
                    <a:pt x="4704" y="15122"/>
                  </a:lnTo>
                  <a:lnTo>
                    <a:pt x="4453" y="15312"/>
                  </a:lnTo>
                  <a:lnTo>
                    <a:pt x="4358" y="15610"/>
                  </a:lnTo>
                  <a:lnTo>
                    <a:pt x="4299" y="16086"/>
                  </a:lnTo>
                  <a:lnTo>
                    <a:pt x="3918" y="16431"/>
                  </a:lnTo>
                  <a:lnTo>
                    <a:pt x="3572" y="16800"/>
                  </a:lnTo>
                  <a:lnTo>
                    <a:pt x="3572" y="17336"/>
                  </a:lnTo>
                  <a:lnTo>
                    <a:pt x="3918" y="17646"/>
                  </a:lnTo>
                  <a:lnTo>
                    <a:pt x="4406" y="17705"/>
                  </a:lnTo>
                  <a:lnTo>
                    <a:pt x="4823" y="17598"/>
                  </a:lnTo>
                  <a:lnTo>
                    <a:pt x="5275" y="17646"/>
                  </a:lnTo>
                  <a:lnTo>
                    <a:pt x="4930" y="18170"/>
                  </a:lnTo>
                  <a:lnTo>
                    <a:pt x="4358" y="18432"/>
                  </a:lnTo>
                  <a:lnTo>
                    <a:pt x="3870" y="18634"/>
                  </a:lnTo>
                  <a:lnTo>
                    <a:pt x="3703" y="19110"/>
                  </a:lnTo>
                  <a:lnTo>
                    <a:pt x="4025" y="19467"/>
                  </a:lnTo>
                  <a:lnTo>
                    <a:pt x="4561" y="19408"/>
                  </a:lnTo>
                  <a:lnTo>
                    <a:pt x="4870" y="19348"/>
                  </a:lnTo>
                  <a:lnTo>
                    <a:pt x="5108" y="19491"/>
                  </a:lnTo>
                  <a:lnTo>
                    <a:pt x="5013" y="19789"/>
                  </a:lnTo>
                  <a:lnTo>
                    <a:pt x="4704" y="19967"/>
                  </a:lnTo>
                  <a:lnTo>
                    <a:pt x="4537" y="20027"/>
                  </a:lnTo>
                  <a:lnTo>
                    <a:pt x="4382" y="20086"/>
                  </a:lnTo>
                  <a:lnTo>
                    <a:pt x="3608" y="20896"/>
                  </a:lnTo>
                  <a:lnTo>
                    <a:pt x="2906" y="21765"/>
                  </a:lnTo>
                  <a:lnTo>
                    <a:pt x="2846" y="21980"/>
                  </a:lnTo>
                  <a:lnTo>
                    <a:pt x="2906" y="22230"/>
                  </a:lnTo>
                  <a:lnTo>
                    <a:pt x="2965" y="22813"/>
                  </a:lnTo>
                  <a:lnTo>
                    <a:pt x="2858" y="23396"/>
                  </a:lnTo>
                  <a:lnTo>
                    <a:pt x="2858" y="24051"/>
                  </a:lnTo>
                  <a:lnTo>
                    <a:pt x="3525" y="24111"/>
                  </a:lnTo>
                  <a:lnTo>
                    <a:pt x="4418" y="23623"/>
                  </a:lnTo>
                  <a:lnTo>
                    <a:pt x="5073" y="22873"/>
                  </a:lnTo>
                  <a:lnTo>
                    <a:pt x="5406" y="22587"/>
                  </a:lnTo>
                  <a:lnTo>
                    <a:pt x="5823" y="22420"/>
                  </a:lnTo>
                  <a:lnTo>
                    <a:pt x="7740" y="22277"/>
                  </a:lnTo>
                  <a:lnTo>
                    <a:pt x="9597" y="21777"/>
                  </a:lnTo>
                  <a:lnTo>
                    <a:pt x="9978" y="21753"/>
                  </a:lnTo>
                  <a:lnTo>
                    <a:pt x="10157" y="22158"/>
                  </a:lnTo>
                  <a:lnTo>
                    <a:pt x="10252" y="22575"/>
                  </a:lnTo>
                  <a:lnTo>
                    <a:pt x="10669" y="22730"/>
                  </a:lnTo>
                  <a:lnTo>
                    <a:pt x="11109" y="22992"/>
                  </a:lnTo>
                  <a:lnTo>
                    <a:pt x="10990" y="23480"/>
                  </a:lnTo>
                  <a:lnTo>
                    <a:pt x="10764" y="23646"/>
                  </a:lnTo>
                  <a:lnTo>
                    <a:pt x="10514" y="23754"/>
                  </a:lnTo>
                  <a:lnTo>
                    <a:pt x="10026" y="24146"/>
                  </a:lnTo>
                  <a:lnTo>
                    <a:pt x="9716" y="24682"/>
                  </a:lnTo>
                  <a:lnTo>
                    <a:pt x="9787" y="25028"/>
                  </a:lnTo>
                  <a:lnTo>
                    <a:pt x="10145" y="25159"/>
                  </a:lnTo>
                  <a:lnTo>
                    <a:pt x="10228" y="25266"/>
                  </a:lnTo>
                  <a:lnTo>
                    <a:pt x="10180" y="25397"/>
                  </a:lnTo>
                  <a:lnTo>
                    <a:pt x="10061" y="25849"/>
                  </a:lnTo>
                  <a:lnTo>
                    <a:pt x="10311" y="26171"/>
                  </a:lnTo>
                  <a:lnTo>
                    <a:pt x="10847" y="26194"/>
                  </a:lnTo>
                  <a:lnTo>
                    <a:pt x="11359" y="25932"/>
                  </a:lnTo>
                  <a:lnTo>
                    <a:pt x="12300" y="25325"/>
                  </a:lnTo>
                  <a:lnTo>
                    <a:pt x="13407" y="25492"/>
                  </a:lnTo>
                  <a:lnTo>
                    <a:pt x="13705" y="25540"/>
                  </a:lnTo>
                  <a:lnTo>
                    <a:pt x="14002" y="25432"/>
                  </a:lnTo>
                  <a:lnTo>
                    <a:pt x="14479" y="25301"/>
                  </a:lnTo>
                  <a:lnTo>
                    <a:pt x="14895" y="25575"/>
                  </a:lnTo>
                  <a:lnTo>
                    <a:pt x="15705" y="26171"/>
                  </a:lnTo>
                  <a:lnTo>
                    <a:pt x="16717" y="26218"/>
                  </a:lnTo>
                  <a:lnTo>
                    <a:pt x="17026" y="26194"/>
                  </a:lnTo>
                  <a:lnTo>
                    <a:pt x="17312" y="26349"/>
                  </a:lnTo>
                  <a:lnTo>
                    <a:pt x="17967" y="26635"/>
                  </a:lnTo>
                  <a:lnTo>
                    <a:pt x="18598" y="26337"/>
                  </a:lnTo>
                  <a:lnTo>
                    <a:pt x="18931" y="26147"/>
                  </a:lnTo>
                  <a:lnTo>
                    <a:pt x="19301" y="26075"/>
                  </a:lnTo>
                  <a:lnTo>
                    <a:pt x="19932" y="25897"/>
                  </a:lnTo>
                  <a:lnTo>
                    <a:pt x="20098" y="25266"/>
                  </a:lnTo>
                  <a:lnTo>
                    <a:pt x="20229" y="24849"/>
                  </a:lnTo>
                  <a:lnTo>
                    <a:pt x="20479" y="24766"/>
                  </a:lnTo>
                  <a:lnTo>
                    <a:pt x="21503" y="25063"/>
                  </a:lnTo>
                  <a:lnTo>
                    <a:pt x="22527" y="25004"/>
                  </a:lnTo>
                  <a:lnTo>
                    <a:pt x="23468" y="25218"/>
                  </a:lnTo>
                  <a:lnTo>
                    <a:pt x="24230" y="24658"/>
                  </a:lnTo>
                  <a:lnTo>
                    <a:pt x="24337" y="24599"/>
                  </a:lnTo>
                  <a:lnTo>
                    <a:pt x="24480" y="24551"/>
                  </a:lnTo>
                  <a:lnTo>
                    <a:pt x="24611" y="25397"/>
                  </a:lnTo>
                  <a:lnTo>
                    <a:pt x="25468" y="25504"/>
                  </a:lnTo>
                  <a:lnTo>
                    <a:pt x="25778" y="25480"/>
                  </a:lnTo>
                  <a:lnTo>
                    <a:pt x="26087" y="25420"/>
                  </a:lnTo>
                  <a:lnTo>
                    <a:pt x="26373" y="25420"/>
                  </a:lnTo>
                  <a:lnTo>
                    <a:pt x="26480" y="25659"/>
                  </a:lnTo>
                  <a:lnTo>
                    <a:pt x="26563" y="26802"/>
                  </a:lnTo>
                  <a:lnTo>
                    <a:pt x="26361" y="27980"/>
                  </a:lnTo>
                  <a:lnTo>
                    <a:pt x="26337" y="29016"/>
                  </a:lnTo>
                  <a:lnTo>
                    <a:pt x="27135" y="29373"/>
                  </a:lnTo>
                  <a:lnTo>
                    <a:pt x="28468" y="29409"/>
                  </a:lnTo>
                  <a:lnTo>
                    <a:pt x="29492" y="30254"/>
                  </a:lnTo>
                  <a:lnTo>
                    <a:pt x="29719" y="30802"/>
                  </a:lnTo>
                  <a:lnTo>
                    <a:pt x="29457" y="31290"/>
                  </a:lnTo>
                  <a:lnTo>
                    <a:pt x="28897" y="31921"/>
                  </a:lnTo>
                  <a:lnTo>
                    <a:pt x="28564" y="32683"/>
                  </a:lnTo>
                  <a:lnTo>
                    <a:pt x="28445" y="32993"/>
                  </a:lnTo>
                  <a:lnTo>
                    <a:pt x="28230" y="33195"/>
                  </a:lnTo>
                  <a:lnTo>
                    <a:pt x="27564" y="33707"/>
                  </a:lnTo>
                  <a:lnTo>
                    <a:pt x="26992" y="34314"/>
                  </a:lnTo>
                  <a:lnTo>
                    <a:pt x="26694" y="34553"/>
                  </a:lnTo>
                  <a:lnTo>
                    <a:pt x="26361" y="34731"/>
                  </a:lnTo>
                  <a:lnTo>
                    <a:pt x="25111" y="35160"/>
                  </a:lnTo>
                  <a:lnTo>
                    <a:pt x="24111" y="36041"/>
                  </a:lnTo>
                  <a:lnTo>
                    <a:pt x="23801" y="36267"/>
                  </a:lnTo>
                  <a:lnTo>
                    <a:pt x="23515" y="36577"/>
                  </a:lnTo>
                  <a:lnTo>
                    <a:pt x="23099" y="37529"/>
                  </a:lnTo>
                  <a:lnTo>
                    <a:pt x="22099" y="37624"/>
                  </a:lnTo>
                  <a:lnTo>
                    <a:pt x="21789" y="37708"/>
                  </a:lnTo>
                  <a:lnTo>
                    <a:pt x="21849" y="37982"/>
                  </a:lnTo>
                  <a:lnTo>
                    <a:pt x="22265" y="38970"/>
                  </a:lnTo>
                  <a:lnTo>
                    <a:pt x="22682" y="39958"/>
                  </a:lnTo>
                  <a:lnTo>
                    <a:pt x="22789" y="40137"/>
                  </a:lnTo>
                  <a:lnTo>
                    <a:pt x="22741" y="40339"/>
                  </a:lnTo>
                  <a:lnTo>
                    <a:pt x="22503" y="40970"/>
                  </a:lnTo>
                  <a:lnTo>
                    <a:pt x="22563" y="41625"/>
                  </a:lnTo>
                  <a:lnTo>
                    <a:pt x="22741" y="42589"/>
                  </a:lnTo>
                  <a:lnTo>
                    <a:pt x="22551" y="43554"/>
                  </a:lnTo>
                  <a:lnTo>
                    <a:pt x="22515" y="43816"/>
                  </a:lnTo>
                  <a:lnTo>
                    <a:pt x="22646" y="44078"/>
                  </a:lnTo>
                  <a:lnTo>
                    <a:pt x="22801" y="44542"/>
                  </a:lnTo>
                  <a:lnTo>
                    <a:pt x="22527" y="44923"/>
                  </a:lnTo>
                  <a:lnTo>
                    <a:pt x="22230" y="45399"/>
                  </a:lnTo>
                  <a:lnTo>
                    <a:pt x="22265" y="45959"/>
                  </a:lnTo>
                  <a:lnTo>
                    <a:pt x="22349" y="46673"/>
                  </a:lnTo>
                  <a:lnTo>
                    <a:pt x="22075" y="47387"/>
                  </a:lnTo>
                  <a:lnTo>
                    <a:pt x="21563" y="47923"/>
                  </a:lnTo>
                  <a:lnTo>
                    <a:pt x="20896" y="48173"/>
                  </a:lnTo>
                  <a:lnTo>
                    <a:pt x="20658" y="48233"/>
                  </a:lnTo>
                  <a:lnTo>
                    <a:pt x="20432" y="48340"/>
                  </a:lnTo>
                  <a:lnTo>
                    <a:pt x="20063" y="48578"/>
                  </a:lnTo>
                  <a:lnTo>
                    <a:pt x="19944" y="48935"/>
                  </a:lnTo>
                  <a:lnTo>
                    <a:pt x="20039" y="49542"/>
                  </a:lnTo>
                  <a:lnTo>
                    <a:pt x="20372" y="50019"/>
                  </a:lnTo>
                  <a:lnTo>
                    <a:pt x="20729" y="50304"/>
                  </a:lnTo>
                  <a:lnTo>
                    <a:pt x="20920" y="50685"/>
                  </a:lnTo>
                  <a:lnTo>
                    <a:pt x="21027" y="52400"/>
                  </a:lnTo>
                  <a:lnTo>
                    <a:pt x="20301" y="53948"/>
                  </a:lnTo>
                  <a:lnTo>
                    <a:pt x="20015" y="54424"/>
                  </a:lnTo>
                  <a:lnTo>
                    <a:pt x="19836" y="54948"/>
                  </a:lnTo>
                  <a:lnTo>
                    <a:pt x="19372" y="55924"/>
                  </a:lnTo>
                  <a:lnTo>
                    <a:pt x="18277" y="55996"/>
                  </a:lnTo>
                  <a:lnTo>
                    <a:pt x="17515" y="55865"/>
                  </a:lnTo>
                  <a:lnTo>
                    <a:pt x="16776" y="55877"/>
                  </a:lnTo>
                  <a:lnTo>
                    <a:pt x="15622" y="55996"/>
                  </a:lnTo>
                  <a:lnTo>
                    <a:pt x="14526" y="55746"/>
                  </a:lnTo>
                  <a:lnTo>
                    <a:pt x="14312" y="55698"/>
                  </a:lnTo>
                  <a:lnTo>
                    <a:pt x="14157" y="55805"/>
                  </a:lnTo>
                  <a:lnTo>
                    <a:pt x="14109" y="55972"/>
                  </a:lnTo>
                  <a:lnTo>
                    <a:pt x="14181" y="56139"/>
                  </a:lnTo>
                  <a:lnTo>
                    <a:pt x="14526" y="56770"/>
                  </a:lnTo>
                  <a:lnTo>
                    <a:pt x="14955" y="57365"/>
                  </a:lnTo>
                  <a:lnTo>
                    <a:pt x="15205" y="57651"/>
                  </a:lnTo>
                  <a:lnTo>
                    <a:pt x="15241" y="58020"/>
                  </a:lnTo>
                  <a:lnTo>
                    <a:pt x="15252" y="58436"/>
                  </a:lnTo>
                  <a:lnTo>
                    <a:pt x="15586" y="58675"/>
                  </a:lnTo>
                  <a:lnTo>
                    <a:pt x="16003" y="58996"/>
                  </a:lnTo>
                  <a:lnTo>
                    <a:pt x="15943" y="59544"/>
                  </a:lnTo>
                  <a:lnTo>
                    <a:pt x="15836" y="59960"/>
                  </a:lnTo>
                  <a:lnTo>
                    <a:pt x="16003" y="60341"/>
                  </a:lnTo>
                  <a:lnTo>
                    <a:pt x="16491" y="61020"/>
                  </a:lnTo>
                  <a:lnTo>
                    <a:pt x="16634" y="61818"/>
                  </a:lnTo>
                  <a:lnTo>
                    <a:pt x="16788" y="62306"/>
                  </a:lnTo>
                  <a:lnTo>
                    <a:pt x="17169" y="62651"/>
                  </a:lnTo>
                  <a:lnTo>
                    <a:pt x="17431" y="62818"/>
                  </a:lnTo>
                  <a:lnTo>
                    <a:pt x="17550" y="63104"/>
                  </a:lnTo>
                  <a:lnTo>
                    <a:pt x="17765" y="63592"/>
                  </a:lnTo>
                  <a:lnTo>
                    <a:pt x="18312" y="63568"/>
                  </a:lnTo>
                  <a:lnTo>
                    <a:pt x="18848" y="63604"/>
                  </a:lnTo>
                  <a:lnTo>
                    <a:pt x="19348" y="64128"/>
                  </a:lnTo>
                  <a:lnTo>
                    <a:pt x="19467" y="64794"/>
                  </a:lnTo>
                  <a:lnTo>
                    <a:pt x="19146" y="65378"/>
                  </a:lnTo>
                  <a:lnTo>
                    <a:pt x="18562" y="66009"/>
                  </a:lnTo>
                  <a:lnTo>
                    <a:pt x="18622" y="66878"/>
                  </a:lnTo>
                  <a:lnTo>
                    <a:pt x="18622" y="67021"/>
                  </a:lnTo>
                  <a:lnTo>
                    <a:pt x="18467" y="67140"/>
                  </a:lnTo>
                  <a:lnTo>
                    <a:pt x="17503" y="67759"/>
                  </a:lnTo>
                  <a:lnTo>
                    <a:pt x="16610" y="68485"/>
                  </a:lnTo>
                  <a:lnTo>
                    <a:pt x="16086" y="68950"/>
                  </a:lnTo>
                  <a:lnTo>
                    <a:pt x="15907" y="69545"/>
                  </a:lnTo>
                  <a:lnTo>
                    <a:pt x="15848" y="70378"/>
                  </a:lnTo>
                  <a:lnTo>
                    <a:pt x="15514" y="71105"/>
                  </a:lnTo>
                  <a:lnTo>
                    <a:pt x="15229" y="71724"/>
                  </a:lnTo>
                  <a:lnTo>
                    <a:pt x="15300" y="72414"/>
                  </a:lnTo>
                  <a:lnTo>
                    <a:pt x="16288" y="74010"/>
                  </a:lnTo>
                  <a:lnTo>
                    <a:pt x="17038" y="75736"/>
                  </a:lnTo>
                  <a:lnTo>
                    <a:pt x="17431" y="76153"/>
                  </a:lnTo>
                  <a:lnTo>
                    <a:pt x="18027" y="76093"/>
                  </a:lnTo>
                  <a:lnTo>
                    <a:pt x="18789" y="75927"/>
                  </a:lnTo>
                  <a:lnTo>
                    <a:pt x="19039" y="76677"/>
                  </a:lnTo>
                  <a:lnTo>
                    <a:pt x="19039" y="77034"/>
                  </a:lnTo>
                  <a:lnTo>
                    <a:pt x="18801" y="77248"/>
                  </a:lnTo>
                  <a:lnTo>
                    <a:pt x="18586" y="77415"/>
                  </a:lnTo>
                  <a:lnTo>
                    <a:pt x="18503" y="77665"/>
                  </a:lnTo>
                  <a:lnTo>
                    <a:pt x="18134" y="78177"/>
                  </a:lnTo>
                  <a:lnTo>
                    <a:pt x="17479" y="78082"/>
                  </a:lnTo>
                  <a:lnTo>
                    <a:pt x="17086" y="77927"/>
                  </a:lnTo>
                  <a:lnTo>
                    <a:pt x="16741" y="78106"/>
                  </a:lnTo>
                  <a:lnTo>
                    <a:pt x="16467" y="78379"/>
                  </a:lnTo>
                  <a:lnTo>
                    <a:pt x="16086" y="78320"/>
                  </a:lnTo>
                  <a:lnTo>
                    <a:pt x="15657" y="78296"/>
                  </a:lnTo>
                  <a:lnTo>
                    <a:pt x="15407" y="78713"/>
                  </a:lnTo>
                  <a:lnTo>
                    <a:pt x="14943" y="80058"/>
                  </a:lnTo>
                  <a:lnTo>
                    <a:pt x="14026" y="81177"/>
                  </a:lnTo>
                  <a:lnTo>
                    <a:pt x="13288" y="81749"/>
                  </a:lnTo>
                  <a:lnTo>
                    <a:pt x="12835" y="82547"/>
                  </a:lnTo>
                  <a:lnTo>
                    <a:pt x="12550" y="83392"/>
                  </a:lnTo>
                  <a:lnTo>
                    <a:pt x="12085" y="84154"/>
                  </a:lnTo>
                  <a:lnTo>
                    <a:pt x="11978" y="84368"/>
                  </a:lnTo>
                  <a:lnTo>
                    <a:pt x="12038" y="84606"/>
                  </a:lnTo>
                  <a:lnTo>
                    <a:pt x="12574" y="85987"/>
                  </a:lnTo>
                  <a:lnTo>
                    <a:pt x="12514" y="87464"/>
                  </a:lnTo>
                  <a:lnTo>
                    <a:pt x="12562" y="88369"/>
                  </a:lnTo>
                  <a:lnTo>
                    <a:pt x="12895" y="89202"/>
                  </a:lnTo>
                  <a:lnTo>
                    <a:pt x="13228" y="89274"/>
                  </a:lnTo>
                  <a:lnTo>
                    <a:pt x="13609" y="89035"/>
                  </a:lnTo>
                  <a:lnTo>
                    <a:pt x="14871" y="89190"/>
                  </a:lnTo>
                  <a:lnTo>
                    <a:pt x="16134" y="89202"/>
                  </a:lnTo>
                  <a:lnTo>
                    <a:pt x="17146" y="89345"/>
                  </a:lnTo>
                  <a:lnTo>
                    <a:pt x="18027" y="89809"/>
                  </a:lnTo>
                  <a:lnTo>
                    <a:pt x="18848" y="90286"/>
                  </a:lnTo>
                  <a:lnTo>
                    <a:pt x="19682" y="90738"/>
                  </a:lnTo>
                  <a:lnTo>
                    <a:pt x="20634" y="91298"/>
                  </a:lnTo>
                  <a:lnTo>
                    <a:pt x="21503" y="91988"/>
                  </a:lnTo>
                  <a:lnTo>
                    <a:pt x="22980" y="93607"/>
                  </a:lnTo>
                  <a:lnTo>
                    <a:pt x="24277" y="95358"/>
                  </a:lnTo>
                  <a:lnTo>
                    <a:pt x="24087" y="95417"/>
                  </a:lnTo>
                  <a:lnTo>
                    <a:pt x="23884" y="95501"/>
                  </a:lnTo>
                  <a:lnTo>
                    <a:pt x="23325" y="95703"/>
                  </a:lnTo>
                  <a:lnTo>
                    <a:pt x="23099" y="96251"/>
                  </a:lnTo>
                  <a:lnTo>
                    <a:pt x="23456" y="97346"/>
                  </a:lnTo>
                  <a:lnTo>
                    <a:pt x="24218" y="97620"/>
                  </a:lnTo>
                  <a:lnTo>
                    <a:pt x="24861" y="97798"/>
                  </a:lnTo>
                  <a:lnTo>
                    <a:pt x="25373" y="98191"/>
                  </a:lnTo>
                  <a:lnTo>
                    <a:pt x="25528" y="98477"/>
                  </a:lnTo>
                  <a:lnTo>
                    <a:pt x="25254" y="98596"/>
                  </a:lnTo>
                  <a:lnTo>
                    <a:pt x="24682" y="98858"/>
                  </a:lnTo>
                  <a:lnTo>
                    <a:pt x="24801" y="99465"/>
                  </a:lnTo>
                  <a:lnTo>
                    <a:pt x="25004" y="99989"/>
                  </a:lnTo>
                  <a:lnTo>
                    <a:pt x="25230" y="100513"/>
                  </a:lnTo>
                  <a:lnTo>
                    <a:pt x="26182" y="102025"/>
                  </a:lnTo>
                  <a:lnTo>
                    <a:pt x="27087" y="103573"/>
                  </a:lnTo>
                  <a:lnTo>
                    <a:pt x="27278" y="103752"/>
                  </a:lnTo>
                  <a:lnTo>
                    <a:pt x="27575" y="103811"/>
                  </a:lnTo>
                  <a:lnTo>
                    <a:pt x="28468" y="104073"/>
                  </a:lnTo>
                  <a:lnTo>
                    <a:pt x="29147" y="104704"/>
                  </a:lnTo>
                  <a:lnTo>
                    <a:pt x="29445" y="104990"/>
                  </a:lnTo>
                  <a:lnTo>
                    <a:pt x="29778" y="105228"/>
                  </a:lnTo>
                  <a:lnTo>
                    <a:pt x="30671" y="105704"/>
                  </a:lnTo>
                  <a:lnTo>
                    <a:pt x="31588" y="106133"/>
                  </a:lnTo>
                  <a:lnTo>
                    <a:pt x="32517" y="106407"/>
                  </a:lnTo>
                  <a:lnTo>
                    <a:pt x="33469" y="106180"/>
                  </a:lnTo>
                  <a:lnTo>
                    <a:pt x="33814" y="105597"/>
                  </a:lnTo>
                  <a:lnTo>
                    <a:pt x="33695" y="104871"/>
                  </a:lnTo>
                  <a:lnTo>
                    <a:pt x="33826" y="104383"/>
                  </a:lnTo>
                  <a:lnTo>
                    <a:pt x="34338" y="104311"/>
                  </a:lnTo>
                  <a:lnTo>
                    <a:pt x="34779" y="104275"/>
                  </a:lnTo>
                  <a:lnTo>
                    <a:pt x="35005" y="103918"/>
                  </a:lnTo>
                  <a:lnTo>
                    <a:pt x="35898" y="102716"/>
                  </a:lnTo>
                  <a:lnTo>
                    <a:pt x="36767" y="101477"/>
                  </a:lnTo>
                  <a:lnTo>
                    <a:pt x="36827" y="101406"/>
                  </a:lnTo>
                  <a:lnTo>
                    <a:pt x="36910" y="101346"/>
                  </a:lnTo>
                  <a:lnTo>
                    <a:pt x="38684" y="100692"/>
                  </a:lnTo>
                  <a:lnTo>
                    <a:pt x="40470" y="100037"/>
                  </a:lnTo>
                  <a:lnTo>
                    <a:pt x="40910" y="99989"/>
                  </a:lnTo>
                  <a:lnTo>
                    <a:pt x="41410" y="100156"/>
                  </a:lnTo>
                  <a:lnTo>
                    <a:pt x="42315" y="100346"/>
                  </a:lnTo>
                  <a:lnTo>
                    <a:pt x="43149" y="100072"/>
                  </a:lnTo>
                  <a:lnTo>
                    <a:pt x="44387" y="99037"/>
                  </a:lnTo>
                  <a:lnTo>
                    <a:pt x="45482" y="97870"/>
                  </a:lnTo>
                  <a:lnTo>
                    <a:pt x="45852" y="97548"/>
                  </a:lnTo>
                  <a:lnTo>
                    <a:pt x="46304" y="97477"/>
                  </a:lnTo>
                  <a:lnTo>
                    <a:pt x="47447" y="97596"/>
                  </a:lnTo>
                  <a:lnTo>
                    <a:pt x="48578" y="97477"/>
                  </a:lnTo>
                  <a:lnTo>
                    <a:pt x="50162" y="97239"/>
                  </a:lnTo>
                  <a:lnTo>
                    <a:pt x="51745" y="97239"/>
                  </a:lnTo>
                  <a:lnTo>
                    <a:pt x="53031" y="97358"/>
                  </a:lnTo>
                  <a:lnTo>
                    <a:pt x="54353" y="97346"/>
                  </a:lnTo>
                  <a:lnTo>
                    <a:pt x="54603" y="97405"/>
                  </a:lnTo>
                  <a:lnTo>
                    <a:pt x="54841" y="97548"/>
                  </a:lnTo>
                  <a:lnTo>
                    <a:pt x="55972" y="97965"/>
                  </a:lnTo>
                  <a:lnTo>
                    <a:pt x="57162" y="97846"/>
                  </a:lnTo>
                  <a:lnTo>
                    <a:pt x="58294" y="97525"/>
                  </a:lnTo>
                  <a:lnTo>
                    <a:pt x="59472" y="97477"/>
                  </a:lnTo>
                  <a:lnTo>
                    <a:pt x="60639" y="97489"/>
                  </a:lnTo>
                  <a:lnTo>
                    <a:pt x="61794" y="97477"/>
                  </a:lnTo>
                  <a:lnTo>
                    <a:pt x="62306" y="97525"/>
                  </a:lnTo>
                  <a:lnTo>
                    <a:pt x="62782" y="97727"/>
                  </a:lnTo>
                  <a:lnTo>
                    <a:pt x="63413" y="98060"/>
                  </a:lnTo>
                  <a:lnTo>
                    <a:pt x="64104" y="98275"/>
                  </a:lnTo>
                  <a:lnTo>
                    <a:pt x="64997" y="98096"/>
                  </a:lnTo>
                  <a:lnTo>
                    <a:pt x="65735" y="97227"/>
                  </a:lnTo>
                  <a:lnTo>
                    <a:pt x="66485" y="96358"/>
                  </a:lnTo>
                  <a:lnTo>
                    <a:pt x="67580" y="96358"/>
                  </a:lnTo>
                  <a:lnTo>
                    <a:pt x="67854" y="96417"/>
                  </a:lnTo>
                  <a:lnTo>
                    <a:pt x="68116" y="96346"/>
                  </a:lnTo>
                  <a:lnTo>
                    <a:pt x="68688" y="96191"/>
                  </a:lnTo>
                  <a:lnTo>
                    <a:pt x="69247" y="96382"/>
                  </a:lnTo>
                  <a:lnTo>
                    <a:pt x="69771" y="96774"/>
                  </a:lnTo>
                  <a:lnTo>
                    <a:pt x="70188" y="97286"/>
                  </a:lnTo>
                  <a:lnTo>
                    <a:pt x="70914" y="97775"/>
                  </a:lnTo>
                  <a:lnTo>
                    <a:pt x="71605" y="97298"/>
                  </a:lnTo>
                  <a:lnTo>
                    <a:pt x="72391" y="96489"/>
                  </a:lnTo>
                  <a:lnTo>
                    <a:pt x="72903" y="95489"/>
                  </a:lnTo>
                  <a:lnTo>
                    <a:pt x="72962" y="95346"/>
                  </a:lnTo>
                  <a:lnTo>
                    <a:pt x="73057" y="95262"/>
                  </a:lnTo>
                  <a:lnTo>
                    <a:pt x="73795" y="94667"/>
                  </a:lnTo>
                  <a:lnTo>
                    <a:pt x="73986" y="93738"/>
                  </a:lnTo>
                  <a:lnTo>
                    <a:pt x="74117" y="93250"/>
                  </a:lnTo>
                  <a:lnTo>
                    <a:pt x="74427" y="92822"/>
                  </a:lnTo>
                  <a:lnTo>
                    <a:pt x="74700" y="92464"/>
                  </a:lnTo>
                  <a:lnTo>
                    <a:pt x="74748" y="92060"/>
                  </a:lnTo>
                  <a:lnTo>
                    <a:pt x="75200" y="90583"/>
                  </a:lnTo>
                  <a:lnTo>
                    <a:pt x="76308" y="89547"/>
                  </a:lnTo>
                  <a:lnTo>
                    <a:pt x="77582" y="88619"/>
                  </a:lnTo>
                  <a:lnTo>
                    <a:pt x="78796" y="87488"/>
                  </a:lnTo>
                  <a:lnTo>
                    <a:pt x="78868" y="87428"/>
                  </a:lnTo>
                  <a:lnTo>
                    <a:pt x="78975" y="87369"/>
                  </a:lnTo>
                  <a:lnTo>
                    <a:pt x="81201" y="86476"/>
                  </a:lnTo>
                  <a:lnTo>
                    <a:pt x="83582" y="86237"/>
                  </a:lnTo>
                  <a:lnTo>
                    <a:pt x="83856" y="86297"/>
                  </a:lnTo>
                  <a:lnTo>
                    <a:pt x="84071" y="86464"/>
                  </a:lnTo>
                  <a:lnTo>
                    <a:pt x="84428" y="86654"/>
                  </a:lnTo>
                  <a:lnTo>
                    <a:pt x="84785" y="86595"/>
                  </a:lnTo>
                  <a:lnTo>
                    <a:pt x="85499" y="86333"/>
                  </a:lnTo>
                  <a:lnTo>
                    <a:pt x="86249" y="86166"/>
                  </a:lnTo>
                  <a:lnTo>
                    <a:pt x="86690" y="86095"/>
                  </a:lnTo>
                  <a:lnTo>
                    <a:pt x="86976" y="85749"/>
                  </a:lnTo>
                  <a:lnTo>
                    <a:pt x="86773" y="85404"/>
                  </a:lnTo>
                  <a:lnTo>
                    <a:pt x="86368" y="85273"/>
                  </a:lnTo>
                  <a:lnTo>
                    <a:pt x="85821" y="84904"/>
                  </a:lnTo>
                  <a:lnTo>
                    <a:pt x="85523" y="84416"/>
                  </a:lnTo>
                  <a:lnTo>
                    <a:pt x="85678" y="83713"/>
                  </a:lnTo>
                  <a:lnTo>
                    <a:pt x="86011" y="83249"/>
                  </a:lnTo>
                  <a:lnTo>
                    <a:pt x="86535" y="82713"/>
                  </a:lnTo>
                  <a:lnTo>
                    <a:pt x="86571" y="82046"/>
                  </a:lnTo>
                  <a:lnTo>
                    <a:pt x="86690" y="81558"/>
                  </a:lnTo>
                  <a:lnTo>
                    <a:pt x="86976" y="81177"/>
                  </a:lnTo>
                  <a:lnTo>
                    <a:pt x="87333" y="80606"/>
                  </a:lnTo>
                  <a:lnTo>
                    <a:pt x="87452" y="79927"/>
                  </a:lnTo>
                  <a:lnTo>
                    <a:pt x="87619" y="78725"/>
                  </a:lnTo>
                  <a:lnTo>
                    <a:pt x="88559" y="77927"/>
                  </a:lnTo>
                  <a:lnTo>
                    <a:pt x="88857" y="77701"/>
                  </a:lnTo>
                  <a:lnTo>
                    <a:pt x="88869" y="77248"/>
                  </a:lnTo>
                  <a:lnTo>
                    <a:pt x="88821" y="76451"/>
                  </a:lnTo>
                  <a:lnTo>
                    <a:pt x="89416" y="75879"/>
                  </a:lnTo>
                  <a:lnTo>
                    <a:pt x="90059" y="75498"/>
                  </a:lnTo>
                  <a:lnTo>
                    <a:pt x="90369" y="74796"/>
                  </a:lnTo>
                  <a:lnTo>
                    <a:pt x="90679" y="74296"/>
                  </a:lnTo>
                  <a:lnTo>
                    <a:pt x="91262" y="73974"/>
                  </a:lnTo>
                  <a:lnTo>
                    <a:pt x="92286" y="73653"/>
                  </a:lnTo>
                  <a:lnTo>
                    <a:pt x="93322" y="73295"/>
                  </a:lnTo>
                  <a:lnTo>
                    <a:pt x="93715" y="73117"/>
                  </a:lnTo>
                  <a:lnTo>
                    <a:pt x="93893" y="72700"/>
                  </a:lnTo>
                  <a:lnTo>
                    <a:pt x="94167" y="72010"/>
                  </a:lnTo>
                  <a:lnTo>
                    <a:pt x="94905" y="71998"/>
                  </a:lnTo>
                  <a:lnTo>
                    <a:pt x="95203" y="72045"/>
                  </a:lnTo>
                  <a:lnTo>
                    <a:pt x="95370" y="71879"/>
                  </a:lnTo>
                  <a:lnTo>
                    <a:pt x="95763" y="71105"/>
                  </a:lnTo>
                  <a:lnTo>
                    <a:pt x="96441" y="70616"/>
                  </a:lnTo>
                  <a:lnTo>
                    <a:pt x="96632" y="70402"/>
                  </a:lnTo>
                  <a:lnTo>
                    <a:pt x="96620" y="70152"/>
                  </a:lnTo>
                  <a:lnTo>
                    <a:pt x="95763" y="69200"/>
                  </a:lnTo>
                  <a:lnTo>
                    <a:pt x="94643" y="68545"/>
                  </a:lnTo>
                  <a:lnTo>
                    <a:pt x="92929" y="67461"/>
                  </a:lnTo>
                  <a:lnTo>
                    <a:pt x="91905" y="65699"/>
                  </a:lnTo>
                  <a:lnTo>
                    <a:pt x="91738" y="64782"/>
                  </a:lnTo>
                  <a:lnTo>
                    <a:pt x="91500" y="63866"/>
                  </a:lnTo>
                  <a:lnTo>
                    <a:pt x="91024" y="62711"/>
                  </a:lnTo>
                  <a:lnTo>
                    <a:pt x="90607" y="61532"/>
                  </a:lnTo>
                  <a:lnTo>
                    <a:pt x="90500" y="60901"/>
                  </a:lnTo>
                  <a:lnTo>
                    <a:pt x="90643" y="60246"/>
                  </a:lnTo>
                  <a:lnTo>
                    <a:pt x="91500" y="58615"/>
                  </a:lnTo>
                  <a:lnTo>
                    <a:pt x="92191" y="56912"/>
                  </a:lnTo>
                  <a:lnTo>
                    <a:pt x="92203" y="56877"/>
                  </a:lnTo>
                  <a:lnTo>
                    <a:pt x="92214" y="56853"/>
                  </a:lnTo>
                  <a:lnTo>
                    <a:pt x="93262" y="55126"/>
                  </a:lnTo>
                  <a:lnTo>
                    <a:pt x="94310" y="53412"/>
                  </a:lnTo>
                  <a:lnTo>
                    <a:pt x="94429" y="53257"/>
                  </a:lnTo>
                  <a:lnTo>
                    <a:pt x="94608" y="53138"/>
                  </a:lnTo>
                  <a:lnTo>
                    <a:pt x="95298" y="52579"/>
                  </a:lnTo>
                  <a:lnTo>
                    <a:pt x="95655" y="51745"/>
                  </a:lnTo>
                  <a:lnTo>
                    <a:pt x="95834" y="51257"/>
                  </a:lnTo>
                  <a:lnTo>
                    <a:pt x="96203" y="50876"/>
                  </a:lnTo>
                  <a:lnTo>
                    <a:pt x="97251" y="49733"/>
                  </a:lnTo>
                  <a:lnTo>
                    <a:pt x="98025" y="48399"/>
                  </a:lnTo>
                  <a:lnTo>
                    <a:pt x="98953" y="46768"/>
                  </a:lnTo>
                  <a:lnTo>
                    <a:pt x="99775" y="45078"/>
                  </a:lnTo>
                  <a:lnTo>
                    <a:pt x="100073" y="44709"/>
                  </a:lnTo>
                  <a:lnTo>
                    <a:pt x="100477" y="44589"/>
                  </a:lnTo>
                  <a:lnTo>
                    <a:pt x="101478" y="44328"/>
                  </a:lnTo>
                  <a:lnTo>
                    <a:pt x="102430" y="43958"/>
                  </a:lnTo>
                  <a:lnTo>
                    <a:pt x="102787" y="43732"/>
                  </a:lnTo>
                  <a:lnTo>
                    <a:pt x="102930" y="43351"/>
                  </a:lnTo>
                  <a:lnTo>
                    <a:pt x="102740" y="43196"/>
                  </a:lnTo>
                  <a:lnTo>
                    <a:pt x="102442" y="43232"/>
                  </a:lnTo>
                  <a:lnTo>
                    <a:pt x="102275" y="43113"/>
                  </a:lnTo>
                  <a:lnTo>
                    <a:pt x="102156" y="42946"/>
                  </a:lnTo>
                  <a:lnTo>
                    <a:pt x="101966" y="42684"/>
                  </a:lnTo>
                  <a:lnTo>
                    <a:pt x="101632" y="42589"/>
                  </a:lnTo>
                  <a:lnTo>
                    <a:pt x="101156" y="42327"/>
                  </a:lnTo>
                  <a:lnTo>
                    <a:pt x="101358" y="41827"/>
                  </a:lnTo>
                  <a:lnTo>
                    <a:pt x="101954" y="41053"/>
                  </a:lnTo>
                  <a:lnTo>
                    <a:pt x="102513" y="40268"/>
                  </a:lnTo>
                  <a:lnTo>
                    <a:pt x="103394" y="39315"/>
                  </a:lnTo>
                  <a:lnTo>
                    <a:pt x="104526" y="38708"/>
                  </a:lnTo>
                  <a:lnTo>
                    <a:pt x="105561" y="38398"/>
                  </a:lnTo>
                  <a:lnTo>
                    <a:pt x="106550" y="37874"/>
                  </a:lnTo>
                  <a:lnTo>
                    <a:pt x="107752" y="37279"/>
                  </a:lnTo>
                  <a:lnTo>
                    <a:pt x="109074" y="36886"/>
                  </a:lnTo>
                  <a:lnTo>
                    <a:pt x="111562" y="36088"/>
                  </a:lnTo>
                  <a:lnTo>
                    <a:pt x="114074" y="35386"/>
                  </a:lnTo>
                  <a:lnTo>
                    <a:pt x="114991" y="35076"/>
                  </a:lnTo>
                  <a:lnTo>
                    <a:pt x="115598" y="34374"/>
                  </a:lnTo>
                  <a:lnTo>
                    <a:pt x="116360" y="33076"/>
                  </a:lnTo>
                  <a:lnTo>
                    <a:pt x="117503" y="32147"/>
                  </a:lnTo>
                  <a:lnTo>
                    <a:pt x="119230" y="30981"/>
                  </a:lnTo>
                  <a:lnTo>
                    <a:pt x="121147" y="30159"/>
                  </a:lnTo>
                  <a:lnTo>
                    <a:pt x="121540" y="29981"/>
                  </a:lnTo>
                  <a:lnTo>
                    <a:pt x="121790" y="29671"/>
                  </a:lnTo>
                  <a:lnTo>
                    <a:pt x="122254" y="29147"/>
                  </a:lnTo>
                  <a:lnTo>
                    <a:pt x="122849" y="28826"/>
                  </a:lnTo>
                  <a:lnTo>
                    <a:pt x="123266" y="28576"/>
                  </a:lnTo>
                  <a:lnTo>
                    <a:pt x="123647" y="28290"/>
                  </a:lnTo>
                  <a:lnTo>
                    <a:pt x="124647" y="27302"/>
                  </a:lnTo>
                  <a:lnTo>
                    <a:pt x="125611" y="26278"/>
                  </a:lnTo>
                  <a:lnTo>
                    <a:pt x="126123" y="24908"/>
                  </a:lnTo>
                  <a:lnTo>
                    <a:pt x="125671" y="23492"/>
                  </a:lnTo>
                  <a:lnTo>
                    <a:pt x="125171" y="22956"/>
                  </a:lnTo>
                  <a:lnTo>
                    <a:pt x="124766" y="22361"/>
                  </a:lnTo>
                  <a:lnTo>
                    <a:pt x="124516" y="21860"/>
                  </a:lnTo>
                  <a:lnTo>
                    <a:pt x="124647" y="21337"/>
                  </a:lnTo>
                  <a:lnTo>
                    <a:pt x="125076" y="21194"/>
                  </a:lnTo>
                  <a:lnTo>
                    <a:pt x="125528" y="21384"/>
                  </a:lnTo>
                  <a:lnTo>
                    <a:pt x="126159" y="21384"/>
                  </a:lnTo>
                  <a:lnTo>
                    <a:pt x="126540" y="20848"/>
                  </a:lnTo>
                  <a:lnTo>
                    <a:pt x="126504" y="20313"/>
                  </a:lnTo>
                  <a:lnTo>
                    <a:pt x="126028" y="20075"/>
                  </a:lnTo>
                  <a:lnTo>
                    <a:pt x="125135" y="19670"/>
                  </a:lnTo>
                  <a:lnTo>
                    <a:pt x="125016" y="18801"/>
                  </a:lnTo>
                  <a:lnTo>
                    <a:pt x="124576" y="18824"/>
                  </a:lnTo>
                  <a:lnTo>
                    <a:pt x="124195" y="18741"/>
                  </a:lnTo>
                  <a:lnTo>
                    <a:pt x="123064" y="18312"/>
                  </a:lnTo>
                  <a:lnTo>
                    <a:pt x="121992" y="18693"/>
                  </a:lnTo>
                  <a:lnTo>
                    <a:pt x="120849" y="19194"/>
                  </a:lnTo>
                  <a:lnTo>
                    <a:pt x="120063" y="20182"/>
                  </a:lnTo>
                  <a:lnTo>
                    <a:pt x="119932" y="20337"/>
                  </a:lnTo>
                  <a:lnTo>
                    <a:pt x="119754" y="20420"/>
                  </a:lnTo>
                  <a:lnTo>
                    <a:pt x="118658" y="20420"/>
                  </a:lnTo>
                  <a:lnTo>
                    <a:pt x="117575" y="20039"/>
                  </a:lnTo>
                  <a:lnTo>
                    <a:pt x="116313" y="19384"/>
                  </a:lnTo>
                  <a:lnTo>
                    <a:pt x="114836" y="19551"/>
                  </a:lnTo>
                  <a:lnTo>
                    <a:pt x="114420" y="19860"/>
                  </a:lnTo>
                  <a:lnTo>
                    <a:pt x="114098" y="20241"/>
                  </a:lnTo>
                  <a:lnTo>
                    <a:pt x="113586" y="20456"/>
                  </a:lnTo>
                  <a:lnTo>
                    <a:pt x="113146" y="20158"/>
                  </a:lnTo>
                  <a:lnTo>
                    <a:pt x="112860" y="19789"/>
                  </a:lnTo>
                  <a:lnTo>
                    <a:pt x="112967" y="19324"/>
                  </a:lnTo>
                  <a:lnTo>
                    <a:pt x="113265" y="19146"/>
                  </a:lnTo>
                  <a:lnTo>
                    <a:pt x="113277" y="18848"/>
                  </a:lnTo>
                  <a:lnTo>
                    <a:pt x="112979" y="18813"/>
                  </a:lnTo>
                  <a:lnTo>
                    <a:pt x="112646" y="18991"/>
                  </a:lnTo>
                  <a:lnTo>
                    <a:pt x="112229" y="19229"/>
                  </a:lnTo>
                  <a:lnTo>
                    <a:pt x="111717" y="19194"/>
                  </a:lnTo>
                  <a:lnTo>
                    <a:pt x="110455" y="18872"/>
                  </a:lnTo>
                  <a:lnTo>
                    <a:pt x="109193" y="19229"/>
                  </a:lnTo>
                  <a:lnTo>
                    <a:pt x="108693" y="19539"/>
                  </a:lnTo>
                  <a:lnTo>
                    <a:pt x="108121" y="19491"/>
                  </a:lnTo>
                  <a:lnTo>
                    <a:pt x="107621" y="18932"/>
                  </a:lnTo>
                  <a:lnTo>
                    <a:pt x="107502" y="18241"/>
                  </a:lnTo>
                  <a:lnTo>
                    <a:pt x="107454" y="17336"/>
                  </a:lnTo>
                  <a:lnTo>
                    <a:pt x="107121" y="16515"/>
                  </a:lnTo>
                  <a:lnTo>
                    <a:pt x="106573" y="15895"/>
                  </a:lnTo>
                  <a:lnTo>
                    <a:pt x="105716" y="15788"/>
                  </a:lnTo>
                  <a:lnTo>
                    <a:pt x="104847" y="15907"/>
                  </a:lnTo>
                  <a:lnTo>
                    <a:pt x="104121" y="15395"/>
                  </a:lnTo>
                  <a:lnTo>
                    <a:pt x="103787" y="15181"/>
                  </a:lnTo>
                  <a:lnTo>
                    <a:pt x="103347" y="15122"/>
                  </a:lnTo>
                  <a:lnTo>
                    <a:pt x="102216" y="14979"/>
                  </a:lnTo>
                  <a:lnTo>
                    <a:pt x="101144" y="14586"/>
                  </a:lnTo>
                  <a:lnTo>
                    <a:pt x="100311" y="14360"/>
                  </a:lnTo>
                  <a:lnTo>
                    <a:pt x="99537" y="14550"/>
                  </a:lnTo>
                  <a:lnTo>
                    <a:pt x="99287" y="15181"/>
                  </a:lnTo>
                  <a:lnTo>
                    <a:pt x="99501" y="15907"/>
                  </a:lnTo>
                  <a:lnTo>
                    <a:pt x="99501" y="16312"/>
                  </a:lnTo>
                  <a:lnTo>
                    <a:pt x="99120" y="16396"/>
                  </a:lnTo>
                  <a:lnTo>
                    <a:pt x="98632" y="16396"/>
                  </a:lnTo>
                  <a:lnTo>
                    <a:pt x="98144" y="16431"/>
                  </a:lnTo>
                  <a:lnTo>
                    <a:pt x="97441" y="16527"/>
                  </a:lnTo>
                  <a:lnTo>
                    <a:pt x="96798" y="16217"/>
                  </a:lnTo>
                  <a:lnTo>
                    <a:pt x="96632" y="16146"/>
                  </a:lnTo>
                  <a:lnTo>
                    <a:pt x="96489" y="16229"/>
                  </a:lnTo>
                  <a:lnTo>
                    <a:pt x="96013" y="16669"/>
                  </a:lnTo>
                  <a:lnTo>
                    <a:pt x="95465" y="16312"/>
                  </a:lnTo>
                  <a:lnTo>
                    <a:pt x="95179" y="16157"/>
                  </a:lnTo>
                  <a:lnTo>
                    <a:pt x="94798" y="16193"/>
                  </a:lnTo>
                  <a:lnTo>
                    <a:pt x="94119" y="16455"/>
                  </a:lnTo>
                  <a:lnTo>
                    <a:pt x="93453" y="16753"/>
                  </a:lnTo>
                  <a:lnTo>
                    <a:pt x="92595" y="17003"/>
                  </a:lnTo>
                  <a:lnTo>
                    <a:pt x="91929" y="16396"/>
                  </a:lnTo>
                  <a:lnTo>
                    <a:pt x="91321" y="15693"/>
                  </a:lnTo>
                  <a:lnTo>
                    <a:pt x="90429" y="15300"/>
                  </a:lnTo>
                  <a:lnTo>
                    <a:pt x="89690" y="15276"/>
                  </a:lnTo>
                  <a:lnTo>
                    <a:pt x="88988" y="15384"/>
                  </a:lnTo>
                  <a:lnTo>
                    <a:pt x="87571" y="15217"/>
                  </a:lnTo>
                  <a:lnTo>
                    <a:pt x="86261" y="14550"/>
                  </a:lnTo>
                  <a:lnTo>
                    <a:pt x="85940" y="14193"/>
                  </a:lnTo>
                  <a:lnTo>
                    <a:pt x="85726" y="13764"/>
                  </a:lnTo>
                  <a:lnTo>
                    <a:pt x="85309" y="13074"/>
                  </a:lnTo>
                  <a:lnTo>
                    <a:pt x="84487" y="13133"/>
                  </a:lnTo>
                  <a:lnTo>
                    <a:pt x="83928" y="13300"/>
                  </a:lnTo>
                  <a:lnTo>
                    <a:pt x="83344" y="13240"/>
                  </a:lnTo>
                  <a:lnTo>
                    <a:pt x="82106" y="12764"/>
                  </a:lnTo>
                  <a:lnTo>
                    <a:pt x="80808" y="12455"/>
                  </a:lnTo>
                  <a:lnTo>
                    <a:pt x="80213" y="12205"/>
                  </a:lnTo>
                  <a:lnTo>
                    <a:pt x="80189" y="11562"/>
                  </a:lnTo>
                  <a:lnTo>
                    <a:pt x="80201" y="11276"/>
                  </a:lnTo>
                  <a:lnTo>
                    <a:pt x="80011" y="11085"/>
                  </a:lnTo>
                  <a:lnTo>
                    <a:pt x="79772" y="11097"/>
                  </a:lnTo>
                  <a:lnTo>
                    <a:pt x="79606" y="11276"/>
                  </a:lnTo>
                  <a:lnTo>
                    <a:pt x="79475" y="11443"/>
                  </a:lnTo>
                  <a:lnTo>
                    <a:pt x="79344" y="11609"/>
                  </a:lnTo>
                  <a:lnTo>
                    <a:pt x="79177" y="11931"/>
                  </a:lnTo>
                  <a:lnTo>
                    <a:pt x="78820" y="11919"/>
                  </a:lnTo>
                  <a:lnTo>
                    <a:pt x="78558" y="11562"/>
                  </a:lnTo>
                  <a:lnTo>
                    <a:pt x="78665" y="11133"/>
                  </a:lnTo>
                  <a:lnTo>
                    <a:pt x="79010" y="10395"/>
                  </a:lnTo>
                  <a:lnTo>
                    <a:pt x="79106" y="9609"/>
                  </a:lnTo>
                  <a:lnTo>
                    <a:pt x="79129" y="9073"/>
                  </a:lnTo>
                  <a:lnTo>
                    <a:pt x="78796" y="8645"/>
                  </a:lnTo>
                  <a:lnTo>
                    <a:pt x="78165" y="8585"/>
                  </a:lnTo>
                  <a:lnTo>
                    <a:pt x="77665" y="8930"/>
                  </a:lnTo>
                  <a:lnTo>
                    <a:pt x="77332" y="9133"/>
                  </a:lnTo>
                  <a:lnTo>
                    <a:pt x="76915" y="9133"/>
                  </a:lnTo>
                  <a:lnTo>
                    <a:pt x="76177" y="8954"/>
                  </a:lnTo>
                  <a:lnTo>
                    <a:pt x="75665" y="8371"/>
                  </a:lnTo>
                  <a:lnTo>
                    <a:pt x="75403" y="7990"/>
                  </a:lnTo>
                  <a:lnTo>
                    <a:pt x="75069" y="7597"/>
                  </a:lnTo>
                  <a:lnTo>
                    <a:pt x="74629" y="7323"/>
                  </a:lnTo>
                  <a:lnTo>
                    <a:pt x="74165" y="7597"/>
                  </a:lnTo>
                  <a:lnTo>
                    <a:pt x="74034" y="7871"/>
                  </a:lnTo>
                  <a:lnTo>
                    <a:pt x="73819" y="8109"/>
                  </a:lnTo>
                  <a:cubicBezTo>
                    <a:pt x="72842" y="8406"/>
                    <a:pt x="72030" y="8540"/>
                    <a:pt x="71274" y="8540"/>
                  </a:cubicBezTo>
                  <a:cubicBezTo>
                    <a:pt x="69794" y="8540"/>
                    <a:pt x="68528" y="8028"/>
                    <a:pt x="66652" y="7240"/>
                  </a:cubicBezTo>
                  <a:cubicBezTo>
                    <a:pt x="66127" y="7019"/>
                    <a:pt x="65513" y="6892"/>
                    <a:pt x="64921" y="6892"/>
                  </a:cubicBezTo>
                  <a:cubicBezTo>
                    <a:pt x="63913" y="6892"/>
                    <a:pt x="62969" y="7261"/>
                    <a:pt x="62639" y="8168"/>
                  </a:cubicBezTo>
                  <a:cubicBezTo>
                    <a:pt x="61234" y="7513"/>
                    <a:pt x="59722" y="7037"/>
                    <a:pt x="58174" y="6787"/>
                  </a:cubicBezTo>
                  <a:lnTo>
                    <a:pt x="58174" y="6787"/>
                  </a:lnTo>
                  <a:cubicBezTo>
                    <a:pt x="58178" y="6787"/>
                    <a:pt x="58181" y="6787"/>
                    <a:pt x="58185" y="6787"/>
                  </a:cubicBezTo>
                  <a:cubicBezTo>
                    <a:pt x="58657" y="6787"/>
                    <a:pt x="58278" y="5977"/>
                    <a:pt x="57805" y="5894"/>
                  </a:cubicBezTo>
                  <a:cubicBezTo>
                    <a:pt x="57647" y="5867"/>
                    <a:pt x="57487" y="5853"/>
                    <a:pt x="57327" y="5853"/>
                  </a:cubicBezTo>
                  <a:cubicBezTo>
                    <a:pt x="56451" y="5853"/>
                    <a:pt x="55573" y="6255"/>
                    <a:pt x="55019" y="6930"/>
                  </a:cubicBezTo>
                  <a:lnTo>
                    <a:pt x="55019" y="6882"/>
                  </a:lnTo>
                  <a:cubicBezTo>
                    <a:pt x="54968" y="6455"/>
                    <a:pt x="54621" y="6140"/>
                    <a:pt x="54216" y="6140"/>
                  </a:cubicBezTo>
                  <a:cubicBezTo>
                    <a:pt x="54148" y="6140"/>
                    <a:pt x="54078" y="6149"/>
                    <a:pt x="54007" y="6168"/>
                  </a:cubicBezTo>
                  <a:cubicBezTo>
                    <a:pt x="52368" y="6613"/>
                    <a:pt x="50665" y="6835"/>
                    <a:pt x="48963" y="6835"/>
                  </a:cubicBezTo>
                  <a:cubicBezTo>
                    <a:pt x="46609" y="6835"/>
                    <a:pt x="44255" y="6411"/>
                    <a:pt x="42065" y="5561"/>
                  </a:cubicBezTo>
                  <a:cubicBezTo>
                    <a:pt x="40172" y="4835"/>
                    <a:pt x="37267" y="4942"/>
                    <a:pt x="35886" y="3715"/>
                  </a:cubicBezTo>
                  <a:cubicBezTo>
                    <a:pt x="35874" y="3704"/>
                    <a:pt x="35136" y="3061"/>
                    <a:pt x="35136" y="3061"/>
                  </a:cubicBezTo>
                  <a:lnTo>
                    <a:pt x="34291" y="3573"/>
                  </a:lnTo>
                  <a:lnTo>
                    <a:pt x="33874" y="3823"/>
                  </a:lnTo>
                  <a:lnTo>
                    <a:pt x="33398" y="3870"/>
                  </a:lnTo>
                  <a:lnTo>
                    <a:pt x="31266" y="3775"/>
                  </a:lnTo>
                  <a:lnTo>
                    <a:pt x="29147" y="3834"/>
                  </a:lnTo>
                  <a:lnTo>
                    <a:pt x="27480" y="3727"/>
                  </a:lnTo>
                  <a:lnTo>
                    <a:pt x="25825" y="3477"/>
                  </a:lnTo>
                  <a:lnTo>
                    <a:pt x="23932" y="3394"/>
                  </a:lnTo>
                  <a:lnTo>
                    <a:pt x="22027" y="3453"/>
                  </a:lnTo>
                  <a:lnTo>
                    <a:pt x="21206" y="3311"/>
                  </a:lnTo>
                  <a:lnTo>
                    <a:pt x="20825" y="2584"/>
                  </a:lnTo>
                  <a:lnTo>
                    <a:pt x="20491" y="1989"/>
                  </a:lnTo>
                  <a:lnTo>
                    <a:pt x="19908" y="1572"/>
                  </a:lnTo>
                  <a:lnTo>
                    <a:pt x="19658" y="1441"/>
                  </a:lnTo>
                  <a:lnTo>
                    <a:pt x="19432" y="1275"/>
                  </a:lnTo>
                  <a:lnTo>
                    <a:pt x="19074" y="929"/>
                  </a:lnTo>
                  <a:lnTo>
                    <a:pt x="18586" y="751"/>
                  </a:lnTo>
                  <a:lnTo>
                    <a:pt x="18098" y="977"/>
                  </a:lnTo>
                  <a:lnTo>
                    <a:pt x="17788" y="1429"/>
                  </a:lnTo>
                  <a:lnTo>
                    <a:pt x="17693" y="1132"/>
                  </a:lnTo>
                  <a:lnTo>
                    <a:pt x="17681" y="906"/>
                  </a:lnTo>
                  <a:lnTo>
                    <a:pt x="17586" y="322"/>
                  </a:lnTo>
                  <a:lnTo>
                    <a:pt x="17169" y="1"/>
                  </a:ln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buFont typeface="Arial"/>
                <a:buNone/>
                <a:defRPr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87" name="Google Shape;187;p11"/>
            <p:cNvSpPr/>
            <p:nvPr/>
          </p:nvSpPr>
          <p:spPr>
            <a:xfrm>
              <a:off x="2972075" y="2727850"/>
              <a:ext cx="25" cy="325"/>
            </a:xfrm>
            <a:custGeom>
              <a:avLst/>
              <a:gdLst/>
              <a:ahLst/>
              <a:cxnLst/>
              <a:rect l="l" t="t" r="r" b="b"/>
              <a:pathLst>
                <a:path w="1" h="13" extrusionOk="0">
                  <a:moveTo>
                    <a:pt x="1" y="0"/>
                  </a:moveTo>
                  <a:cubicBezTo>
                    <a:pt x="1" y="0"/>
                    <a:pt x="1" y="12"/>
                    <a:pt x="1" y="0"/>
                  </a:cubicBezTo>
                  <a:cubicBezTo>
                    <a:pt x="1" y="12"/>
                    <a:pt x="1" y="12"/>
                    <a:pt x="1" y="0"/>
                  </a:cubicBezTo>
                  <a:cubicBezTo>
                    <a:pt x="1" y="12"/>
                    <a:pt x="1" y="12"/>
                    <a:pt x="1" y="0"/>
                  </a:cubicBez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buFont typeface="Arial"/>
                <a:buNone/>
                <a:defRPr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88" name="Google Shape;188;p11"/>
            <p:cNvSpPr/>
            <p:nvPr/>
          </p:nvSpPr>
          <p:spPr>
            <a:xfrm>
              <a:off x="2972075" y="2889775"/>
              <a:ext cx="325" cy="625"/>
            </a:xfrm>
            <a:custGeom>
              <a:avLst/>
              <a:gdLst/>
              <a:ahLst/>
              <a:cxnLst/>
              <a:rect l="l" t="t" r="r" b="b"/>
              <a:pathLst>
                <a:path w="13" h="25" extrusionOk="0">
                  <a:moveTo>
                    <a:pt x="1" y="0"/>
                  </a:moveTo>
                  <a:lnTo>
                    <a:pt x="1" y="24"/>
                  </a:lnTo>
                  <a:lnTo>
                    <a:pt x="13" y="12"/>
                  </a:lnTo>
                  <a:cubicBezTo>
                    <a:pt x="13" y="0"/>
                    <a:pt x="13" y="0"/>
                    <a:pt x="1" y="0"/>
                  </a:cubicBez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buFont typeface="Arial"/>
                <a:buNone/>
                <a:defRPr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89" name="Google Shape;189;p11"/>
            <p:cNvSpPr/>
            <p:nvPr/>
          </p:nvSpPr>
          <p:spPr>
            <a:xfrm>
              <a:off x="3736475" y="20926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buFont typeface="Arial"/>
                <a:buNone/>
                <a:defRPr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90" name="Google Shape;190;p11"/>
            <p:cNvSpPr/>
            <p:nvPr/>
          </p:nvSpPr>
          <p:spPr>
            <a:xfrm>
              <a:off x="5097050" y="2815725"/>
              <a:ext cx="330425" cy="270825"/>
            </a:xfrm>
            <a:custGeom>
              <a:avLst/>
              <a:gdLst/>
              <a:ahLst/>
              <a:cxnLst/>
              <a:rect l="l" t="t" r="r" b="b"/>
              <a:pathLst>
                <a:path w="13217" h="10833" extrusionOk="0">
                  <a:moveTo>
                    <a:pt x="2979" y="3824"/>
                  </a:moveTo>
                  <a:cubicBezTo>
                    <a:pt x="2984" y="3830"/>
                    <a:pt x="2987" y="3836"/>
                    <a:pt x="2989" y="3843"/>
                  </a:cubicBezTo>
                  <a:lnTo>
                    <a:pt x="2979" y="3824"/>
                  </a:lnTo>
                  <a:close/>
                  <a:moveTo>
                    <a:pt x="9646" y="1"/>
                  </a:moveTo>
                  <a:cubicBezTo>
                    <a:pt x="9631" y="1"/>
                    <a:pt x="9615" y="4"/>
                    <a:pt x="9597" y="10"/>
                  </a:cubicBezTo>
                  <a:cubicBezTo>
                    <a:pt x="9573" y="10"/>
                    <a:pt x="9549" y="10"/>
                    <a:pt x="9549" y="45"/>
                  </a:cubicBezTo>
                  <a:cubicBezTo>
                    <a:pt x="9573" y="69"/>
                    <a:pt x="9597" y="69"/>
                    <a:pt x="9597" y="81"/>
                  </a:cubicBezTo>
                  <a:cubicBezTo>
                    <a:pt x="9593" y="80"/>
                    <a:pt x="9588" y="80"/>
                    <a:pt x="9584" y="80"/>
                  </a:cubicBezTo>
                  <a:cubicBezTo>
                    <a:pt x="9523" y="80"/>
                    <a:pt x="9462" y="135"/>
                    <a:pt x="9396" y="135"/>
                  </a:cubicBezTo>
                  <a:cubicBezTo>
                    <a:pt x="9376" y="135"/>
                    <a:pt x="9356" y="130"/>
                    <a:pt x="9335" y="117"/>
                  </a:cubicBezTo>
                  <a:cubicBezTo>
                    <a:pt x="9299" y="117"/>
                    <a:pt x="9276" y="117"/>
                    <a:pt x="9240" y="129"/>
                  </a:cubicBezTo>
                  <a:cubicBezTo>
                    <a:pt x="9192" y="141"/>
                    <a:pt x="9157" y="164"/>
                    <a:pt x="9133" y="200"/>
                  </a:cubicBezTo>
                  <a:cubicBezTo>
                    <a:pt x="9133" y="236"/>
                    <a:pt x="9157" y="248"/>
                    <a:pt x="9168" y="260"/>
                  </a:cubicBezTo>
                  <a:cubicBezTo>
                    <a:pt x="9133" y="260"/>
                    <a:pt x="9121" y="248"/>
                    <a:pt x="9109" y="236"/>
                  </a:cubicBezTo>
                  <a:cubicBezTo>
                    <a:pt x="9101" y="236"/>
                    <a:pt x="9104" y="241"/>
                    <a:pt x="9103" y="241"/>
                  </a:cubicBezTo>
                  <a:cubicBezTo>
                    <a:pt x="9102" y="241"/>
                    <a:pt x="9101" y="240"/>
                    <a:pt x="9097" y="236"/>
                  </a:cubicBezTo>
                  <a:cubicBezTo>
                    <a:pt x="9088" y="235"/>
                    <a:pt x="9080" y="234"/>
                    <a:pt x="9072" y="234"/>
                  </a:cubicBezTo>
                  <a:cubicBezTo>
                    <a:pt x="8991" y="234"/>
                    <a:pt x="8936" y="285"/>
                    <a:pt x="8871" y="295"/>
                  </a:cubicBezTo>
                  <a:cubicBezTo>
                    <a:pt x="8799" y="319"/>
                    <a:pt x="8740" y="367"/>
                    <a:pt x="8656" y="379"/>
                  </a:cubicBezTo>
                  <a:cubicBezTo>
                    <a:pt x="8561" y="426"/>
                    <a:pt x="8466" y="474"/>
                    <a:pt x="8359" y="498"/>
                  </a:cubicBezTo>
                  <a:cubicBezTo>
                    <a:pt x="8264" y="533"/>
                    <a:pt x="8145" y="557"/>
                    <a:pt x="8025" y="593"/>
                  </a:cubicBezTo>
                  <a:cubicBezTo>
                    <a:pt x="7811" y="664"/>
                    <a:pt x="7609" y="676"/>
                    <a:pt x="7394" y="700"/>
                  </a:cubicBezTo>
                  <a:cubicBezTo>
                    <a:pt x="7347" y="700"/>
                    <a:pt x="7311" y="700"/>
                    <a:pt x="7263" y="712"/>
                  </a:cubicBezTo>
                  <a:cubicBezTo>
                    <a:pt x="7168" y="736"/>
                    <a:pt x="7049" y="724"/>
                    <a:pt x="6966" y="783"/>
                  </a:cubicBezTo>
                  <a:cubicBezTo>
                    <a:pt x="6918" y="831"/>
                    <a:pt x="6859" y="855"/>
                    <a:pt x="6835" y="914"/>
                  </a:cubicBezTo>
                  <a:cubicBezTo>
                    <a:pt x="6765" y="1044"/>
                    <a:pt x="6661" y="1099"/>
                    <a:pt x="6531" y="1099"/>
                  </a:cubicBezTo>
                  <a:cubicBezTo>
                    <a:pt x="6506" y="1099"/>
                    <a:pt x="6481" y="1097"/>
                    <a:pt x="6454" y="1093"/>
                  </a:cubicBezTo>
                  <a:cubicBezTo>
                    <a:pt x="6442" y="1093"/>
                    <a:pt x="6430" y="1117"/>
                    <a:pt x="6418" y="1117"/>
                  </a:cubicBezTo>
                  <a:cubicBezTo>
                    <a:pt x="6377" y="1240"/>
                    <a:pt x="6364" y="1278"/>
                    <a:pt x="6301" y="1278"/>
                  </a:cubicBezTo>
                  <a:cubicBezTo>
                    <a:pt x="6273" y="1278"/>
                    <a:pt x="6235" y="1271"/>
                    <a:pt x="6180" y="1260"/>
                  </a:cubicBezTo>
                  <a:lnTo>
                    <a:pt x="6144" y="1260"/>
                  </a:lnTo>
                  <a:cubicBezTo>
                    <a:pt x="5906" y="1385"/>
                    <a:pt x="5678" y="1499"/>
                    <a:pt x="5400" y="1499"/>
                  </a:cubicBezTo>
                  <a:cubicBezTo>
                    <a:pt x="5386" y="1499"/>
                    <a:pt x="5372" y="1498"/>
                    <a:pt x="5358" y="1498"/>
                  </a:cubicBezTo>
                  <a:lnTo>
                    <a:pt x="5347" y="1498"/>
                  </a:lnTo>
                  <a:cubicBezTo>
                    <a:pt x="5239" y="1593"/>
                    <a:pt x="5180" y="1724"/>
                    <a:pt x="5025" y="1736"/>
                  </a:cubicBezTo>
                  <a:cubicBezTo>
                    <a:pt x="4954" y="1784"/>
                    <a:pt x="4882" y="1807"/>
                    <a:pt x="4870" y="1903"/>
                  </a:cubicBezTo>
                  <a:cubicBezTo>
                    <a:pt x="4882" y="1962"/>
                    <a:pt x="4930" y="1974"/>
                    <a:pt x="4954" y="2010"/>
                  </a:cubicBezTo>
                  <a:cubicBezTo>
                    <a:pt x="4846" y="2022"/>
                    <a:pt x="4763" y="2069"/>
                    <a:pt x="4692" y="2141"/>
                  </a:cubicBezTo>
                  <a:cubicBezTo>
                    <a:pt x="4624" y="2199"/>
                    <a:pt x="4564" y="2257"/>
                    <a:pt x="4479" y="2257"/>
                  </a:cubicBezTo>
                  <a:cubicBezTo>
                    <a:pt x="4460" y="2257"/>
                    <a:pt x="4440" y="2255"/>
                    <a:pt x="4418" y="2248"/>
                  </a:cubicBezTo>
                  <a:cubicBezTo>
                    <a:pt x="4346" y="2248"/>
                    <a:pt x="4287" y="2307"/>
                    <a:pt x="4215" y="2319"/>
                  </a:cubicBezTo>
                  <a:cubicBezTo>
                    <a:pt x="4156" y="2331"/>
                    <a:pt x="4108" y="2379"/>
                    <a:pt x="4061" y="2427"/>
                  </a:cubicBezTo>
                  <a:cubicBezTo>
                    <a:pt x="3930" y="2558"/>
                    <a:pt x="3811" y="2700"/>
                    <a:pt x="3692" y="2855"/>
                  </a:cubicBezTo>
                  <a:cubicBezTo>
                    <a:pt x="3620" y="2939"/>
                    <a:pt x="3513" y="2986"/>
                    <a:pt x="3477" y="3105"/>
                  </a:cubicBezTo>
                  <a:cubicBezTo>
                    <a:pt x="3501" y="3141"/>
                    <a:pt x="3501" y="3165"/>
                    <a:pt x="3501" y="3212"/>
                  </a:cubicBezTo>
                  <a:cubicBezTo>
                    <a:pt x="3457" y="3200"/>
                    <a:pt x="3415" y="3187"/>
                    <a:pt x="3379" y="3187"/>
                  </a:cubicBezTo>
                  <a:cubicBezTo>
                    <a:pt x="3348" y="3187"/>
                    <a:pt x="3321" y="3197"/>
                    <a:pt x="3299" y="3224"/>
                  </a:cubicBezTo>
                  <a:cubicBezTo>
                    <a:pt x="3239" y="3272"/>
                    <a:pt x="3215" y="3331"/>
                    <a:pt x="3192" y="3391"/>
                  </a:cubicBezTo>
                  <a:cubicBezTo>
                    <a:pt x="3156" y="3439"/>
                    <a:pt x="3287" y="3498"/>
                    <a:pt x="3180" y="3546"/>
                  </a:cubicBezTo>
                  <a:cubicBezTo>
                    <a:pt x="3128" y="3566"/>
                    <a:pt x="3086" y="3622"/>
                    <a:pt x="3030" y="3622"/>
                  </a:cubicBezTo>
                  <a:cubicBezTo>
                    <a:pt x="3020" y="3622"/>
                    <a:pt x="3011" y="3620"/>
                    <a:pt x="3001" y="3617"/>
                  </a:cubicBezTo>
                  <a:cubicBezTo>
                    <a:pt x="2953" y="3629"/>
                    <a:pt x="2930" y="3677"/>
                    <a:pt x="2918" y="3724"/>
                  </a:cubicBezTo>
                  <a:cubicBezTo>
                    <a:pt x="2898" y="3773"/>
                    <a:pt x="2950" y="3790"/>
                    <a:pt x="2976" y="3820"/>
                  </a:cubicBezTo>
                  <a:lnTo>
                    <a:pt x="2976" y="3820"/>
                  </a:lnTo>
                  <a:cubicBezTo>
                    <a:pt x="2962" y="3832"/>
                    <a:pt x="2948" y="3836"/>
                    <a:pt x="2935" y="3836"/>
                  </a:cubicBezTo>
                  <a:cubicBezTo>
                    <a:pt x="2894" y="3836"/>
                    <a:pt x="2858" y="3796"/>
                    <a:pt x="2822" y="3796"/>
                  </a:cubicBezTo>
                  <a:cubicBezTo>
                    <a:pt x="2656" y="3891"/>
                    <a:pt x="2501" y="3986"/>
                    <a:pt x="2299" y="3998"/>
                  </a:cubicBezTo>
                  <a:cubicBezTo>
                    <a:pt x="2215" y="3998"/>
                    <a:pt x="2144" y="4046"/>
                    <a:pt x="2060" y="4093"/>
                  </a:cubicBezTo>
                  <a:cubicBezTo>
                    <a:pt x="1977" y="4153"/>
                    <a:pt x="1906" y="4212"/>
                    <a:pt x="1870" y="4308"/>
                  </a:cubicBezTo>
                  <a:lnTo>
                    <a:pt x="1870" y="4427"/>
                  </a:lnTo>
                  <a:cubicBezTo>
                    <a:pt x="1879" y="4507"/>
                    <a:pt x="1861" y="4547"/>
                    <a:pt x="1811" y="4547"/>
                  </a:cubicBezTo>
                  <a:cubicBezTo>
                    <a:pt x="1795" y="4547"/>
                    <a:pt x="1775" y="4543"/>
                    <a:pt x="1751" y="4534"/>
                  </a:cubicBezTo>
                  <a:cubicBezTo>
                    <a:pt x="1727" y="4522"/>
                    <a:pt x="1703" y="4522"/>
                    <a:pt x="1679" y="4522"/>
                  </a:cubicBezTo>
                  <a:cubicBezTo>
                    <a:pt x="1632" y="4534"/>
                    <a:pt x="1608" y="4570"/>
                    <a:pt x="1608" y="4605"/>
                  </a:cubicBezTo>
                  <a:cubicBezTo>
                    <a:pt x="1632" y="4760"/>
                    <a:pt x="1632" y="4760"/>
                    <a:pt x="1489" y="4772"/>
                  </a:cubicBezTo>
                  <a:cubicBezTo>
                    <a:pt x="1465" y="4772"/>
                    <a:pt x="1453" y="4796"/>
                    <a:pt x="1441" y="4796"/>
                  </a:cubicBezTo>
                  <a:cubicBezTo>
                    <a:pt x="1395" y="4852"/>
                    <a:pt x="1356" y="4922"/>
                    <a:pt x="1279" y="4922"/>
                  </a:cubicBezTo>
                  <a:cubicBezTo>
                    <a:pt x="1257" y="4922"/>
                    <a:pt x="1232" y="4916"/>
                    <a:pt x="1203" y="4903"/>
                  </a:cubicBezTo>
                  <a:lnTo>
                    <a:pt x="1120" y="4903"/>
                  </a:lnTo>
                  <a:cubicBezTo>
                    <a:pt x="1036" y="4927"/>
                    <a:pt x="953" y="4939"/>
                    <a:pt x="906" y="5010"/>
                  </a:cubicBezTo>
                  <a:cubicBezTo>
                    <a:pt x="882" y="5046"/>
                    <a:pt x="953" y="5070"/>
                    <a:pt x="894" y="5105"/>
                  </a:cubicBezTo>
                  <a:cubicBezTo>
                    <a:pt x="799" y="5147"/>
                    <a:pt x="733" y="5217"/>
                    <a:pt x="637" y="5217"/>
                  </a:cubicBezTo>
                  <a:cubicBezTo>
                    <a:pt x="624" y="5217"/>
                    <a:pt x="610" y="5215"/>
                    <a:pt x="596" y="5213"/>
                  </a:cubicBezTo>
                  <a:cubicBezTo>
                    <a:pt x="548" y="5213"/>
                    <a:pt x="513" y="5225"/>
                    <a:pt x="489" y="5272"/>
                  </a:cubicBezTo>
                  <a:cubicBezTo>
                    <a:pt x="477" y="5391"/>
                    <a:pt x="417" y="5451"/>
                    <a:pt x="274" y="5451"/>
                  </a:cubicBezTo>
                  <a:cubicBezTo>
                    <a:pt x="251" y="5451"/>
                    <a:pt x="203" y="5451"/>
                    <a:pt x="179" y="5463"/>
                  </a:cubicBezTo>
                  <a:cubicBezTo>
                    <a:pt x="155" y="5475"/>
                    <a:pt x="132" y="5486"/>
                    <a:pt x="120" y="5522"/>
                  </a:cubicBezTo>
                  <a:cubicBezTo>
                    <a:pt x="84" y="5594"/>
                    <a:pt x="60" y="5665"/>
                    <a:pt x="36" y="5748"/>
                  </a:cubicBezTo>
                  <a:cubicBezTo>
                    <a:pt x="36" y="5963"/>
                    <a:pt x="1" y="6177"/>
                    <a:pt x="120" y="6379"/>
                  </a:cubicBezTo>
                  <a:cubicBezTo>
                    <a:pt x="191" y="6475"/>
                    <a:pt x="310" y="6522"/>
                    <a:pt x="334" y="6653"/>
                  </a:cubicBezTo>
                  <a:cubicBezTo>
                    <a:pt x="358" y="6689"/>
                    <a:pt x="382" y="6760"/>
                    <a:pt x="394" y="6796"/>
                  </a:cubicBezTo>
                  <a:lnTo>
                    <a:pt x="429" y="6832"/>
                  </a:lnTo>
                  <a:cubicBezTo>
                    <a:pt x="441" y="6844"/>
                    <a:pt x="477" y="6844"/>
                    <a:pt x="489" y="6844"/>
                  </a:cubicBezTo>
                  <a:cubicBezTo>
                    <a:pt x="567" y="6791"/>
                    <a:pt x="633" y="6758"/>
                    <a:pt x="709" y="6758"/>
                  </a:cubicBezTo>
                  <a:cubicBezTo>
                    <a:pt x="737" y="6758"/>
                    <a:pt x="766" y="6763"/>
                    <a:pt x="798" y="6772"/>
                  </a:cubicBezTo>
                  <a:lnTo>
                    <a:pt x="858" y="6772"/>
                  </a:lnTo>
                  <a:cubicBezTo>
                    <a:pt x="891" y="6764"/>
                    <a:pt x="912" y="6750"/>
                    <a:pt x="938" y="6750"/>
                  </a:cubicBezTo>
                  <a:cubicBezTo>
                    <a:pt x="950" y="6750"/>
                    <a:pt x="962" y="6753"/>
                    <a:pt x="977" y="6760"/>
                  </a:cubicBezTo>
                  <a:cubicBezTo>
                    <a:pt x="1048" y="6772"/>
                    <a:pt x="1108" y="6796"/>
                    <a:pt x="1167" y="6832"/>
                  </a:cubicBezTo>
                  <a:cubicBezTo>
                    <a:pt x="1167" y="6832"/>
                    <a:pt x="1191" y="6820"/>
                    <a:pt x="1203" y="6820"/>
                  </a:cubicBezTo>
                  <a:cubicBezTo>
                    <a:pt x="1227" y="6772"/>
                    <a:pt x="1263" y="6737"/>
                    <a:pt x="1322" y="6737"/>
                  </a:cubicBezTo>
                  <a:cubicBezTo>
                    <a:pt x="1329" y="6735"/>
                    <a:pt x="1334" y="6734"/>
                    <a:pt x="1340" y="6734"/>
                  </a:cubicBezTo>
                  <a:cubicBezTo>
                    <a:pt x="1373" y="6734"/>
                    <a:pt x="1382" y="6765"/>
                    <a:pt x="1382" y="6796"/>
                  </a:cubicBezTo>
                  <a:cubicBezTo>
                    <a:pt x="1382" y="6808"/>
                    <a:pt x="1394" y="6832"/>
                    <a:pt x="1417" y="6844"/>
                  </a:cubicBezTo>
                  <a:cubicBezTo>
                    <a:pt x="1453" y="6856"/>
                    <a:pt x="1489" y="6891"/>
                    <a:pt x="1513" y="6915"/>
                  </a:cubicBezTo>
                  <a:cubicBezTo>
                    <a:pt x="1537" y="6915"/>
                    <a:pt x="1537" y="6915"/>
                    <a:pt x="1548" y="6903"/>
                  </a:cubicBezTo>
                  <a:cubicBezTo>
                    <a:pt x="1559" y="6893"/>
                    <a:pt x="1551" y="6865"/>
                    <a:pt x="1557" y="6865"/>
                  </a:cubicBezTo>
                  <a:lnTo>
                    <a:pt x="1557" y="6865"/>
                  </a:lnTo>
                  <a:cubicBezTo>
                    <a:pt x="1557" y="6865"/>
                    <a:pt x="1559" y="6866"/>
                    <a:pt x="1560" y="6868"/>
                  </a:cubicBezTo>
                  <a:cubicBezTo>
                    <a:pt x="1608" y="6951"/>
                    <a:pt x="1608" y="7022"/>
                    <a:pt x="1596" y="7094"/>
                  </a:cubicBezTo>
                  <a:cubicBezTo>
                    <a:pt x="1572" y="7153"/>
                    <a:pt x="1548" y="7225"/>
                    <a:pt x="1572" y="7272"/>
                  </a:cubicBezTo>
                  <a:cubicBezTo>
                    <a:pt x="1620" y="7368"/>
                    <a:pt x="1596" y="7439"/>
                    <a:pt x="1596" y="7522"/>
                  </a:cubicBezTo>
                  <a:cubicBezTo>
                    <a:pt x="1596" y="7606"/>
                    <a:pt x="1620" y="7665"/>
                    <a:pt x="1679" y="7713"/>
                  </a:cubicBezTo>
                  <a:cubicBezTo>
                    <a:pt x="1707" y="7721"/>
                    <a:pt x="1736" y="7725"/>
                    <a:pt x="1766" y="7725"/>
                  </a:cubicBezTo>
                  <a:cubicBezTo>
                    <a:pt x="1825" y="7725"/>
                    <a:pt x="1886" y="7709"/>
                    <a:pt x="1941" y="7677"/>
                  </a:cubicBezTo>
                  <a:cubicBezTo>
                    <a:pt x="1977" y="7665"/>
                    <a:pt x="1977" y="7630"/>
                    <a:pt x="1965" y="7618"/>
                  </a:cubicBezTo>
                  <a:cubicBezTo>
                    <a:pt x="1882" y="7511"/>
                    <a:pt x="1929" y="7451"/>
                    <a:pt x="2049" y="7439"/>
                  </a:cubicBezTo>
                  <a:cubicBezTo>
                    <a:pt x="2084" y="7439"/>
                    <a:pt x="2120" y="7427"/>
                    <a:pt x="2144" y="7391"/>
                  </a:cubicBezTo>
                  <a:cubicBezTo>
                    <a:pt x="2147" y="7382"/>
                    <a:pt x="2150" y="7374"/>
                    <a:pt x="2152" y="7369"/>
                  </a:cubicBezTo>
                  <a:lnTo>
                    <a:pt x="2152" y="7369"/>
                  </a:lnTo>
                  <a:cubicBezTo>
                    <a:pt x="2148" y="7386"/>
                    <a:pt x="2143" y="7416"/>
                    <a:pt x="2162" y="7416"/>
                  </a:cubicBezTo>
                  <a:cubicBezTo>
                    <a:pt x="2164" y="7416"/>
                    <a:pt x="2165" y="7416"/>
                    <a:pt x="2168" y="7415"/>
                  </a:cubicBezTo>
                  <a:cubicBezTo>
                    <a:pt x="2203" y="7391"/>
                    <a:pt x="2239" y="7391"/>
                    <a:pt x="2287" y="7391"/>
                  </a:cubicBezTo>
                  <a:cubicBezTo>
                    <a:pt x="2334" y="7380"/>
                    <a:pt x="2346" y="7344"/>
                    <a:pt x="2358" y="7308"/>
                  </a:cubicBezTo>
                  <a:cubicBezTo>
                    <a:pt x="2382" y="7260"/>
                    <a:pt x="2382" y="7225"/>
                    <a:pt x="2394" y="7201"/>
                  </a:cubicBezTo>
                  <a:cubicBezTo>
                    <a:pt x="2406" y="7141"/>
                    <a:pt x="2441" y="7082"/>
                    <a:pt x="2453" y="7022"/>
                  </a:cubicBezTo>
                  <a:cubicBezTo>
                    <a:pt x="2465" y="6951"/>
                    <a:pt x="2513" y="6891"/>
                    <a:pt x="2560" y="6844"/>
                  </a:cubicBezTo>
                  <a:lnTo>
                    <a:pt x="2644" y="6749"/>
                  </a:lnTo>
                  <a:cubicBezTo>
                    <a:pt x="2715" y="6713"/>
                    <a:pt x="2799" y="6665"/>
                    <a:pt x="2870" y="6629"/>
                  </a:cubicBezTo>
                  <a:cubicBezTo>
                    <a:pt x="2918" y="6606"/>
                    <a:pt x="2977" y="6570"/>
                    <a:pt x="3013" y="6546"/>
                  </a:cubicBezTo>
                  <a:cubicBezTo>
                    <a:pt x="3037" y="6546"/>
                    <a:pt x="3049" y="6534"/>
                    <a:pt x="3061" y="6510"/>
                  </a:cubicBezTo>
                  <a:cubicBezTo>
                    <a:pt x="3180" y="6451"/>
                    <a:pt x="3287" y="6391"/>
                    <a:pt x="3406" y="6356"/>
                  </a:cubicBezTo>
                  <a:cubicBezTo>
                    <a:pt x="3485" y="6324"/>
                    <a:pt x="3559" y="6297"/>
                    <a:pt x="3635" y="6297"/>
                  </a:cubicBezTo>
                  <a:cubicBezTo>
                    <a:pt x="3673" y="6297"/>
                    <a:pt x="3711" y="6304"/>
                    <a:pt x="3751" y="6320"/>
                  </a:cubicBezTo>
                  <a:cubicBezTo>
                    <a:pt x="4013" y="6415"/>
                    <a:pt x="4251" y="6546"/>
                    <a:pt x="4442" y="6749"/>
                  </a:cubicBezTo>
                  <a:lnTo>
                    <a:pt x="4561" y="6868"/>
                  </a:lnTo>
                  <a:cubicBezTo>
                    <a:pt x="4656" y="6975"/>
                    <a:pt x="4716" y="7094"/>
                    <a:pt x="4704" y="7249"/>
                  </a:cubicBezTo>
                  <a:cubicBezTo>
                    <a:pt x="4704" y="7272"/>
                    <a:pt x="4680" y="7284"/>
                    <a:pt x="4668" y="7320"/>
                  </a:cubicBezTo>
                  <a:cubicBezTo>
                    <a:pt x="4656" y="7344"/>
                    <a:pt x="4620" y="7391"/>
                    <a:pt x="4608" y="7439"/>
                  </a:cubicBezTo>
                  <a:cubicBezTo>
                    <a:pt x="4596" y="7487"/>
                    <a:pt x="4561" y="7546"/>
                    <a:pt x="4549" y="7582"/>
                  </a:cubicBezTo>
                  <a:cubicBezTo>
                    <a:pt x="4537" y="7641"/>
                    <a:pt x="4537" y="7725"/>
                    <a:pt x="4525" y="7784"/>
                  </a:cubicBezTo>
                  <a:cubicBezTo>
                    <a:pt x="4525" y="7820"/>
                    <a:pt x="4549" y="7856"/>
                    <a:pt x="4596" y="7880"/>
                  </a:cubicBezTo>
                  <a:cubicBezTo>
                    <a:pt x="4644" y="7915"/>
                    <a:pt x="4680" y="7963"/>
                    <a:pt x="4680" y="8022"/>
                  </a:cubicBezTo>
                  <a:cubicBezTo>
                    <a:pt x="4716" y="8106"/>
                    <a:pt x="4716" y="8201"/>
                    <a:pt x="4763" y="8284"/>
                  </a:cubicBezTo>
                  <a:cubicBezTo>
                    <a:pt x="4882" y="8320"/>
                    <a:pt x="4954" y="8380"/>
                    <a:pt x="5013" y="8463"/>
                  </a:cubicBezTo>
                  <a:cubicBezTo>
                    <a:pt x="5037" y="8523"/>
                    <a:pt x="5085" y="8570"/>
                    <a:pt x="5132" y="8618"/>
                  </a:cubicBezTo>
                  <a:cubicBezTo>
                    <a:pt x="5153" y="8639"/>
                    <a:pt x="5184" y="8679"/>
                    <a:pt x="5224" y="8679"/>
                  </a:cubicBezTo>
                  <a:cubicBezTo>
                    <a:pt x="5229" y="8679"/>
                    <a:pt x="5234" y="8679"/>
                    <a:pt x="5239" y="8677"/>
                  </a:cubicBezTo>
                  <a:lnTo>
                    <a:pt x="5335" y="8868"/>
                  </a:lnTo>
                  <a:cubicBezTo>
                    <a:pt x="5335" y="8999"/>
                    <a:pt x="5275" y="9106"/>
                    <a:pt x="5299" y="9237"/>
                  </a:cubicBezTo>
                  <a:cubicBezTo>
                    <a:pt x="5358" y="9296"/>
                    <a:pt x="5442" y="9308"/>
                    <a:pt x="5513" y="9356"/>
                  </a:cubicBezTo>
                  <a:cubicBezTo>
                    <a:pt x="5668" y="9404"/>
                    <a:pt x="5835" y="9404"/>
                    <a:pt x="5978" y="9416"/>
                  </a:cubicBezTo>
                  <a:cubicBezTo>
                    <a:pt x="5992" y="9414"/>
                    <a:pt x="6007" y="9414"/>
                    <a:pt x="6022" y="9414"/>
                  </a:cubicBezTo>
                  <a:cubicBezTo>
                    <a:pt x="6140" y="9414"/>
                    <a:pt x="6266" y="9451"/>
                    <a:pt x="6382" y="9451"/>
                  </a:cubicBezTo>
                  <a:lnTo>
                    <a:pt x="6466" y="9451"/>
                  </a:lnTo>
                  <a:cubicBezTo>
                    <a:pt x="6505" y="9451"/>
                    <a:pt x="6545" y="9453"/>
                    <a:pt x="6585" y="9453"/>
                  </a:cubicBezTo>
                  <a:cubicBezTo>
                    <a:pt x="6664" y="9453"/>
                    <a:pt x="6744" y="9447"/>
                    <a:pt x="6823" y="9416"/>
                  </a:cubicBezTo>
                  <a:cubicBezTo>
                    <a:pt x="6891" y="9381"/>
                    <a:pt x="6953" y="9353"/>
                    <a:pt x="7018" y="9353"/>
                  </a:cubicBezTo>
                  <a:cubicBezTo>
                    <a:pt x="7044" y="9353"/>
                    <a:pt x="7070" y="9358"/>
                    <a:pt x="7097" y="9368"/>
                  </a:cubicBezTo>
                  <a:cubicBezTo>
                    <a:pt x="7228" y="9427"/>
                    <a:pt x="7347" y="9546"/>
                    <a:pt x="7478" y="9606"/>
                  </a:cubicBezTo>
                  <a:cubicBezTo>
                    <a:pt x="7525" y="9642"/>
                    <a:pt x="7537" y="9701"/>
                    <a:pt x="7537" y="9749"/>
                  </a:cubicBezTo>
                  <a:cubicBezTo>
                    <a:pt x="7561" y="9820"/>
                    <a:pt x="7573" y="9880"/>
                    <a:pt x="7585" y="9939"/>
                  </a:cubicBezTo>
                  <a:cubicBezTo>
                    <a:pt x="7621" y="10070"/>
                    <a:pt x="7692" y="10142"/>
                    <a:pt x="7811" y="10201"/>
                  </a:cubicBezTo>
                  <a:cubicBezTo>
                    <a:pt x="7883" y="10249"/>
                    <a:pt x="7954" y="10285"/>
                    <a:pt x="8002" y="10344"/>
                  </a:cubicBezTo>
                  <a:cubicBezTo>
                    <a:pt x="8061" y="10404"/>
                    <a:pt x="8109" y="10475"/>
                    <a:pt x="8156" y="10547"/>
                  </a:cubicBezTo>
                  <a:cubicBezTo>
                    <a:pt x="8216" y="10642"/>
                    <a:pt x="8275" y="10725"/>
                    <a:pt x="8347" y="10797"/>
                  </a:cubicBezTo>
                  <a:cubicBezTo>
                    <a:pt x="8359" y="10820"/>
                    <a:pt x="8395" y="10832"/>
                    <a:pt x="8418" y="10832"/>
                  </a:cubicBezTo>
                  <a:cubicBezTo>
                    <a:pt x="8514" y="10820"/>
                    <a:pt x="8573" y="10761"/>
                    <a:pt x="8633" y="10713"/>
                  </a:cubicBezTo>
                  <a:cubicBezTo>
                    <a:pt x="8656" y="10701"/>
                    <a:pt x="8692" y="10654"/>
                    <a:pt x="8704" y="10618"/>
                  </a:cubicBezTo>
                  <a:cubicBezTo>
                    <a:pt x="8776" y="10487"/>
                    <a:pt x="8883" y="10404"/>
                    <a:pt x="9002" y="10308"/>
                  </a:cubicBezTo>
                  <a:cubicBezTo>
                    <a:pt x="9073" y="10249"/>
                    <a:pt x="9145" y="10178"/>
                    <a:pt x="9240" y="10118"/>
                  </a:cubicBezTo>
                  <a:cubicBezTo>
                    <a:pt x="9311" y="10058"/>
                    <a:pt x="9407" y="10011"/>
                    <a:pt x="9490" y="9987"/>
                  </a:cubicBezTo>
                  <a:cubicBezTo>
                    <a:pt x="9645" y="9927"/>
                    <a:pt x="9764" y="9820"/>
                    <a:pt x="9883" y="9713"/>
                  </a:cubicBezTo>
                  <a:cubicBezTo>
                    <a:pt x="9954" y="9642"/>
                    <a:pt x="10073" y="9630"/>
                    <a:pt x="10121" y="9523"/>
                  </a:cubicBezTo>
                  <a:cubicBezTo>
                    <a:pt x="10093" y="9477"/>
                    <a:pt x="10116" y="9459"/>
                    <a:pt x="10149" y="9459"/>
                  </a:cubicBezTo>
                  <a:cubicBezTo>
                    <a:pt x="10159" y="9459"/>
                    <a:pt x="10170" y="9460"/>
                    <a:pt x="10180" y="9463"/>
                  </a:cubicBezTo>
                  <a:cubicBezTo>
                    <a:pt x="10192" y="9463"/>
                    <a:pt x="10192" y="9463"/>
                    <a:pt x="10204" y="9451"/>
                  </a:cubicBezTo>
                  <a:cubicBezTo>
                    <a:pt x="10240" y="9404"/>
                    <a:pt x="10192" y="9368"/>
                    <a:pt x="10192" y="9344"/>
                  </a:cubicBezTo>
                  <a:cubicBezTo>
                    <a:pt x="10240" y="9344"/>
                    <a:pt x="10264" y="9392"/>
                    <a:pt x="10311" y="9392"/>
                  </a:cubicBezTo>
                  <a:cubicBezTo>
                    <a:pt x="10335" y="9368"/>
                    <a:pt x="10371" y="9344"/>
                    <a:pt x="10383" y="9308"/>
                  </a:cubicBezTo>
                  <a:lnTo>
                    <a:pt x="10538" y="9118"/>
                  </a:lnTo>
                  <a:cubicBezTo>
                    <a:pt x="10573" y="9118"/>
                    <a:pt x="10609" y="9094"/>
                    <a:pt x="10633" y="9058"/>
                  </a:cubicBezTo>
                  <a:cubicBezTo>
                    <a:pt x="10669" y="8999"/>
                    <a:pt x="10681" y="8939"/>
                    <a:pt x="10692" y="8880"/>
                  </a:cubicBezTo>
                  <a:cubicBezTo>
                    <a:pt x="10716" y="8808"/>
                    <a:pt x="10740" y="8737"/>
                    <a:pt x="10752" y="8654"/>
                  </a:cubicBezTo>
                  <a:cubicBezTo>
                    <a:pt x="10783" y="8552"/>
                    <a:pt x="10822" y="8467"/>
                    <a:pt x="10929" y="8467"/>
                  </a:cubicBezTo>
                  <a:cubicBezTo>
                    <a:pt x="10947" y="8467"/>
                    <a:pt x="10968" y="8470"/>
                    <a:pt x="10990" y="8475"/>
                  </a:cubicBezTo>
                  <a:cubicBezTo>
                    <a:pt x="10990" y="8463"/>
                    <a:pt x="11014" y="8451"/>
                    <a:pt x="11014" y="8439"/>
                  </a:cubicBezTo>
                  <a:cubicBezTo>
                    <a:pt x="11026" y="8284"/>
                    <a:pt x="11038" y="8153"/>
                    <a:pt x="11073" y="7999"/>
                  </a:cubicBezTo>
                  <a:cubicBezTo>
                    <a:pt x="11073" y="7880"/>
                    <a:pt x="11097" y="7761"/>
                    <a:pt x="11109" y="7641"/>
                  </a:cubicBezTo>
                  <a:cubicBezTo>
                    <a:pt x="11264" y="7320"/>
                    <a:pt x="11395" y="6987"/>
                    <a:pt x="11609" y="6713"/>
                  </a:cubicBezTo>
                  <a:cubicBezTo>
                    <a:pt x="11609" y="6594"/>
                    <a:pt x="11669" y="6487"/>
                    <a:pt x="11728" y="6391"/>
                  </a:cubicBezTo>
                  <a:cubicBezTo>
                    <a:pt x="11728" y="6435"/>
                    <a:pt x="11741" y="6460"/>
                    <a:pt x="11768" y="6460"/>
                  </a:cubicBezTo>
                  <a:cubicBezTo>
                    <a:pt x="11777" y="6460"/>
                    <a:pt x="11787" y="6457"/>
                    <a:pt x="11800" y="6451"/>
                  </a:cubicBezTo>
                  <a:cubicBezTo>
                    <a:pt x="11800" y="6451"/>
                    <a:pt x="11812" y="6439"/>
                    <a:pt x="11824" y="6439"/>
                  </a:cubicBezTo>
                  <a:cubicBezTo>
                    <a:pt x="11907" y="6379"/>
                    <a:pt x="11943" y="6296"/>
                    <a:pt x="12026" y="6248"/>
                  </a:cubicBezTo>
                  <a:cubicBezTo>
                    <a:pt x="12121" y="6153"/>
                    <a:pt x="12228" y="6058"/>
                    <a:pt x="12336" y="5951"/>
                  </a:cubicBezTo>
                  <a:lnTo>
                    <a:pt x="12383" y="5903"/>
                  </a:lnTo>
                  <a:cubicBezTo>
                    <a:pt x="12455" y="5832"/>
                    <a:pt x="12419" y="5772"/>
                    <a:pt x="12407" y="5701"/>
                  </a:cubicBezTo>
                  <a:cubicBezTo>
                    <a:pt x="12347" y="5522"/>
                    <a:pt x="12383" y="5355"/>
                    <a:pt x="12514" y="5201"/>
                  </a:cubicBezTo>
                  <a:cubicBezTo>
                    <a:pt x="12562" y="5165"/>
                    <a:pt x="12621" y="5165"/>
                    <a:pt x="12681" y="5129"/>
                  </a:cubicBezTo>
                  <a:cubicBezTo>
                    <a:pt x="12764" y="5105"/>
                    <a:pt x="12836" y="5058"/>
                    <a:pt x="12895" y="4986"/>
                  </a:cubicBezTo>
                  <a:cubicBezTo>
                    <a:pt x="13002" y="4844"/>
                    <a:pt x="13050" y="4689"/>
                    <a:pt x="13109" y="4534"/>
                  </a:cubicBezTo>
                  <a:cubicBezTo>
                    <a:pt x="13217" y="4391"/>
                    <a:pt x="13133" y="4236"/>
                    <a:pt x="13109" y="4093"/>
                  </a:cubicBezTo>
                  <a:cubicBezTo>
                    <a:pt x="13074" y="3974"/>
                    <a:pt x="13109" y="3855"/>
                    <a:pt x="13181" y="3748"/>
                  </a:cubicBezTo>
                  <a:cubicBezTo>
                    <a:pt x="13169" y="3736"/>
                    <a:pt x="13169" y="3712"/>
                    <a:pt x="13169" y="3701"/>
                  </a:cubicBezTo>
                  <a:cubicBezTo>
                    <a:pt x="13121" y="3593"/>
                    <a:pt x="13121" y="3510"/>
                    <a:pt x="13193" y="3415"/>
                  </a:cubicBezTo>
                  <a:cubicBezTo>
                    <a:pt x="13217" y="3391"/>
                    <a:pt x="13193" y="3379"/>
                    <a:pt x="13181" y="3355"/>
                  </a:cubicBezTo>
                  <a:cubicBezTo>
                    <a:pt x="13157" y="3343"/>
                    <a:pt x="13121" y="3331"/>
                    <a:pt x="13098" y="3331"/>
                  </a:cubicBezTo>
                  <a:cubicBezTo>
                    <a:pt x="13038" y="3331"/>
                    <a:pt x="12955" y="3331"/>
                    <a:pt x="12895" y="3320"/>
                  </a:cubicBezTo>
                  <a:cubicBezTo>
                    <a:pt x="12883" y="3296"/>
                    <a:pt x="12871" y="3296"/>
                    <a:pt x="12859" y="3296"/>
                  </a:cubicBezTo>
                  <a:cubicBezTo>
                    <a:pt x="12645" y="3260"/>
                    <a:pt x="12502" y="3117"/>
                    <a:pt x="12324" y="3022"/>
                  </a:cubicBezTo>
                  <a:cubicBezTo>
                    <a:pt x="12228" y="2962"/>
                    <a:pt x="12145" y="2903"/>
                    <a:pt x="12038" y="2903"/>
                  </a:cubicBezTo>
                  <a:lnTo>
                    <a:pt x="11943" y="2879"/>
                  </a:lnTo>
                  <a:cubicBezTo>
                    <a:pt x="11900" y="2837"/>
                    <a:pt x="11853" y="2820"/>
                    <a:pt x="11804" y="2820"/>
                  </a:cubicBezTo>
                  <a:cubicBezTo>
                    <a:pt x="11742" y="2820"/>
                    <a:pt x="11675" y="2846"/>
                    <a:pt x="11609" y="2879"/>
                  </a:cubicBezTo>
                  <a:cubicBezTo>
                    <a:pt x="11574" y="2903"/>
                    <a:pt x="11562" y="2915"/>
                    <a:pt x="11550" y="2939"/>
                  </a:cubicBezTo>
                  <a:cubicBezTo>
                    <a:pt x="11502" y="3034"/>
                    <a:pt x="11407" y="3093"/>
                    <a:pt x="11347" y="3165"/>
                  </a:cubicBezTo>
                  <a:cubicBezTo>
                    <a:pt x="11288" y="3236"/>
                    <a:pt x="11228" y="3284"/>
                    <a:pt x="11157" y="3320"/>
                  </a:cubicBezTo>
                  <a:cubicBezTo>
                    <a:pt x="11099" y="3344"/>
                    <a:pt x="11037" y="3350"/>
                    <a:pt x="10973" y="3350"/>
                  </a:cubicBezTo>
                  <a:cubicBezTo>
                    <a:pt x="10899" y="3350"/>
                    <a:pt x="10823" y="3341"/>
                    <a:pt x="10749" y="3341"/>
                  </a:cubicBezTo>
                  <a:cubicBezTo>
                    <a:pt x="10730" y="3341"/>
                    <a:pt x="10711" y="3342"/>
                    <a:pt x="10692" y="3343"/>
                  </a:cubicBezTo>
                  <a:lnTo>
                    <a:pt x="10264" y="3343"/>
                  </a:lnTo>
                  <a:cubicBezTo>
                    <a:pt x="10121" y="3331"/>
                    <a:pt x="9966" y="3296"/>
                    <a:pt x="9835" y="3224"/>
                  </a:cubicBezTo>
                  <a:cubicBezTo>
                    <a:pt x="9799" y="3224"/>
                    <a:pt x="9788" y="3212"/>
                    <a:pt x="9764" y="3200"/>
                  </a:cubicBezTo>
                  <a:cubicBezTo>
                    <a:pt x="9716" y="3177"/>
                    <a:pt x="9680" y="3153"/>
                    <a:pt x="9657" y="3141"/>
                  </a:cubicBezTo>
                  <a:cubicBezTo>
                    <a:pt x="9609" y="3105"/>
                    <a:pt x="9561" y="3093"/>
                    <a:pt x="9538" y="3058"/>
                  </a:cubicBezTo>
                  <a:cubicBezTo>
                    <a:pt x="9442" y="2986"/>
                    <a:pt x="9371" y="2915"/>
                    <a:pt x="9299" y="2819"/>
                  </a:cubicBezTo>
                  <a:cubicBezTo>
                    <a:pt x="9168" y="2617"/>
                    <a:pt x="9073" y="2403"/>
                    <a:pt x="9133" y="2153"/>
                  </a:cubicBezTo>
                  <a:cubicBezTo>
                    <a:pt x="9145" y="2093"/>
                    <a:pt x="9192" y="2046"/>
                    <a:pt x="9252" y="2022"/>
                  </a:cubicBezTo>
                  <a:cubicBezTo>
                    <a:pt x="9252" y="2022"/>
                    <a:pt x="9264" y="2010"/>
                    <a:pt x="9288" y="2010"/>
                  </a:cubicBezTo>
                  <a:cubicBezTo>
                    <a:pt x="9311" y="1986"/>
                    <a:pt x="9347" y="1986"/>
                    <a:pt x="9371" y="1974"/>
                  </a:cubicBezTo>
                  <a:cubicBezTo>
                    <a:pt x="9407" y="1962"/>
                    <a:pt x="9418" y="1950"/>
                    <a:pt x="9430" y="1915"/>
                  </a:cubicBezTo>
                  <a:lnTo>
                    <a:pt x="9478" y="1867"/>
                  </a:lnTo>
                  <a:cubicBezTo>
                    <a:pt x="9478" y="1903"/>
                    <a:pt x="9502" y="1915"/>
                    <a:pt x="9538" y="1915"/>
                  </a:cubicBezTo>
                  <a:cubicBezTo>
                    <a:pt x="9585" y="1915"/>
                    <a:pt x="9621" y="1903"/>
                    <a:pt x="9657" y="1891"/>
                  </a:cubicBezTo>
                  <a:cubicBezTo>
                    <a:pt x="9704" y="1855"/>
                    <a:pt x="9764" y="1843"/>
                    <a:pt x="9799" y="1796"/>
                  </a:cubicBezTo>
                  <a:cubicBezTo>
                    <a:pt x="9823" y="1784"/>
                    <a:pt x="9847" y="1748"/>
                    <a:pt x="9859" y="1724"/>
                  </a:cubicBezTo>
                  <a:cubicBezTo>
                    <a:pt x="9883" y="1676"/>
                    <a:pt x="9907" y="1629"/>
                    <a:pt x="9930" y="1593"/>
                  </a:cubicBezTo>
                  <a:lnTo>
                    <a:pt x="9930" y="1534"/>
                  </a:lnTo>
                  <a:cubicBezTo>
                    <a:pt x="9895" y="1450"/>
                    <a:pt x="9942" y="1379"/>
                    <a:pt x="9907" y="1319"/>
                  </a:cubicBezTo>
                  <a:cubicBezTo>
                    <a:pt x="9887" y="1300"/>
                    <a:pt x="9872" y="1292"/>
                    <a:pt x="9859" y="1292"/>
                  </a:cubicBezTo>
                  <a:cubicBezTo>
                    <a:pt x="9833" y="1292"/>
                    <a:pt x="9819" y="1327"/>
                    <a:pt x="9811" y="1367"/>
                  </a:cubicBezTo>
                  <a:lnTo>
                    <a:pt x="9538" y="1260"/>
                  </a:lnTo>
                  <a:cubicBezTo>
                    <a:pt x="9466" y="1260"/>
                    <a:pt x="9407" y="1295"/>
                    <a:pt x="9347" y="1307"/>
                  </a:cubicBezTo>
                  <a:cubicBezTo>
                    <a:pt x="9260" y="1327"/>
                    <a:pt x="9174" y="1361"/>
                    <a:pt x="9081" y="1361"/>
                  </a:cubicBezTo>
                  <a:cubicBezTo>
                    <a:pt x="9059" y="1361"/>
                    <a:pt x="9036" y="1360"/>
                    <a:pt x="9014" y="1355"/>
                  </a:cubicBezTo>
                  <a:cubicBezTo>
                    <a:pt x="8740" y="1307"/>
                    <a:pt x="8740" y="1307"/>
                    <a:pt x="8752" y="1022"/>
                  </a:cubicBezTo>
                  <a:cubicBezTo>
                    <a:pt x="8752" y="998"/>
                    <a:pt x="8752" y="974"/>
                    <a:pt x="8764" y="950"/>
                  </a:cubicBezTo>
                  <a:cubicBezTo>
                    <a:pt x="8764" y="909"/>
                    <a:pt x="8786" y="896"/>
                    <a:pt x="8816" y="896"/>
                  </a:cubicBezTo>
                  <a:cubicBezTo>
                    <a:pt x="8829" y="896"/>
                    <a:pt x="8844" y="899"/>
                    <a:pt x="8859" y="903"/>
                  </a:cubicBezTo>
                  <a:cubicBezTo>
                    <a:pt x="8877" y="920"/>
                    <a:pt x="8901" y="929"/>
                    <a:pt x="8926" y="929"/>
                  </a:cubicBezTo>
                  <a:cubicBezTo>
                    <a:pt x="8951" y="929"/>
                    <a:pt x="8978" y="920"/>
                    <a:pt x="9002" y="903"/>
                  </a:cubicBezTo>
                  <a:cubicBezTo>
                    <a:pt x="9026" y="891"/>
                    <a:pt x="9061" y="855"/>
                    <a:pt x="9085" y="831"/>
                  </a:cubicBezTo>
                  <a:cubicBezTo>
                    <a:pt x="9109" y="795"/>
                    <a:pt x="9133" y="783"/>
                    <a:pt x="9157" y="760"/>
                  </a:cubicBezTo>
                  <a:cubicBezTo>
                    <a:pt x="9192" y="664"/>
                    <a:pt x="9288" y="605"/>
                    <a:pt x="9371" y="581"/>
                  </a:cubicBezTo>
                  <a:cubicBezTo>
                    <a:pt x="9466" y="545"/>
                    <a:pt x="9549" y="533"/>
                    <a:pt x="9633" y="486"/>
                  </a:cubicBezTo>
                  <a:cubicBezTo>
                    <a:pt x="9704" y="438"/>
                    <a:pt x="9788" y="426"/>
                    <a:pt x="9835" y="355"/>
                  </a:cubicBezTo>
                  <a:cubicBezTo>
                    <a:pt x="9764" y="283"/>
                    <a:pt x="9704" y="188"/>
                    <a:pt x="9752" y="81"/>
                  </a:cubicBezTo>
                  <a:cubicBezTo>
                    <a:pt x="9725" y="27"/>
                    <a:pt x="9692" y="1"/>
                    <a:pt x="9646" y="1"/>
                  </a:cubicBez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buFont typeface="Arial"/>
                <a:buNone/>
                <a:defRPr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sp>
        <p:nvSpPr>
          <p:cNvPr id="191" name="Google Shape;191;p11"/>
          <p:cNvSpPr txBox="1">
            <a:spLocks noGrp="1"/>
          </p:cNvSpPr>
          <p:nvPr>
            <p:ph type="title" hasCustomPrompt="1"/>
          </p:nvPr>
        </p:nvSpPr>
        <p:spPr>
          <a:xfrm>
            <a:off x="1907067" y="2430200"/>
            <a:ext cx="8378000" cy="155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9333"/>
            </a:lvl1pPr>
            <a:lvl2pPr lvl="1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9333"/>
            </a:lvl2pPr>
            <a:lvl3pPr lvl="2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9333"/>
            </a:lvl3pPr>
            <a:lvl4pPr lvl="3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9333"/>
            </a:lvl4pPr>
            <a:lvl5pPr lvl="4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9333"/>
            </a:lvl5pPr>
            <a:lvl6pPr lvl="5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9333"/>
            </a:lvl6pPr>
            <a:lvl7pPr lvl="6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9333"/>
            </a:lvl7pPr>
            <a:lvl8pPr lvl="7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9333"/>
            </a:lvl8pPr>
            <a:lvl9pPr lvl="8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9333"/>
            </a:lvl9pPr>
          </a:lstStyle>
          <a:p>
            <a:r>
              <a:t>xx%</a:t>
            </a:r>
          </a:p>
        </p:txBody>
      </p:sp>
      <p:sp>
        <p:nvSpPr>
          <p:cNvPr id="192" name="Google Shape;192;p11"/>
          <p:cNvSpPr txBox="1">
            <a:spLocks noGrp="1"/>
          </p:cNvSpPr>
          <p:nvPr>
            <p:ph type="subTitle" idx="1"/>
          </p:nvPr>
        </p:nvSpPr>
        <p:spPr>
          <a:xfrm>
            <a:off x="3251851" y="3987800"/>
            <a:ext cx="5688000" cy="59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64344995"/>
      </p:ext>
    </p:extLst>
  </p:cSld>
  <p:clrMapOvr>
    <a:masterClrMapping/>
  </p:clrMapOvr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FF1FC-8BB6-4DBB-9940-F696B55795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6283F-E79A-4174-97F4-305C981B4A8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7437228"/>
      </p:ext>
    </p:extLst>
  </p:cSld>
  <p:clrMapOvr>
    <a:masterClrMapping/>
  </p:clrMapOvr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FF1FC-8BB6-4DBB-9940-F696B55795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6283F-E79A-4174-97F4-305C981B4A8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6707451"/>
      </p:ext>
    </p:extLst>
  </p:cSld>
  <p:clrMapOvr>
    <a:masterClrMapping/>
  </p:clrMapOvr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FF1FC-8BB6-4DBB-9940-F696B55795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6283F-E79A-4174-97F4-305C981B4A8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011993"/>
      </p:ext>
    </p:extLst>
  </p:cSld>
  <p:clrMapOvr>
    <a:masterClrMapping/>
  </p:clrMapOvr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FF1FC-8BB6-4DBB-9940-F696B55795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6283F-E79A-4174-97F4-305C981B4A8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921502"/>
      </p:ext>
    </p:extLst>
  </p:cSld>
  <p:clrMapOvr>
    <a:masterClrMapping/>
  </p:clrMapOvr>
</p:sldLayout>
</file>

<file path=ppt/slideLayouts/slideLayout30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FF1FC-8BB6-4DBB-9940-F696B55795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6283F-E79A-4174-97F4-305C981B4A8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9545152"/>
      </p:ext>
    </p:extLst>
  </p:cSld>
  <p:clrMapOvr>
    <a:masterClrMapping/>
  </p:clrMapOvr>
</p:sldLayout>
</file>

<file path=ppt/slideLayouts/slideLayout3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FF1FC-8BB6-4DBB-9940-F696B55795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6283F-E79A-4174-97F4-305C981B4A8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823375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4CD4DE-8573-49BB-B739-F9FE1CB5A264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7155529"/>
      </p:ext>
    </p:extLst>
  </p:cSld>
  <p:clrMapOvr>
    <a:masterClrMapping/>
  </p:clrMapOvr>
</p:sldLayout>
</file>

<file path=ppt/slideLayouts/slideLayout3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FF1FC-8BB6-4DBB-9940-F696B55795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6283F-E79A-4174-97F4-305C981B4A8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5726846"/>
      </p:ext>
    </p:extLst>
  </p:cSld>
  <p:clrMapOvr>
    <a:masterClrMapping/>
  </p:clrMapOvr>
</p:sldLayout>
</file>

<file path=ppt/slideLayouts/slideLayout3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FF1FC-8BB6-4DBB-9940-F696B55795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6283F-E79A-4174-97F4-305C981B4A8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1933898"/>
      </p:ext>
    </p:extLst>
  </p:cSld>
  <p:clrMapOvr>
    <a:masterClrMapping/>
  </p:clrMapOvr>
</p:sldLayout>
</file>

<file path=ppt/slideLayouts/slideLayout3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FF1FC-8BB6-4DBB-9940-F696B55795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6283F-E79A-4174-97F4-305C981B4A8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7728959"/>
      </p:ext>
    </p:extLst>
  </p:cSld>
  <p:clrMapOvr>
    <a:masterClrMapping/>
  </p:clrMapOvr>
</p:sldLayout>
</file>

<file path=ppt/slideLayouts/slideLayout3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FF1FC-8BB6-4DBB-9940-F696B55795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6283F-E79A-4174-97F4-305C981B4A8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3128209"/>
      </p:ext>
    </p:extLst>
  </p:cSld>
  <p:clrMapOvr>
    <a:masterClrMapping/>
  </p:clrMapOvr>
</p:sldLayout>
</file>

<file path=ppt/slideLayouts/slideLayout3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FF1FC-8BB6-4DBB-9940-F696B55795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6283F-E79A-4174-97F4-305C981B4A8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2818338"/>
      </p:ext>
    </p:extLst>
  </p:cSld>
  <p:clrMapOvr>
    <a:masterClrMapping/>
  </p:clrMapOvr>
</p:sldLayout>
</file>

<file path=ppt/slideLayouts/slideLayout3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FF1FC-8BB6-4DBB-9940-F696B55795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6283F-E79A-4174-97F4-305C981B4A8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8942484"/>
      </p:ext>
    </p:extLst>
  </p:cSld>
  <p:clrMapOvr>
    <a:masterClrMapping/>
  </p:clrMapOvr>
</p:sldLayout>
</file>

<file path=ppt/slideLayouts/slideLayout3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FF1FC-8BB6-4DBB-9940-F696B55795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6283F-E79A-4174-97F4-305C981B4A8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4869315"/>
      </p:ext>
    </p:extLst>
  </p:cSld>
  <p:clrMapOvr>
    <a:masterClrMapping/>
  </p:clrMapOvr>
</p:sldLayout>
</file>

<file path=ppt/slideLayouts/slideLayout3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FF1FC-8BB6-4DBB-9940-F696B55795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6283F-E79A-4174-97F4-305C981B4A8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5602591"/>
      </p:ext>
    </p:extLst>
  </p:cSld>
  <p:clrMapOvr>
    <a:masterClrMapping/>
  </p:clrMapOvr>
</p:sldLayout>
</file>

<file path=ppt/slideLayouts/slideLayout3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FF1FC-8BB6-4DBB-9940-F696B55795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6283F-E79A-4174-97F4-305C981B4A8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8041670"/>
      </p:ext>
    </p:extLst>
  </p:cSld>
  <p:clrMapOvr>
    <a:masterClrMapping/>
  </p:clrMapOvr>
</p:sldLayout>
</file>

<file path=ppt/slideLayouts/slideLayout3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FF1FC-8BB6-4DBB-9940-F696B55795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6283F-E79A-4174-97F4-305C981B4A8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91584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98B45E-78AB-4B0D-8193-F6CE9D6FD08E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5580303"/>
      </p:ext>
    </p:extLst>
  </p:cSld>
  <p:clrMapOvr>
    <a:masterClrMapping/>
  </p:clrMapOvr>
</p:sldLayout>
</file>

<file path=ppt/slideLayouts/slideLayout3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FF1FC-8BB6-4DBB-9940-F696B55795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6283F-E79A-4174-97F4-305C981B4A8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7411705"/>
      </p:ext>
    </p:extLst>
  </p:cSld>
  <p:clrMapOvr>
    <a:masterClrMapping/>
  </p:clrMapOvr>
</p:sldLayout>
</file>

<file path=ppt/slideLayouts/slideLayout3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FF1FC-8BB6-4DBB-9940-F696B55795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6283F-E79A-4174-97F4-305C981B4A8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7094006"/>
      </p:ext>
    </p:extLst>
  </p:cSld>
  <p:clrMapOvr>
    <a:masterClrMapping/>
  </p:clrMapOvr>
</p:sldLayout>
</file>

<file path=ppt/slideLayouts/slideLayout3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FF1FC-8BB6-4DBB-9940-F696B55795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6283F-E79A-4174-97F4-305C981B4A8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0044886"/>
      </p:ext>
    </p:extLst>
  </p:cSld>
  <p:clrMapOvr>
    <a:masterClrMapping/>
  </p:clrMapOvr>
</p:sldLayout>
</file>

<file path=ppt/slideLayouts/slideLayout3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FF1FC-8BB6-4DBB-9940-F696B55795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6283F-E79A-4174-97F4-305C981B4A8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2620961"/>
      </p:ext>
    </p:extLst>
  </p:cSld>
  <p:clrMapOvr>
    <a:masterClrMapping/>
  </p:clrMapOvr>
</p:sldLayout>
</file>

<file path=ppt/slideLayouts/slideLayout3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FF1FC-8BB6-4DBB-9940-F696B55795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6283F-E79A-4174-97F4-305C981B4A8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1928270"/>
      </p:ext>
    </p:extLst>
  </p:cSld>
  <p:clrMapOvr>
    <a:masterClrMapping/>
  </p:clrMapOvr>
</p:sldLayout>
</file>

<file path=ppt/slideLayouts/slideLayout3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FF1FC-8BB6-4DBB-9940-F696B55795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6283F-E79A-4174-97F4-305C981B4A8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5553425"/>
      </p:ext>
    </p:extLst>
  </p:cSld>
  <p:clrMapOvr>
    <a:masterClrMapping/>
  </p:clrMapOvr>
</p:sldLayout>
</file>

<file path=ppt/slideLayouts/slideLayout3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FF1FC-8BB6-4DBB-9940-F696B55795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6283F-E79A-4174-97F4-305C981B4A8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058249"/>
      </p:ext>
    </p:extLst>
  </p:cSld>
  <p:clrMapOvr>
    <a:masterClrMapping/>
  </p:clrMapOvr>
</p:sldLayout>
</file>

<file path=ppt/slideLayouts/slideLayout3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FF1FC-8BB6-4DBB-9940-F696B55795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6283F-E79A-4174-97F4-305C981B4A8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3933757"/>
      </p:ext>
    </p:extLst>
  </p:cSld>
  <p:clrMapOvr>
    <a:masterClrMapping/>
  </p:clrMapOvr>
</p:sldLayout>
</file>

<file path=ppt/slideLayouts/slideLayout3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FF1FC-8BB6-4DBB-9940-F696B55795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6283F-E79A-4174-97F4-305C981B4A8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473392"/>
      </p:ext>
    </p:extLst>
  </p:cSld>
  <p:clrMapOvr>
    <a:masterClrMapping/>
  </p:clrMapOvr>
</p:sldLayout>
</file>

<file path=ppt/slideLayouts/slideLayout3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FF1FC-8BB6-4DBB-9940-F696B55795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6283F-E79A-4174-97F4-305C981B4A8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602156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C617E1-0226-4BA7-9C08-56EBD0C324CB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5767106"/>
      </p:ext>
    </p:extLst>
  </p:cSld>
  <p:clrMapOvr>
    <a:masterClrMapping/>
  </p:clrMapOvr>
</p:sldLayout>
</file>

<file path=ppt/slideLayouts/slideLayout3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FF1FC-8BB6-4DBB-9940-F696B55795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6283F-E79A-4174-97F4-305C981B4A8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2931856"/>
      </p:ext>
    </p:extLst>
  </p:cSld>
  <p:clrMapOvr>
    <a:masterClrMapping/>
  </p:clrMapOvr>
</p:sldLayout>
</file>

<file path=ppt/slideLayouts/slideLayout3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FF1FC-8BB6-4DBB-9940-F696B55795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6283F-E79A-4174-97F4-305C981B4A8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0798054"/>
      </p:ext>
    </p:extLst>
  </p:cSld>
  <p:clrMapOvr>
    <a:masterClrMapping/>
  </p:clrMapOvr>
</p:sldLayout>
</file>

<file path=ppt/slideLayouts/slideLayout3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FF1FC-8BB6-4DBB-9940-F696B55795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6283F-E79A-4174-97F4-305C981B4A8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2152615"/>
      </p:ext>
    </p:extLst>
  </p:cSld>
  <p:clrMapOvr>
    <a:masterClrMapping/>
  </p:clrMapOvr>
</p:sldLayout>
</file>

<file path=ppt/slideLayouts/slideLayout3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FF1FC-8BB6-4DBB-9940-F696B55795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6283F-E79A-4174-97F4-305C981B4A8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7254817"/>
      </p:ext>
    </p:extLst>
  </p:cSld>
  <p:clrMapOvr>
    <a:masterClrMapping/>
  </p:clrMapOvr>
</p:sldLayout>
</file>

<file path=ppt/slideLayouts/slideLayout3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FF1FC-8BB6-4DBB-9940-F696B55795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6283F-E79A-4174-97F4-305C981B4A8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0283612"/>
      </p:ext>
    </p:extLst>
  </p:cSld>
  <p:clrMapOvr>
    <a:masterClrMapping/>
  </p:clrMapOvr>
</p:sldLayout>
</file>

<file path=ppt/slideLayouts/slideLayout3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FF1FC-8BB6-4DBB-9940-F696B55795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6283F-E79A-4174-97F4-305C981B4A8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14659"/>
      </p:ext>
    </p:extLst>
  </p:cSld>
  <p:clrMapOvr>
    <a:masterClrMapping/>
  </p:clrMapOvr>
</p:sldLayout>
</file>

<file path=ppt/slideLayouts/slideLayout3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FF1FC-8BB6-4DBB-9940-F696B55795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6283F-E79A-4174-97F4-305C981B4A8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1806198"/>
      </p:ext>
    </p:extLst>
  </p:cSld>
  <p:clrMapOvr>
    <a:masterClrMapping/>
  </p:clrMapOvr>
</p:sldLayout>
</file>

<file path=ppt/slideLayouts/slideLayout3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FF1FC-8BB6-4DBB-9940-F696B55795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6283F-E79A-4174-97F4-305C981B4A8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8986034"/>
      </p:ext>
    </p:extLst>
  </p:cSld>
  <p:clrMapOvr>
    <a:masterClrMapping/>
  </p:clrMapOvr>
</p:sldLayout>
</file>

<file path=ppt/slideLayouts/slideLayout3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FF1FC-8BB6-4DBB-9940-F696B55795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6283F-E79A-4174-97F4-305C981B4A8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4732622"/>
      </p:ext>
    </p:extLst>
  </p:cSld>
  <p:clrMapOvr>
    <a:masterClrMapping/>
  </p:clrMapOvr>
</p:sldLayout>
</file>

<file path=ppt/slideLayouts/slideLayout3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FF1FC-8BB6-4DBB-9940-F696B55795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6283F-E79A-4174-97F4-305C981B4A8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149079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17C3A3-5F53-4DEB-B3AF-81C78B2E266E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2534005"/>
      </p:ext>
    </p:extLst>
  </p:cSld>
  <p:clrMapOvr>
    <a:masterClrMapping/>
  </p:clrMapOvr>
</p:sldLayout>
</file>

<file path=ppt/slideLayouts/slideLayout3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FF1FC-8BB6-4DBB-9940-F696B55795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6283F-E79A-4174-97F4-305C981B4A8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1178296"/>
      </p:ext>
    </p:extLst>
  </p:cSld>
  <p:clrMapOvr>
    <a:masterClrMapping/>
  </p:clrMapOvr>
</p:sldLayout>
</file>

<file path=ppt/slideLayouts/slideLayout3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FF1FC-8BB6-4DBB-9940-F696B55795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6283F-E79A-4174-97F4-305C981B4A8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0002841"/>
      </p:ext>
    </p:extLst>
  </p:cSld>
  <p:clrMapOvr>
    <a:masterClrMapping/>
  </p:clrMapOvr>
</p:sldLayout>
</file>

<file path=ppt/slideLayouts/slideLayout3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FF1FC-8BB6-4DBB-9940-F696B55795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6283F-E79A-4174-97F4-305C981B4A8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0702057"/>
      </p:ext>
    </p:extLst>
  </p:cSld>
  <p:clrMapOvr>
    <a:masterClrMapping/>
  </p:clrMapOvr>
</p:sldLayout>
</file>

<file path=ppt/slideLayouts/slideLayout3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FF1FC-8BB6-4DBB-9940-F696B55795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6283F-E79A-4174-97F4-305C981B4A8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1100741"/>
      </p:ext>
    </p:extLst>
  </p:cSld>
  <p:clrMapOvr>
    <a:masterClrMapping/>
  </p:clrMapOvr>
</p:sldLayout>
</file>

<file path=ppt/slideLayouts/slideLayout3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FF1FC-8BB6-4DBB-9940-F696B55795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6283F-E79A-4174-97F4-305C981B4A8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5715032"/>
      </p:ext>
    </p:extLst>
  </p:cSld>
  <p:clrMapOvr>
    <a:masterClrMapping/>
  </p:clrMapOvr>
</p:sldLayout>
</file>

<file path=ppt/slideLayouts/slideLayout3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FF1FC-8BB6-4DBB-9940-F696B55795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6283F-E79A-4174-97F4-305C981B4A8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9637540"/>
      </p:ext>
    </p:extLst>
  </p:cSld>
  <p:clrMapOvr>
    <a:masterClrMapping/>
  </p:clrMapOvr>
</p:sldLayout>
</file>

<file path=ppt/slideLayouts/slideLayout3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FF1FC-8BB6-4DBB-9940-F696B55795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6283F-E79A-4174-97F4-305C981B4A8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7228269"/>
      </p:ext>
    </p:extLst>
  </p:cSld>
  <p:clrMapOvr>
    <a:masterClrMapping/>
  </p:clrMapOvr>
</p:sldLayout>
</file>

<file path=ppt/slideLayouts/slideLayout3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FF1FC-8BB6-4DBB-9940-F696B55795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6283F-E79A-4174-97F4-305C981B4A8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5302585"/>
      </p:ext>
    </p:extLst>
  </p:cSld>
  <p:clrMapOvr>
    <a:masterClrMapping/>
  </p:clrMapOvr>
</p:sldLayout>
</file>

<file path=ppt/slideLayouts/slideLayout3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FF1FC-8BB6-4DBB-9940-F696B55795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6283F-E79A-4174-97F4-305C981B4A8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1453437"/>
      </p:ext>
    </p:extLst>
  </p:cSld>
  <p:clrMapOvr>
    <a:masterClrMapping/>
  </p:clrMapOvr>
</p:sldLayout>
</file>

<file path=ppt/slideLayouts/slideLayout3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FF1FC-8BB6-4DBB-9940-F696B55795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6283F-E79A-4174-97F4-305C981B4A8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460024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44B9B9-87C2-4CE9-8B9D-4FF62CD2EE11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9339985"/>
      </p:ext>
    </p:extLst>
  </p:cSld>
  <p:clrMapOvr>
    <a:masterClrMapping/>
  </p:clrMapOvr>
</p:sldLayout>
</file>

<file path=ppt/slideLayouts/slideLayout3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FF1FC-8BB6-4DBB-9940-F696B55795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6283F-E79A-4174-97F4-305C981B4A8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6282590"/>
      </p:ext>
    </p:extLst>
  </p:cSld>
  <p:clrMapOvr>
    <a:masterClrMapping/>
  </p:clrMapOvr>
</p:sldLayout>
</file>

<file path=ppt/slideLayouts/slideLayout3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FF1FC-8BB6-4DBB-9940-F696B55795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6283F-E79A-4174-97F4-305C981B4A8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7081826"/>
      </p:ext>
    </p:extLst>
  </p:cSld>
  <p:clrMapOvr>
    <a:masterClrMapping/>
  </p:clrMapOvr>
</p:sldLayout>
</file>

<file path=ppt/slideLayouts/slideLayout3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FF1FC-8BB6-4DBB-9940-F696B55795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6283F-E79A-4174-97F4-305C981B4A8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9582086"/>
      </p:ext>
    </p:extLst>
  </p:cSld>
  <p:clrMapOvr>
    <a:masterClrMapping/>
  </p:clrMapOvr>
</p:sldLayout>
</file>

<file path=ppt/slideLayouts/slideLayout3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FF1FC-8BB6-4DBB-9940-F696B55795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6283F-E79A-4174-97F4-305C981B4A8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3099847"/>
      </p:ext>
    </p:extLst>
  </p:cSld>
  <p:clrMapOvr>
    <a:masterClrMapping/>
  </p:clrMapOvr>
</p:sldLayout>
</file>

<file path=ppt/slideLayouts/slideLayout3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FF1FC-8BB6-4DBB-9940-F696B55795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6283F-E79A-4174-97F4-305C981B4A8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2180594"/>
      </p:ext>
    </p:extLst>
  </p:cSld>
  <p:clrMapOvr>
    <a:masterClrMapping/>
  </p:clrMapOvr>
</p:sldLayout>
</file>

<file path=ppt/slideLayouts/slideLayout3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FF1FC-8BB6-4DBB-9940-F696B55795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6283F-E79A-4174-97F4-305C981B4A8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3170557"/>
      </p:ext>
    </p:extLst>
  </p:cSld>
  <p:clrMapOvr>
    <a:masterClrMapping/>
  </p:clrMapOvr>
</p:sldLayout>
</file>

<file path=ppt/slideLayouts/slideLayout3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FF1FC-8BB6-4DBB-9940-F696B55795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6283F-E79A-4174-97F4-305C981B4A8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1636929"/>
      </p:ext>
    </p:extLst>
  </p:cSld>
  <p:clrMapOvr>
    <a:masterClrMapping/>
  </p:clrMapOvr>
</p:sldLayout>
</file>

<file path=ppt/slideLayouts/slideLayout3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FF1FC-8BB6-4DBB-9940-F696B55795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6283F-E79A-4174-97F4-305C981B4A8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8504102"/>
      </p:ext>
    </p:extLst>
  </p:cSld>
  <p:clrMapOvr>
    <a:masterClrMapping/>
  </p:clrMapOvr>
</p:sldLayout>
</file>

<file path=ppt/slideLayouts/slideLayout3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FF1FC-8BB6-4DBB-9940-F696B55795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6283F-E79A-4174-97F4-305C981B4A8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444825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87D3B4-FFA3-41C1-9C9F-E8C7D0F49A4B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90307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9FDA1A-0A5C-4086-BAAE-393827270E1A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5601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9513A4-8B3D-4981-823D-43EF09538468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734837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268F74-3C92-4024-8B6E-F898CD1705AE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3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A01D6-CC77-4CE7-BF3C-03948641474E}" type="datetimeFigureOut">
              <a:rPr lang="en-US" smtClean="0"/>
              <a:t>4/16/2024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D9304-60F7-4684-BB12-FF86B7F0DC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46128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48C0AA-9B02-4E04-A45C-F3489F43E104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426726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290FA4-727E-4706-9BDC-D8BBB2635059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185881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589"/>
            <a:ext cx="53848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D0455C-84E0-402B-BC4F-5235A95E79A8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484948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609600" y="1773239"/>
            <a:ext cx="5384800" cy="4352925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97600" y="1773239"/>
            <a:ext cx="5384800" cy="4352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1723D9-4483-4BEE-A45C-53F35D5C6E44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7939488"/>
      </p:ext>
    </p:extLst>
  </p:cSld>
  <p:clrMapOvr>
    <a:masterClrMapping/>
  </p:clrMapOvr>
  <p:transition>
    <p:cover dir="r"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47BE43-55A1-422C-AEEA-6C5E9E43A9B3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371665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4CD4DE-8573-49BB-B739-F9FE1CB5A264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785372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98B45E-78AB-4B0D-8193-F6CE9D6FD08E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971136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C617E1-0226-4BA7-9C08-56EBD0C324CB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780832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17C3A3-5F53-4DEB-B3AF-81C78B2E266E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648976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44B9B9-87C2-4CE9-8B9D-4FF62CD2EE11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22168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A01D6-CC77-4CE7-BF3C-03948641474E}" type="datetimeFigureOut">
              <a:rPr lang="en-US" smtClean="0"/>
              <a:t>4/16/2024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D9304-60F7-4684-BB12-FF86B7F0DC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22060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87D3B4-FFA3-41C1-9C9F-E8C7D0F49A4B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857911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9FDA1A-0A5C-4086-BAAE-393827270E1A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783084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9513A4-8B3D-4981-823D-43EF09538468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838969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268F74-3C92-4024-8B6E-F898CD1705AE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31130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48C0AA-9B02-4E04-A45C-F3489F43E104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497585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290FA4-727E-4706-9BDC-D8BBB2635059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054523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589"/>
            <a:ext cx="53848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D0455C-84E0-402B-BC4F-5235A95E79A8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918688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609600" y="1773239"/>
            <a:ext cx="5384800" cy="4352925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97600" y="1773239"/>
            <a:ext cx="5384800" cy="4352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1723D9-4483-4BEE-A45C-53F35D5C6E44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3479639"/>
      </p:ext>
    </p:extLst>
  </p:cSld>
  <p:clrMapOvr>
    <a:masterClrMapping/>
  </p:clrMapOvr>
  <p:transition>
    <p:cover dir="r"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47BE43-55A1-422C-AEEA-6C5E9E43A9B3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396348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4CD4DE-8573-49BB-B739-F9FE1CB5A264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39935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A01D6-CC77-4CE7-BF3C-03948641474E}" type="datetimeFigureOut">
              <a:rPr lang="en-US" smtClean="0"/>
              <a:t>4/16/2024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D9304-60F7-4684-BB12-FF86B7F0DC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11433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98B45E-78AB-4B0D-8193-F6CE9D6FD08E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462140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C617E1-0226-4BA7-9C08-56EBD0C324CB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517959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17C3A3-5F53-4DEB-B3AF-81C78B2E266E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696204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44B9B9-87C2-4CE9-8B9D-4FF62CD2EE11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298686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87D3B4-FFA3-41C1-9C9F-E8C7D0F49A4B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093768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9FDA1A-0A5C-4086-BAAE-393827270E1A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065511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9513A4-8B3D-4981-823D-43EF09538468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831196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268F74-3C92-4024-8B6E-F898CD1705AE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791075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48C0AA-9B02-4E04-A45C-F3489F43E104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0579906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290FA4-727E-4706-9BDC-D8BBB2635059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90640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A01D6-CC77-4CE7-BF3C-03948641474E}" type="datetimeFigureOut">
              <a:rPr lang="en-US" smtClean="0"/>
              <a:t>4/16/2024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D9304-60F7-4684-BB12-FF86B7F0DC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9237051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589"/>
            <a:ext cx="53848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D0455C-84E0-402B-BC4F-5235A95E79A8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1366796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609600" y="1773239"/>
            <a:ext cx="5384800" cy="4352925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97600" y="1773239"/>
            <a:ext cx="5384800" cy="4352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1723D9-4483-4BEE-A45C-53F35D5C6E44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4989427"/>
      </p:ext>
    </p:extLst>
  </p:cSld>
  <p:clrMapOvr>
    <a:masterClrMapping/>
  </p:clrMapOvr>
  <p:transition>
    <p:cover dir="r"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47BE43-55A1-422C-AEEA-6C5E9E43A9B3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1950117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4CD4DE-8573-49BB-B739-F9FE1CB5A264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903289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98B45E-78AB-4B0D-8193-F6CE9D6FD08E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214022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C617E1-0226-4BA7-9C08-56EBD0C324CB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533268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17C3A3-5F53-4DEB-B3AF-81C78B2E266E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4149869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44B9B9-87C2-4CE9-8B9D-4FF62CD2EE11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1047999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87D3B4-FFA3-41C1-9C9F-E8C7D0F49A4B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0758190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9FDA1A-0A5C-4086-BAAE-393827270E1A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95882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A01D6-CC77-4CE7-BF3C-03948641474E}" type="datetimeFigureOut">
              <a:rPr lang="en-US" smtClean="0"/>
              <a:t>4/16/2024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D9304-60F7-4684-BB12-FF86B7F0DC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1598788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9513A4-8B3D-4981-823D-43EF09538468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113899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268F74-3C92-4024-8B6E-F898CD1705AE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6747441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48C0AA-9B02-4E04-A45C-F3489F43E104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2007059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290FA4-727E-4706-9BDC-D8BBB2635059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9293100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589"/>
            <a:ext cx="53848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D0455C-84E0-402B-BC4F-5235A95E79A8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7688367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609600" y="1773239"/>
            <a:ext cx="5384800" cy="4352925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97600" y="1773239"/>
            <a:ext cx="5384800" cy="4352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1723D9-4483-4BEE-A45C-53F35D5C6E44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2420524"/>
      </p:ext>
    </p:extLst>
  </p:cSld>
  <p:clrMapOvr>
    <a:masterClrMapping/>
  </p:clrMapOvr>
  <p:transition>
    <p:cover dir="r"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47BE43-55A1-422C-AEEA-6C5E9E43A9B3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0457702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4CD4DE-8573-49BB-B739-F9FE1CB5A264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4247349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98B45E-78AB-4B0D-8193-F6CE9D6FD08E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55514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C617E1-0226-4BA7-9C08-56EBD0C324CB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34221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A01D6-CC77-4CE7-BF3C-03948641474E}" type="datetimeFigureOut">
              <a:rPr lang="en-US" smtClean="0"/>
              <a:t>4/16/2024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D9304-60F7-4684-BB12-FF86B7F0DC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405936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17C3A3-5F53-4DEB-B3AF-81C78B2E266E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1170574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44B9B9-87C2-4CE9-8B9D-4FF62CD2EE11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008668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87D3B4-FFA3-41C1-9C9F-E8C7D0F49A4B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772578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9FDA1A-0A5C-4086-BAAE-393827270E1A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8924257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9513A4-8B3D-4981-823D-43EF09538468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6451892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268F74-3C92-4024-8B6E-F898CD1705AE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8676317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48C0AA-9B02-4E04-A45C-F3489F43E104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0801802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290FA4-727E-4706-9BDC-D8BBB2635059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8556928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589"/>
            <a:ext cx="53848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D0455C-84E0-402B-BC4F-5235A95E79A8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8394779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609600" y="1773239"/>
            <a:ext cx="5384800" cy="4352925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97600" y="1773239"/>
            <a:ext cx="5384800" cy="4352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1723D9-4483-4BEE-A45C-53F35D5C6E44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2582565"/>
      </p:ext>
    </p:extLst>
  </p:cSld>
  <p:clrMapOvr>
    <a:masterClrMapping/>
  </p:clrMapOvr>
  <p:transition>
    <p:cover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5.xml"/><Relationship Id="rId13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0.xml"/><Relationship Id="rId7" Type="http://schemas.openxmlformats.org/officeDocument/2006/relationships/slideLayout" Target="../slideLayouts/slideLayout134.xml"/><Relationship Id="rId12" Type="http://schemas.openxmlformats.org/officeDocument/2006/relationships/slideLayout" Target="../slideLayouts/slideLayout139.xml"/><Relationship Id="rId2" Type="http://schemas.openxmlformats.org/officeDocument/2006/relationships/slideLayout" Target="../slideLayouts/slideLayout129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28.xml"/><Relationship Id="rId6" Type="http://schemas.openxmlformats.org/officeDocument/2006/relationships/slideLayout" Target="../slideLayouts/slideLayout133.xml"/><Relationship Id="rId11" Type="http://schemas.openxmlformats.org/officeDocument/2006/relationships/slideLayout" Target="../slideLayouts/slideLayout138.xml"/><Relationship Id="rId5" Type="http://schemas.openxmlformats.org/officeDocument/2006/relationships/slideLayout" Target="../slideLayouts/slideLayout132.xml"/><Relationship Id="rId15" Type="http://schemas.openxmlformats.org/officeDocument/2006/relationships/theme" Target="../theme/theme10.xml"/><Relationship Id="rId10" Type="http://schemas.openxmlformats.org/officeDocument/2006/relationships/slideLayout" Target="../slideLayouts/slideLayout137.xml"/><Relationship Id="rId4" Type="http://schemas.openxmlformats.org/officeDocument/2006/relationships/slideLayout" Target="../slideLayouts/slideLayout131.xml"/><Relationship Id="rId9" Type="http://schemas.openxmlformats.org/officeDocument/2006/relationships/slideLayout" Target="../slideLayouts/slideLayout136.xml"/><Relationship Id="rId14" Type="http://schemas.openxmlformats.org/officeDocument/2006/relationships/slideLayout" Target="../slideLayouts/slideLayout141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9.xml"/><Relationship Id="rId13" Type="http://schemas.openxmlformats.org/officeDocument/2006/relationships/slideLayout" Target="../slideLayouts/slideLayout154.xml"/><Relationship Id="rId3" Type="http://schemas.openxmlformats.org/officeDocument/2006/relationships/slideLayout" Target="../slideLayouts/slideLayout144.xml"/><Relationship Id="rId7" Type="http://schemas.openxmlformats.org/officeDocument/2006/relationships/slideLayout" Target="../slideLayouts/slideLayout148.xml"/><Relationship Id="rId12" Type="http://schemas.openxmlformats.org/officeDocument/2006/relationships/slideLayout" Target="../slideLayouts/slideLayout153.xml"/><Relationship Id="rId2" Type="http://schemas.openxmlformats.org/officeDocument/2006/relationships/slideLayout" Target="../slideLayouts/slideLayout143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42.xml"/><Relationship Id="rId6" Type="http://schemas.openxmlformats.org/officeDocument/2006/relationships/slideLayout" Target="../slideLayouts/slideLayout147.xml"/><Relationship Id="rId11" Type="http://schemas.openxmlformats.org/officeDocument/2006/relationships/slideLayout" Target="../slideLayouts/slideLayout152.xml"/><Relationship Id="rId5" Type="http://schemas.openxmlformats.org/officeDocument/2006/relationships/slideLayout" Target="../slideLayouts/slideLayout146.xml"/><Relationship Id="rId15" Type="http://schemas.openxmlformats.org/officeDocument/2006/relationships/theme" Target="../theme/theme11.xml"/><Relationship Id="rId10" Type="http://schemas.openxmlformats.org/officeDocument/2006/relationships/slideLayout" Target="../slideLayouts/slideLayout151.xml"/><Relationship Id="rId4" Type="http://schemas.openxmlformats.org/officeDocument/2006/relationships/slideLayout" Target="../slideLayouts/slideLayout145.xml"/><Relationship Id="rId9" Type="http://schemas.openxmlformats.org/officeDocument/2006/relationships/slideLayout" Target="../slideLayouts/slideLayout150.xml"/><Relationship Id="rId14" Type="http://schemas.openxmlformats.org/officeDocument/2006/relationships/slideLayout" Target="../slideLayouts/slideLayout155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3.xml"/><Relationship Id="rId13" Type="http://schemas.openxmlformats.org/officeDocument/2006/relationships/slideLayout" Target="../slideLayouts/slideLayout168.xml"/><Relationship Id="rId18" Type="http://schemas.openxmlformats.org/officeDocument/2006/relationships/slideLayout" Target="../slideLayouts/slideLayout173.xml"/><Relationship Id="rId3" Type="http://schemas.openxmlformats.org/officeDocument/2006/relationships/slideLayout" Target="../slideLayouts/slideLayout158.xml"/><Relationship Id="rId7" Type="http://schemas.openxmlformats.org/officeDocument/2006/relationships/slideLayout" Target="../slideLayouts/slideLayout162.xml"/><Relationship Id="rId12" Type="http://schemas.openxmlformats.org/officeDocument/2006/relationships/slideLayout" Target="../slideLayouts/slideLayout167.xml"/><Relationship Id="rId17" Type="http://schemas.openxmlformats.org/officeDocument/2006/relationships/slideLayout" Target="../slideLayouts/slideLayout172.xml"/><Relationship Id="rId2" Type="http://schemas.openxmlformats.org/officeDocument/2006/relationships/slideLayout" Target="../slideLayouts/slideLayout157.xml"/><Relationship Id="rId16" Type="http://schemas.openxmlformats.org/officeDocument/2006/relationships/slideLayout" Target="../slideLayouts/slideLayout171.xml"/><Relationship Id="rId1" Type="http://schemas.openxmlformats.org/officeDocument/2006/relationships/slideLayout" Target="../slideLayouts/slideLayout156.xml"/><Relationship Id="rId6" Type="http://schemas.openxmlformats.org/officeDocument/2006/relationships/slideLayout" Target="../slideLayouts/slideLayout161.xml"/><Relationship Id="rId11" Type="http://schemas.openxmlformats.org/officeDocument/2006/relationships/slideLayout" Target="../slideLayouts/slideLayout166.xml"/><Relationship Id="rId5" Type="http://schemas.openxmlformats.org/officeDocument/2006/relationships/slideLayout" Target="../slideLayouts/slideLayout160.xml"/><Relationship Id="rId15" Type="http://schemas.openxmlformats.org/officeDocument/2006/relationships/slideLayout" Target="../slideLayouts/slideLayout170.xml"/><Relationship Id="rId10" Type="http://schemas.openxmlformats.org/officeDocument/2006/relationships/slideLayout" Target="../slideLayouts/slideLayout165.xml"/><Relationship Id="rId19" Type="http://schemas.openxmlformats.org/officeDocument/2006/relationships/theme" Target="../theme/theme12.xml"/><Relationship Id="rId4" Type="http://schemas.openxmlformats.org/officeDocument/2006/relationships/slideLayout" Target="../slideLayouts/slideLayout159.xml"/><Relationship Id="rId9" Type="http://schemas.openxmlformats.org/officeDocument/2006/relationships/slideLayout" Target="../slideLayouts/slideLayout164.xml"/><Relationship Id="rId14" Type="http://schemas.openxmlformats.org/officeDocument/2006/relationships/slideLayout" Target="../slideLayouts/slideLayout169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1.xml"/><Relationship Id="rId13" Type="http://schemas.openxmlformats.org/officeDocument/2006/relationships/slideLayout" Target="../slideLayouts/slideLayout186.xml"/><Relationship Id="rId18" Type="http://schemas.openxmlformats.org/officeDocument/2006/relationships/slideLayout" Target="../slideLayouts/slideLayout191.xml"/><Relationship Id="rId3" Type="http://schemas.openxmlformats.org/officeDocument/2006/relationships/slideLayout" Target="../slideLayouts/slideLayout176.xml"/><Relationship Id="rId7" Type="http://schemas.openxmlformats.org/officeDocument/2006/relationships/slideLayout" Target="../slideLayouts/slideLayout180.xml"/><Relationship Id="rId12" Type="http://schemas.openxmlformats.org/officeDocument/2006/relationships/slideLayout" Target="../slideLayouts/slideLayout185.xml"/><Relationship Id="rId17" Type="http://schemas.openxmlformats.org/officeDocument/2006/relationships/slideLayout" Target="../slideLayouts/slideLayout190.xml"/><Relationship Id="rId2" Type="http://schemas.openxmlformats.org/officeDocument/2006/relationships/slideLayout" Target="../slideLayouts/slideLayout175.xml"/><Relationship Id="rId16" Type="http://schemas.openxmlformats.org/officeDocument/2006/relationships/slideLayout" Target="../slideLayouts/slideLayout189.xml"/><Relationship Id="rId1" Type="http://schemas.openxmlformats.org/officeDocument/2006/relationships/slideLayout" Target="../slideLayouts/slideLayout174.xml"/><Relationship Id="rId6" Type="http://schemas.openxmlformats.org/officeDocument/2006/relationships/slideLayout" Target="../slideLayouts/slideLayout179.xml"/><Relationship Id="rId11" Type="http://schemas.openxmlformats.org/officeDocument/2006/relationships/slideLayout" Target="../slideLayouts/slideLayout184.xml"/><Relationship Id="rId5" Type="http://schemas.openxmlformats.org/officeDocument/2006/relationships/slideLayout" Target="../slideLayouts/slideLayout178.xml"/><Relationship Id="rId15" Type="http://schemas.openxmlformats.org/officeDocument/2006/relationships/slideLayout" Target="../slideLayouts/slideLayout188.xml"/><Relationship Id="rId10" Type="http://schemas.openxmlformats.org/officeDocument/2006/relationships/slideLayout" Target="../slideLayouts/slideLayout183.xml"/><Relationship Id="rId19" Type="http://schemas.openxmlformats.org/officeDocument/2006/relationships/theme" Target="../theme/theme13.xml"/><Relationship Id="rId4" Type="http://schemas.openxmlformats.org/officeDocument/2006/relationships/slideLayout" Target="../slideLayouts/slideLayout177.xml"/><Relationship Id="rId9" Type="http://schemas.openxmlformats.org/officeDocument/2006/relationships/slideLayout" Target="../slideLayouts/slideLayout182.xml"/><Relationship Id="rId14" Type="http://schemas.openxmlformats.org/officeDocument/2006/relationships/slideLayout" Target="../slideLayouts/slideLayout187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9.xml"/><Relationship Id="rId13" Type="http://schemas.openxmlformats.org/officeDocument/2006/relationships/slideLayout" Target="../slideLayouts/slideLayout204.xml"/><Relationship Id="rId18" Type="http://schemas.openxmlformats.org/officeDocument/2006/relationships/slideLayout" Target="../slideLayouts/slideLayout209.xml"/><Relationship Id="rId3" Type="http://schemas.openxmlformats.org/officeDocument/2006/relationships/slideLayout" Target="../slideLayouts/slideLayout194.xml"/><Relationship Id="rId7" Type="http://schemas.openxmlformats.org/officeDocument/2006/relationships/slideLayout" Target="../slideLayouts/slideLayout198.xml"/><Relationship Id="rId12" Type="http://schemas.openxmlformats.org/officeDocument/2006/relationships/slideLayout" Target="../slideLayouts/slideLayout203.xml"/><Relationship Id="rId17" Type="http://schemas.openxmlformats.org/officeDocument/2006/relationships/slideLayout" Target="../slideLayouts/slideLayout208.xml"/><Relationship Id="rId2" Type="http://schemas.openxmlformats.org/officeDocument/2006/relationships/slideLayout" Target="../slideLayouts/slideLayout193.xml"/><Relationship Id="rId16" Type="http://schemas.openxmlformats.org/officeDocument/2006/relationships/slideLayout" Target="../slideLayouts/slideLayout207.xml"/><Relationship Id="rId1" Type="http://schemas.openxmlformats.org/officeDocument/2006/relationships/slideLayout" Target="../slideLayouts/slideLayout192.xml"/><Relationship Id="rId6" Type="http://schemas.openxmlformats.org/officeDocument/2006/relationships/slideLayout" Target="../slideLayouts/slideLayout197.xml"/><Relationship Id="rId11" Type="http://schemas.openxmlformats.org/officeDocument/2006/relationships/slideLayout" Target="../slideLayouts/slideLayout202.xml"/><Relationship Id="rId5" Type="http://schemas.openxmlformats.org/officeDocument/2006/relationships/slideLayout" Target="../slideLayouts/slideLayout196.xml"/><Relationship Id="rId15" Type="http://schemas.openxmlformats.org/officeDocument/2006/relationships/slideLayout" Target="../slideLayouts/slideLayout206.xml"/><Relationship Id="rId10" Type="http://schemas.openxmlformats.org/officeDocument/2006/relationships/slideLayout" Target="../slideLayouts/slideLayout201.xml"/><Relationship Id="rId19" Type="http://schemas.openxmlformats.org/officeDocument/2006/relationships/theme" Target="../theme/theme14.xml"/><Relationship Id="rId4" Type="http://schemas.openxmlformats.org/officeDocument/2006/relationships/slideLayout" Target="../slideLayouts/slideLayout195.xml"/><Relationship Id="rId9" Type="http://schemas.openxmlformats.org/officeDocument/2006/relationships/slideLayout" Target="../slideLayouts/slideLayout200.xml"/><Relationship Id="rId14" Type="http://schemas.openxmlformats.org/officeDocument/2006/relationships/slideLayout" Target="../slideLayouts/slideLayout205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7.xml"/><Relationship Id="rId3" Type="http://schemas.openxmlformats.org/officeDocument/2006/relationships/slideLayout" Target="../slideLayouts/slideLayout212.xml"/><Relationship Id="rId7" Type="http://schemas.openxmlformats.org/officeDocument/2006/relationships/slideLayout" Target="../slideLayouts/slideLayout216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211.xml"/><Relationship Id="rId1" Type="http://schemas.openxmlformats.org/officeDocument/2006/relationships/slideLayout" Target="../slideLayouts/slideLayout210.xml"/><Relationship Id="rId6" Type="http://schemas.openxmlformats.org/officeDocument/2006/relationships/slideLayout" Target="../slideLayouts/slideLayout215.xml"/><Relationship Id="rId11" Type="http://schemas.openxmlformats.org/officeDocument/2006/relationships/slideLayout" Target="../slideLayouts/slideLayout220.xml"/><Relationship Id="rId5" Type="http://schemas.openxmlformats.org/officeDocument/2006/relationships/slideLayout" Target="../slideLayouts/slideLayout214.xml"/><Relationship Id="rId10" Type="http://schemas.openxmlformats.org/officeDocument/2006/relationships/slideLayout" Target="../slideLayouts/slideLayout219.xml"/><Relationship Id="rId4" Type="http://schemas.openxmlformats.org/officeDocument/2006/relationships/slideLayout" Target="../slideLayouts/slideLayout213.xml"/><Relationship Id="rId9" Type="http://schemas.openxmlformats.org/officeDocument/2006/relationships/slideLayout" Target="../slideLayouts/slideLayout218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8.xml"/><Relationship Id="rId13" Type="http://schemas.openxmlformats.org/officeDocument/2006/relationships/slideLayout" Target="../slideLayouts/slideLayout233.xml"/><Relationship Id="rId18" Type="http://schemas.openxmlformats.org/officeDocument/2006/relationships/slideLayout" Target="../slideLayouts/slideLayout238.xml"/><Relationship Id="rId3" Type="http://schemas.openxmlformats.org/officeDocument/2006/relationships/slideLayout" Target="../slideLayouts/slideLayout223.xml"/><Relationship Id="rId7" Type="http://schemas.openxmlformats.org/officeDocument/2006/relationships/slideLayout" Target="../slideLayouts/slideLayout227.xml"/><Relationship Id="rId12" Type="http://schemas.openxmlformats.org/officeDocument/2006/relationships/slideLayout" Target="../slideLayouts/slideLayout232.xml"/><Relationship Id="rId17" Type="http://schemas.openxmlformats.org/officeDocument/2006/relationships/slideLayout" Target="../slideLayouts/slideLayout237.xml"/><Relationship Id="rId2" Type="http://schemas.openxmlformats.org/officeDocument/2006/relationships/slideLayout" Target="../slideLayouts/slideLayout222.xml"/><Relationship Id="rId16" Type="http://schemas.openxmlformats.org/officeDocument/2006/relationships/slideLayout" Target="../slideLayouts/slideLayout236.xml"/><Relationship Id="rId1" Type="http://schemas.openxmlformats.org/officeDocument/2006/relationships/slideLayout" Target="../slideLayouts/slideLayout221.xml"/><Relationship Id="rId6" Type="http://schemas.openxmlformats.org/officeDocument/2006/relationships/slideLayout" Target="../slideLayouts/slideLayout226.xml"/><Relationship Id="rId11" Type="http://schemas.openxmlformats.org/officeDocument/2006/relationships/slideLayout" Target="../slideLayouts/slideLayout231.xml"/><Relationship Id="rId5" Type="http://schemas.openxmlformats.org/officeDocument/2006/relationships/slideLayout" Target="../slideLayouts/slideLayout225.xml"/><Relationship Id="rId15" Type="http://schemas.openxmlformats.org/officeDocument/2006/relationships/slideLayout" Target="../slideLayouts/slideLayout235.xml"/><Relationship Id="rId10" Type="http://schemas.openxmlformats.org/officeDocument/2006/relationships/slideLayout" Target="../slideLayouts/slideLayout230.xml"/><Relationship Id="rId19" Type="http://schemas.openxmlformats.org/officeDocument/2006/relationships/theme" Target="../theme/theme16.xml"/><Relationship Id="rId4" Type="http://schemas.openxmlformats.org/officeDocument/2006/relationships/slideLayout" Target="../slideLayouts/slideLayout224.xml"/><Relationship Id="rId9" Type="http://schemas.openxmlformats.org/officeDocument/2006/relationships/slideLayout" Target="../slideLayouts/slideLayout229.xml"/><Relationship Id="rId14" Type="http://schemas.openxmlformats.org/officeDocument/2006/relationships/slideLayout" Target="../slideLayouts/slideLayout234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6.xml"/><Relationship Id="rId3" Type="http://schemas.openxmlformats.org/officeDocument/2006/relationships/slideLayout" Target="../slideLayouts/slideLayout241.xml"/><Relationship Id="rId7" Type="http://schemas.openxmlformats.org/officeDocument/2006/relationships/slideLayout" Target="../slideLayouts/slideLayout245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240.xml"/><Relationship Id="rId1" Type="http://schemas.openxmlformats.org/officeDocument/2006/relationships/slideLayout" Target="../slideLayouts/slideLayout239.xml"/><Relationship Id="rId6" Type="http://schemas.openxmlformats.org/officeDocument/2006/relationships/slideLayout" Target="../slideLayouts/slideLayout244.xml"/><Relationship Id="rId11" Type="http://schemas.openxmlformats.org/officeDocument/2006/relationships/slideLayout" Target="../slideLayouts/slideLayout249.xml"/><Relationship Id="rId5" Type="http://schemas.openxmlformats.org/officeDocument/2006/relationships/slideLayout" Target="../slideLayouts/slideLayout243.xml"/><Relationship Id="rId10" Type="http://schemas.openxmlformats.org/officeDocument/2006/relationships/slideLayout" Target="../slideLayouts/slideLayout248.xml"/><Relationship Id="rId4" Type="http://schemas.openxmlformats.org/officeDocument/2006/relationships/slideLayout" Target="../slideLayouts/slideLayout242.xml"/><Relationship Id="rId9" Type="http://schemas.openxmlformats.org/officeDocument/2006/relationships/slideLayout" Target="../slideLayouts/slideLayout247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7.xml"/><Relationship Id="rId13" Type="http://schemas.openxmlformats.org/officeDocument/2006/relationships/slideLayout" Target="../slideLayouts/slideLayout262.xml"/><Relationship Id="rId18" Type="http://schemas.openxmlformats.org/officeDocument/2006/relationships/theme" Target="../theme/theme18.xml"/><Relationship Id="rId3" Type="http://schemas.openxmlformats.org/officeDocument/2006/relationships/slideLayout" Target="../slideLayouts/slideLayout252.xml"/><Relationship Id="rId7" Type="http://schemas.openxmlformats.org/officeDocument/2006/relationships/slideLayout" Target="../slideLayouts/slideLayout256.xml"/><Relationship Id="rId12" Type="http://schemas.openxmlformats.org/officeDocument/2006/relationships/slideLayout" Target="../slideLayouts/slideLayout261.xml"/><Relationship Id="rId17" Type="http://schemas.openxmlformats.org/officeDocument/2006/relationships/slideLayout" Target="../slideLayouts/slideLayout266.xml"/><Relationship Id="rId2" Type="http://schemas.openxmlformats.org/officeDocument/2006/relationships/slideLayout" Target="../slideLayouts/slideLayout251.xml"/><Relationship Id="rId16" Type="http://schemas.openxmlformats.org/officeDocument/2006/relationships/slideLayout" Target="../slideLayouts/slideLayout265.xml"/><Relationship Id="rId1" Type="http://schemas.openxmlformats.org/officeDocument/2006/relationships/slideLayout" Target="../slideLayouts/slideLayout250.xml"/><Relationship Id="rId6" Type="http://schemas.openxmlformats.org/officeDocument/2006/relationships/slideLayout" Target="../slideLayouts/slideLayout255.xml"/><Relationship Id="rId11" Type="http://schemas.openxmlformats.org/officeDocument/2006/relationships/slideLayout" Target="../slideLayouts/slideLayout260.xml"/><Relationship Id="rId5" Type="http://schemas.openxmlformats.org/officeDocument/2006/relationships/slideLayout" Target="../slideLayouts/slideLayout254.xml"/><Relationship Id="rId15" Type="http://schemas.openxmlformats.org/officeDocument/2006/relationships/slideLayout" Target="../slideLayouts/slideLayout264.xml"/><Relationship Id="rId10" Type="http://schemas.openxmlformats.org/officeDocument/2006/relationships/slideLayout" Target="../slideLayouts/slideLayout259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253.xml"/><Relationship Id="rId9" Type="http://schemas.openxmlformats.org/officeDocument/2006/relationships/slideLayout" Target="../slideLayouts/slideLayout258.xml"/><Relationship Id="rId14" Type="http://schemas.openxmlformats.org/officeDocument/2006/relationships/slideLayout" Target="../slideLayouts/slideLayout263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4.xml"/><Relationship Id="rId13" Type="http://schemas.openxmlformats.org/officeDocument/2006/relationships/slideLayout" Target="../slideLayouts/slideLayout279.xml"/><Relationship Id="rId18" Type="http://schemas.openxmlformats.org/officeDocument/2006/relationships/slideLayout" Target="../slideLayouts/slideLayout284.xml"/><Relationship Id="rId26" Type="http://schemas.openxmlformats.org/officeDocument/2006/relationships/slideLayout" Target="../slideLayouts/slideLayout292.xml"/><Relationship Id="rId3" Type="http://schemas.openxmlformats.org/officeDocument/2006/relationships/slideLayout" Target="../slideLayouts/slideLayout269.xml"/><Relationship Id="rId21" Type="http://schemas.openxmlformats.org/officeDocument/2006/relationships/slideLayout" Target="../slideLayouts/slideLayout287.xml"/><Relationship Id="rId7" Type="http://schemas.openxmlformats.org/officeDocument/2006/relationships/slideLayout" Target="../slideLayouts/slideLayout273.xml"/><Relationship Id="rId12" Type="http://schemas.openxmlformats.org/officeDocument/2006/relationships/slideLayout" Target="../slideLayouts/slideLayout278.xml"/><Relationship Id="rId17" Type="http://schemas.openxmlformats.org/officeDocument/2006/relationships/slideLayout" Target="../slideLayouts/slideLayout283.xml"/><Relationship Id="rId25" Type="http://schemas.openxmlformats.org/officeDocument/2006/relationships/slideLayout" Target="../slideLayouts/slideLayout291.xml"/><Relationship Id="rId2" Type="http://schemas.openxmlformats.org/officeDocument/2006/relationships/slideLayout" Target="../slideLayouts/slideLayout268.xml"/><Relationship Id="rId16" Type="http://schemas.openxmlformats.org/officeDocument/2006/relationships/slideLayout" Target="../slideLayouts/slideLayout282.xml"/><Relationship Id="rId20" Type="http://schemas.openxmlformats.org/officeDocument/2006/relationships/slideLayout" Target="../slideLayouts/slideLayout286.xml"/><Relationship Id="rId29" Type="http://schemas.openxmlformats.org/officeDocument/2006/relationships/slideLayout" Target="../slideLayouts/slideLayout295.xml"/><Relationship Id="rId1" Type="http://schemas.openxmlformats.org/officeDocument/2006/relationships/slideLayout" Target="../slideLayouts/slideLayout267.xml"/><Relationship Id="rId6" Type="http://schemas.openxmlformats.org/officeDocument/2006/relationships/slideLayout" Target="../slideLayouts/slideLayout272.xml"/><Relationship Id="rId11" Type="http://schemas.openxmlformats.org/officeDocument/2006/relationships/slideLayout" Target="../slideLayouts/slideLayout277.xml"/><Relationship Id="rId24" Type="http://schemas.openxmlformats.org/officeDocument/2006/relationships/slideLayout" Target="../slideLayouts/slideLayout290.xml"/><Relationship Id="rId32" Type="http://schemas.openxmlformats.org/officeDocument/2006/relationships/theme" Target="../theme/theme19.xml"/><Relationship Id="rId5" Type="http://schemas.openxmlformats.org/officeDocument/2006/relationships/slideLayout" Target="../slideLayouts/slideLayout271.xml"/><Relationship Id="rId15" Type="http://schemas.openxmlformats.org/officeDocument/2006/relationships/slideLayout" Target="../slideLayouts/slideLayout281.xml"/><Relationship Id="rId23" Type="http://schemas.openxmlformats.org/officeDocument/2006/relationships/slideLayout" Target="../slideLayouts/slideLayout289.xml"/><Relationship Id="rId28" Type="http://schemas.openxmlformats.org/officeDocument/2006/relationships/slideLayout" Target="../slideLayouts/slideLayout294.xml"/><Relationship Id="rId10" Type="http://schemas.openxmlformats.org/officeDocument/2006/relationships/slideLayout" Target="../slideLayouts/slideLayout276.xml"/><Relationship Id="rId19" Type="http://schemas.openxmlformats.org/officeDocument/2006/relationships/slideLayout" Target="../slideLayouts/slideLayout285.xml"/><Relationship Id="rId31" Type="http://schemas.openxmlformats.org/officeDocument/2006/relationships/slideLayout" Target="../slideLayouts/slideLayout297.xml"/><Relationship Id="rId4" Type="http://schemas.openxmlformats.org/officeDocument/2006/relationships/slideLayout" Target="../slideLayouts/slideLayout270.xml"/><Relationship Id="rId9" Type="http://schemas.openxmlformats.org/officeDocument/2006/relationships/slideLayout" Target="../slideLayouts/slideLayout275.xml"/><Relationship Id="rId14" Type="http://schemas.openxmlformats.org/officeDocument/2006/relationships/slideLayout" Target="../slideLayouts/slideLayout280.xml"/><Relationship Id="rId22" Type="http://schemas.openxmlformats.org/officeDocument/2006/relationships/slideLayout" Target="../slideLayouts/slideLayout288.xml"/><Relationship Id="rId27" Type="http://schemas.openxmlformats.org/officeDocument/2006/relationships/slideLayout" Target="../slideLayouts/slideLayout293.xml"/><Relationship Id="rId30" Type="http://schemas.openxmlformats.org/officeDocument/2006/relationships/slideLayout" Target="../slideLayouts/slideLayout296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0.xml"/><Relationship Id="rId7" Type="http://schemas.openxmlformats.org/officeDocument/2006/relationships/theme" Target="../theme/theme20.xml"/><Relationship Id="rId2" Type="http://schemas.openxmlformats.org/officeDocument/2006/relationships/slideLayout" Target="../slideLayouts/slideLayout299.xml"/><Relationship Id="rId1" Type="http://schemas.openxmlformats.org/officeDocument/2006/relationships/slideLayout" Target="../slideLayouts/slideLayout298.xml"/><Relationship Id="rId6" Type="http://schemas.openxmlformats.org/officeDocument/2006/relationships/slideLayout" Target="../slideLayouts/slideLayout303.xml"/><Relationship Id="rId5" Type="http://schemas.openxmlformats.org/officeDocument/2006/relationships/slideLayout" Target="../slideLayouts/slideLayout302.xml"/><Relationship Id="rId4" Type="http://schemas.openxmlformats.org/officeDocument/2006/relationships/slideLayout" Target="../slideLayouts/slideLayout301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1.xml"/><Relationship Id="rId3" Type="http://schemas.openxmlformats.org/officeDocument/2006/relationships/slideLayout" Target="../slideLayouts/slideLayout306.xml"/><Relationship Id="rId7" Type="http://schemas.openxmlformats.org/officeDocument/2006/relationships/slideLayout" Target="../slideLayouts/slideLayout310.xml"/><Relationship Id="rId12" Type="http://schemas.openxmlformats.org/officeDocument/2006/relationships/theme" Target="../theme/theme21.xml"/><Relationship Id="rId2" Type="http://schemas.openxmlformats.org/officeDocument/2006/relationships/slideLayout" Target="../slideLayouts/slideLayout305.xml"/><Relationship Id="rId1" Type="http://schemas.openxmlformats.org/officeDocument/2006/relationships/slideLayout" Target="../slideLayouts/slideLayout304.xml"/><Relationship Id="rId6" Type="http://schemas.openxmlformats.org/officeDocument/2006/relationships/slideLayout" Target="../slideLayouts/slideLayout309.xml"/><Relationship Id="rId11" Type="http://schemas.openxmlformats.org/officeDocument/2006/relationships/slideLayout" Target="../slideLayouts/slideLayout314.xml"/><Relationship Id="rId5" Type="http://schemas.openxmlformats.org/officeDocument/2006/relationships/slideLayout" Target="../slideLayouts/slideLayout308.xml"/><Relationship Id="rId10" Type="http://schemas.openxmlformats.org/officeDocument/2006/relationships/slideLayout" Target="../slideLayouts/slideLayout313.xml"/><Relationship Id="rId4" Type="http://schemas.openxmlformats.org/officeDocument/2006/relationships/slideLayout" Target="../slideLayouts/slideLayout307.xml"/><Relationship Id="rId9" Type="http://schemas.openxmlformats.org/officeDocument/2006/relationships/slideLayout" Target="../slideLayouts/slideLayout312.xml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2.xml"/><Relationship Id="rId3" Type="http://schemas.openxmlformats.org/officeDocument/2006/relationships/slideLayout" Target="../slideLayouts/slideLayout317.xml"/><Relationship Id="rId7" Type="http://schemas.openxmlformats.org/officeDocument/2006/relationships/slideLayout" Target="../slideLayouts/slideLayout321.xml"/><Relationship Id="rId12" Type="http://schemas.openxmlformats.org/officeDocument/2006/relationships/theme" Target="../theme/theme22.xml"/><Relationship Id="rId2" Type="http://schemas.openxmlformats.org/officeDocument/2006/relationships/slideLayout" Target="../slideLayouts/slideLayout316.xml"/><Relationship Id="rId1" Type="http://schemas.openxmlformats.org/officeDocument/2006/relationships/slideLayout" Target="../slideLayouts/slideLayout315.xml"/><Relationship Id="rId6" Type="http://schemas.openxmlformats.org/officeDocument/2006/relationships/slideLayout" Target="../slideLayouts/slideLayout320.xml"/><Relationship Id="rId11" Type="http://schemas.openxmlformats.org/officeDocument/2006/relationships/slideLayout" Target="../slideLayouts/slideLayout325.xml"/><Relationship Id="rId5" Type="http://schemas.openxmlformats.org/officeDocument/2006/relationships/slideLayout" Target="../slideLayouts/slideLayout319.xml"/><Relationship Id="rId10" Type="http://schemas.openxmlformats.org/officeDocument/2006/relationships/slideLayout" Target="../slideLayouts/slideLayout324.xml"/><Relationship Id="rId4" Type="http://schemas.openxmlformats.org/officeDocument/2006/relationships/slideLayout" Target="../slideLayouts/slideLayout318.xml"/><Relationship Id="rId9" Type="http://schemas.openxmlformats.org/officeDocument/2006/relationships/slideLayout" Target="../slideLayouts/slideLayout323.xml"/></Relationships>
</file>

<file path=ppt/slideMasters/_rels/slideMaster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3.xml"/><Relationship Id="rId3" Type="http://schemas.openxmlformats.org/officeDocument/2006/relationships/slideLayout" Target="../slideLayouts/slideLayout328.xml"/><Relationship Id="rId7" Type="http://schemas.openxmlformats.org/officeDocument/2006/relationships/slideLayout" Target="../slideLayouts/slideLayout332.xml"/><Relationship Id="rId12" Type="http://schemas.openxmlformats.org/officeDocument/2006/relationships/theme" Target="../theme/theme23.xml"/><Relationship Id="rId2" Type="http://schemas.openxmlformats.org/officeDocument/2006/relationships/slideLayout" Target="../slideLayouts/slideLayout327.xml"/><Relationship Id="rId1" Type="http://schemas.openxmlformats.org/officeDocument/2006/relationships/slideLayout" Target="../slideLayouts/slideLayout326.xml"/><Relationship Id="rId6" Type="http://schemas.openxmlformats.org/officeDocument/2006/relationships/slideLayout" Target="../slideLayouts/slideLayout331.xml"/><Relationship Id="rId11" Type="http://schemas.openxmlformats.org/officeDocument/2006/relationships/slideLayout" Target="../slideLayouts/slideLayout336.xml"/><Relationship Id="rId5" Type="http://schemas.openxmlformats.org/officeDocument/2006/relationships/slideLayout" Target="../slideLayouts/slideLayout330.xml"/><Relationship Id="rId10" Type="http://schemas.openxmlformats.org/officeDocument/2006/relationships/slideLayout" Target="../slideLayouts/slideLayout335.xml"/><Relationship Id="rId4" Type="http://schemas.openxmlformats.org/officeDocument/2006/relationships/slideLayout" Target="../slideLayouts/slideLayout329.xml"/><Relationship Id="rId9" Type="http://schemas.openxmlformats.org/officeDocument/2006/relationships/slideLayout" Target="../slideLayouts/slideLayout334.xml"/></Relationships>
</file>

<file path=ppt/slideMasters/_rels/slideMaster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4.xml"/><Relationship Id="rId3" Type="http://schemas.openxmlformats.org/officeDocument/2006/relationships/slideLayout" Target="../slideLayouts/slideLayout339.xml"/><Relationship Id="rId7" Type="http://schemas.openxmlformats.org/officeDocument/2006/relationships/slideLayout" Target="../slideLayouts/slideLayout343.xml"/><Relationship Id="rId12" Type="http://schemas.openxmlformats.org/officeDocument/2006/relationships/theme" Target="../theme/theme24.xml"/><Relationship Id="rId2" Type="http://schemas.openxmlformats.org/officeDocument/2006/relationships/slideLayout" Target="../slideLayouts/slideLayout338.xml"/><Relationship Id="rId1" Type="http://schemas.openxmlformats.org/officeDocument/2006/relationships/slideLayout" Target="../slideLayouts/slideLayout337.xml"/><Relationship Id="rId6" Type="http://schemas.openxmlformats.org/officeDocument/2006/relationships/slideLayout" Target="../slideLayouts/slideLayout342.xml"/><Relationship Id="rId11" Type="http://schemas.openxmlformats.org/officeDocument/2006/relationships/slideLayout" Target="../slideLayouts/slideLayout347.xml"/><Relationship Id="rId5" Type="http://schemas.openxmlformats.org/officeDocument/2006/relationships/slideLayout" Target="../slideLayouts/slideLayout341.xml"/><Relationship Id="rId10" Type="http://schemas.openxmlformats.org/officeDocument/2006/relationships/slideLayout" Target="../slideLayouts/slideLayout346.xml"/><Relationship Id="rId4" Type="http://schemas.openxmlformats.org/officeDocument/2006/relationships/slideLayout" Target="../slideLayouts/slideLayout340.xml"/><Relationship Id="rId9" Type="http://schemas.openxmlformats.org/officeDocument/2006/relationships/slideLayout" Target="../slideLayouts/slideLayout345.xml"/></Relationships>
</file>

<file path=ppt/slideMasters/_rels/slideMaster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5.xml"/><Relationship Id="rId3" Type="http://schemas.openxmlformats.org/officeDocument/2006/relationships/slideLayout" Target="../slideLayouts/slideLayout350.xml"/><Relationship Id="rId7" Type="http://schemas.openxmlformats.org/officeDocument/2006/relationships/slideLayout" Target="../slideLayouts/slideLayout354.xml"/><Relationship Id="rId12" Type="http://schemas.openxmlformats.org/officeDocument/2006/relationships/theme" Target="../theme/theme25.xml"/><Relationship Id="rId2" Type="http://schemas.openxmlformats.org/officeDocument/2006/relationships/slideLayout" Target="../slideLayouts/slideLayout349.xml"/><Relationship Id="rId1" Type="http://schemas.openxmlformats.org/officeDocument/2006/relationships/slideLayout" Target="../slideLayouts/slideLayout348.xml"/><Relationship Id="rId6" Type="http://schemas.openxmlformats.org/officeDocument/2006/relationships/slideLayout" Target="../slideLayouts/slideLayout353.xml"/><Relationship Id="rId11" Type="http://schemas.openxmlformats.org/officeDocument/2006/relationships/slideLayout" Target="../slideLayouts/slideLayout358.xml"/><Relationship Id="rId5" Type="http://schemas.openxmlformats.org/officeDocument/2006/relationships/slideLayout" Target="../slideLayouts/slideLayout352.xml"/><Relationship Id="rId10" Type="http://schemas.openxmlformats.org/officeDocument/2006/relationships/slideLayout" Target="../slideLayouts/slideLayout357.xml"/><Relationship Id="rId4" Type="http://schemas.openxmlformats.org/officeDocument/2006/relationships/slideLayout" Target="../slideLayouts/slideLayout351.xml"/><Relationship Id="rId9" Type="http://schemas.openxmlformats.org/officeDocument/2006/relationships/slideLayout" Target="../slideLayouts/slideLayout35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41.xml"/><Relationship Id="rId2" Type="http://schemas.openxmlformats.org/officeDocument/2006/relationships/slideLayout" Target="../slideLayouts/slideLayout31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4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Relationship Id="rId14" Type="http://schemas.openxmlformats.org/officeDocument/2006/relationships/slideLayout" Target="../slideLayouts/slideLayout4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1.xml"/><Relationship Id="rId13" Type="http://schemas.openxmlformats.org/officeDocument/2006/relationships/slideLayout" Target="../slideLayouts/slideLayout56.xml"/><Relationship Id="rId3" Type="http://schemas.openxmlformats.org/officeDocument/2006/relationships/slideLayout" Target="../slideLayouts/slideLayout46.xml"/><Relationship Id="rId7" Type="http://schemas.openxmlformats.org/officeDocument/2006/relationships/slideLayout" Target="../slideLayouts/slideLayout50.xml"/><Relationship Id="rId12" Type="http://schemas.openxmlformats.org/officeDocument/2006/relationships/slideLayout" Target="../slideLayouts/slideLayout55.xml"/><Relationship Id="rId2" Type="http://schemas.openxmlformats.org/officeDocument/2006/relationships/slideLayout" Target="../slideLayouts/slideLayout45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44.xml"/><Relationship Id="rId6" Type="http://schemas.openxmlformats.org/officeDocument/2006/relationships/slideLayout" Target="../slideLayouts/slideLayout49.xml"/><Relationship Id="rId11" Type="http://schemas.openxmlformats.org/officeDocument/2006/relationships/slideLayout" Target="../slideLayouts/slideLayout54.xml"/><Relationship Id="rId5" Type="http://schemas.openxmlformats.org/officeDocument/2006/relationships/slideLayout" Target="../slideLayouts/slideLayout48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53.xml"/><Relationship Id="rId4" Type="http://schemas.openxmlformats.org/officeDocument/2006/relationships/slideLayout" Target="../slideLayouts/slideLayout47.xml"/><Relationship Id="rId9" Type="http://schemas.openxmlformats.org/officeDocument/2006/relationships/slideLayout" Target="../slideLayouts/slideLayout52.xml"/><Relationship Id="rId14" Type="http://schemas.openxmlformats.org/officeDocument/2006/relationships/slideLayout" Target="../slideLayouts/slideLayout57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.xml"/><Relationship Id="rId13" Type="http://schemas.openxmlformats.org/officeDocument/2006/relationships/slideLayout" Target="../slideLayouts/slideLayout70.xml"/><Relationship Id="rId3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4.xml"/><Relationship Id="rId12" Type="http://schemas.openxmlformats.org/officeDocument/2006/relationships/slideLayout" Target="../slideLayouts/slideLayout69.xml"/><Relationship Id="rId2" Type="http://schemas.openxmlformats.org/officeDocument/2006/relationships/slideLayout" Target="../slideLayouts/slideLayout59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2.xml"/><Relationship Id="rId15" Type="http://schemas.openxmlformats.org/officeDocument/2006/relationships/theme" Target="../theme/theme5.xml"/><Relationship Id="rId10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Relationship Id="rId14" Type="http://schemas.openxmlformats.org/officeDocument/2006/relationships/slideLayout" Target="../slideLayouts/slideLayout71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9.xml"/><Relationship Id="rId13" Type="http://schemas.openxmlformats.org/officeDocument/2006/relationships/slideLayout" Target="../slideLayouts/slideLayout84.xml"/><Relationship Id="rId3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8.xml"/><Relationship Id="rId12" Type="http://schemas.openxmlformats.org/officeDocument/2006/relationships/slideLayout" Target="../slideLayouts/slideLayout83.xml"/><Relationship Id="rId2" Type="http://schemas.openxmlformats.org/officeDocument/2006/relationships/slideLayout" Target="../slideLayouts/slideLayout73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7.xml"/><Relationship Id="rId11" Type="http://schemas.openxmlformats.org/officeDocument/2006/relationships/slideLayout" Target="../slideLayouts/slideLayout82.xml"/><Relationship Id="rId5" Type="http://schemas.openxmlformats.org/officeDocument/2006/relationships/slideLayout" Target="../slideLayouts/slideLayout76.xml"/><Relationship Id="rId15" Type="http://schemas.openxmlformats.org/officeDocument/2006/relationships/theme" Target="../theme/theme6.xml"/><Relationship Id="rId10" Type="http://schemas.openxmlformats.org/officeDocument/2006/relationships/slideLayout" Target="../slideLayouts/slideLayout81.xml"/><Relationship Id="rId4" Type="http://schemas.openxmlformats.org/officeDocument/2006/relationships/slideLayout" Target="../slideLayouts/slideLayout75.xml"/><Relationship Id="rId9" Type="http://schemas.openxmlformats.org/officeDocument/2006/relationships/slideLayout" Target="../slideLayouts/slideLayout80.xml"/><Relationship Id="rId14" Type="http://schemas.openxmlformats.org/officeDocument/2006/relationships/slideLayout" Target="../slideLayouts/slideLayout85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3.xml"/><Relationship Id="rId13" Type="http://schemas.openxmlformats.org/officeDocument/2006/relationships/slideLayout" Target="../slideLayouts/slideLayout98.xml"/><Relationship Id="rId3" Type="http://schemas.openxmlformats.org/officeDocument/2006/relationships/slideLayout" Target="../slideLayouts/slideLayout88.xml"/><Relationship Id="rId7" Type="http://schemas.openxmlformats.org/officeDocument/2006/relationships/slideLayout" Target="../slideLayouts/slideLayout92.xml"/><Relationship Id="rId12" Type="http://schemas.openxmlformats.org/officeDocument/2006/relationships/slideLayout" Target="../slideLayouts/slideLayout97.xml"/><Relationship Id="rId2" Type="http://schemas.openxmlformats.org/officeDocument/2006/relationships/slideLayout" Target="../slideLayouts/slideLayout87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86.xml"/><Relationship Id="rId6" Type="http://schemas.openxmlformats.org/officeDocument/2006/relationships/slideLayout" Target="../slideLayouts/slideLayout91.xml"/><Relationship Id="rId11" Type="http://schemas.openxmlformats.org/officeDocument/2006/relationships/slideLayout" Target="../slideLayouts/slideLayout96.xml"/><Relationship Id="rId5" Type="http://schemas.openxmlformats.org/officeDocument/2006/relationships/slideLayout" Target="../slideLayouts/slideLayout90.xml"/><Relationship Id="rId15" Type="http://schemas.openxmlformats.org/officeDocument/2006/relationships/theme" Target="../theme/theme7.xml"/><Relationship Id="rId10" Type="http://schemas.openxmlformats.org/officeDocument/2006/relationships/slideLayout" Target="../slideLayouts/slideLayout95.xml"/><Relationship Id="rId4" Type="http://schemas.openxmlformats.org/officeDocument/2006/relationships/slideLayout" Target="../slideLayouts/slideLayout89.xml"/><Relationship Id="rId9" Type="http://schemas.openxmlformats.org/officeDocument/2006/relationships/slideLayout" Target="../slideLayouts/slideLayout94.xml"/><Relationship Id="rId14" Type="http://schemas.openxmlformats.org/officeDocument/2006/relationships/slideLayout" Target="../slideLayouts/slideLayout99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slideLayout" Target="../slideLayouts/slideLayout112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slideLayout" Target="../slideLayouts/slideLayout111.xml"/><Relationship Id="rId2" Type="http://schemas.openxmlformats.org/officeDocument/2006/relationships/slideLayout" Target="../slideLayouts/slideLayout101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5" Type="http://schemas.openxmlformats.org/officeDocument/2006/relationships/theme" Target="../theme/theme8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Relationship Id="rId14" Type="http://schemas.openxmlformats.org/officeDocument/2006/relationships/slideLayout" Target="../slideLayouts/slideLayout113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1.xml"/><Relationship Id="rId13" Type="http://schemas.openxmlformats.org/officeDocument/2006/relationships/slideLayout" Target="../slideLayouts/slideLayout126.xml"/><Relationship Id="rId3" Type="http://schemas.openxmlformats.org/officeDocument/2006/relationships/slideLayout" Target="../slideLayouts/slideLayout116.xml"/><Relationship Id="rId7" Type="http://schemas.openxmlformats.org/officeDocument/2006/relationships/slideLayout" Target="../slideLayouts/slideLayout120.xml"/><Relationship Id="rId12" Type="http://schemas.openxmlformats.org/officeDocument/2006/relationships/slideLayout" Target="../slideLayouts/slideLayout125.xml"/><Relationship Id="rId2" Type="http://schemas.openxmlformats.org/officeDocument/2006/relationships/slideLayout" Target="../slideLayouts/slideLayout115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14.xml"/><Relationship Id="rId6" Type="http://schemas.openxmlformats.org/officeDocument/2006/relationships/slideLayout" Target="../slideLayouts/slideLayout119.xml"/><Relationship Id="rId11" Type="http://schemas.openxmlformats.org/officeDocument/2006/relationships/slideLayout" Target="../slideLayouts/slideLayout124.xml"/><Relationship Id="rId5" Type="http://schemas.openxmlformats.org/officeDocument/2006/relationships/slideLayout" Target="../slideLayouts/slideLayout118.xml"/><Relationship Id="rId15" Type="http://schemas.openxmlformats.org/officeDocument/2006/relationships/theme" Target="../theme/theme9.xml"/><Relationship Id="rId10" Type="http://schemas.openxmlformats.org/officeDocument/2006/relationships/slideLayout" Target="../slideLayouts/slideLayout123.xml"/><Relationship Id="rId4" Type="http://schemas.openxmlformats.org/officeDocument/2006/relationships/slideLayout" Target="../slideLayouts/slideLayout117.xml"/><Relationship Id="rId9" Type="http://schemas.openxmlformats.org/officeDocument/2006/relationships/slideLayout" Target="../slideLayouts/slideLayout122.xml"/><Relationship Id="rId14" Type="http://schemas.openxmlformats.org/officeDocument/2006/relationships/slideLayout" Target="../slideLayouts/slideLayout1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4A01D6-CC77-4CE7-BF3C-03948641474E}" type="datetimeFigureOut">
              <a:rPr lang="en-US" smtClean="0"/>
              <a:t>4/16/2024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DD9304-60F7-4684-BB12-FF86B7F0DC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9122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 defTabSz="457200"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 defTabSz="457200"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 defTabSz="457200">
              <a:defRPr/>
            </a:pPr>
            <a:fld id="{CF864E50-92A2-46B0-AE73-41A72FE879FC}" type="slidenum">
              <a:rPr lang="en-US" altLang="en-US">
                <a:solidFill>
                  <a:srgbClr val="000000"/>
                </a:solidFill>
              </a:rPr>
              <a:pPr defTabSz="457200"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5768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0" r:id="rId1"/>
    <p:sldLayoutId id="2147483891" r:id="rId2"/>
    <p:sldLayoutId id="2147483892" r:id="rId3"/>
    <p:sldLayoutId id="2147483893" r:id="rId4"/>
    <p:sldLayoutId id="2147483894" r:id="rId5"/>
    <p:sldLayoutId id="2147483895" r:id="rId6"/>
    <p:sldLayoutId id="2147483896" r:id="rId7"/>
    <p:sldLayoutId id="2147483897" r:id="rId8"/>
    <p:sldLayoutId id="2147483898" r:id="rId9"/>
    <p:sldLayoutId id="2147483899" r:id="rId10"/>
    <p:sldLayoutId id="2147483900" r:id="rId11"/>
    <p:sldLayoutId id="2147483901" r:id="rId12"/>
    <p:sldLayoutId id="2147483902" r:id="rId13"/>
    <p:sldLayoutId id="2147483903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 defTabSz="457200"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 defTabSz="457200"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 defTabSz="457200">
              <a:defRPr/>
            </a:pPr>
            <a:fld id="{CF864E50-92A2-46B0-AE73-41A72FE879FC}" type="slidenum">
              <a:rPr lang="en-US" altLang="en-US">
                <a:solidFill>
                  <a:srgbClr val="000000"/>
                </a:solidFill>
              </a:rPr>
              <a:pPr defTabSz="457200"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4592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5" r:id="rId1"/>
    <p:sldLayoutId id="2147483906" r:id="rId2"/>
    <p:sldLayoutId id="2147483907" r:id="rId3"/>
    <p:sldLayoutId id="2147483908" r:id="rId4"/>
    <p:sldLayoutId id="2147483909" r:id="rId5"/>
    <p:sldLayoutId id="2147483910" r:id="rId6"/>
    <p:sldLayoutId id="2147483911" r:id="rId7"/>
    <p:sldLayoutId id="2147483912" r:id="rId8"/>
    <p:sldLayoutId id="2147483913" r:id="rId9"/>
    <p:sldLayoutId id="2147483914" r:id="rId10"/>
    <p:sldLayoutId id="2147483915" r:id="rId11"/>
    <p:sldLayoutId id="2147483916" r:id="rId12"/>
    <p:sldLayoutId id="2147483917" r:id="rId13"/>
    <p:sldLayoutId id="2147483918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16"/>
          <p:cNvGrpSpPr>
            <a:grpSpLocks/>
          </p:cNvGrpSpPr>
          <p:nvPr/>
        </p:nvGrpSpPr>
        <p:grpSpPr bwMode="auto">
          <a:xfrm>
            <a:off x="-10583" y="-7938"/>
            <a:ext cx="12225868" cy="6873876"/>
            <a:chOff x="-8467" y="-8468"/>
            <a:chExt cx="9169805" cy="6874935"/>
          </a:xfrm>
        </p:grpSpPr>
        <p:sp>
          <p:nvSpPr>
            <p:cNvPr id="7" name="Freeform 6">
              <a:extLst>
                <a:ext uri="{FF2B5EF4-FFF2-40B4-BE49-F238E27FC236}">
                  <a16:creationId xmlns="" xmlns:a16="http://schemas.microsoft.com/office/drawing/2014/main" id="{7AB0C0FB-F135-4849-97E8-B1DD18182E87}"/>
                </a:ext>
              </a:extLst>
            </p:cNvPr>
            <p:cNvSpPr/>
            <p:nvPr/>
          </p:nvSpPr>
          <p:spPr>
            <a:xfrm>
              <a:off x="-8467" y="4013290"/>
              <a:ext cx="457221" cy="285317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>
              <a:extLst>
                <a:ext uri="{FF2B5EF4-FFF2-40B4-BE49-F238E27FC236}">
                  <a16:creationId xmlns="" xmlns:a16="http://schemas.microsoft.com/office/drawing/2014/main" id="{C8BF929C-CFB9-431B-A404-7F468E9D54DF}"/>
                </a:ext>
              </a:extLst>
            </p:cNvPr>
            <p:cNvCxnSpPr/>
            <p:nvPr/>
          </p:nvCxnSpPr>
          <p:spPr>
            <a:xfrm flipV="1">
              <a:off x="5130497" y="4175239"/>
              <a:ext cx="4022902" cy="2683288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="" xmlns:a16="http://schemas.microsoft.com/office/drawing/2014/main" id="{567C639E-C8B9-4C27-93CE-C478F052A314}"/>
                </a:ext>
              </a:extLst>
            </p:cNvPr>
            <p:cNvCxnSpPr/>
            <p:nvPr/>
          </p:nvCxnSpPr>
          <p:spPr>
            <a:xfrm>
              <a:off x="7041932" y="-529"/>
              <a:ext cx="1219254" cy="6859057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>
              <a:extLst>
                <a:ext uri="{FF2B5EF4-FFF2-40B4-BE49-F238E27FC236}">
                  <a16:creationId xmlns="" xmlns:a16="http://schemas.microsoft.com/office/drawing/2014/main" id="{4631FE31-4925-4B1D-B240-610482EE65B7}"/>
                </a:ext>
              </a:extLst>
            </p:cNvPr>
            <p:cNvSpPr/>
            <p:nvPr/>
          </p:nvSpPr>
          <p:spPr>
            <a:xfrm>
              <a:off x="6891113" y="-529"/>
              <a:ext cx="2270225" cy="686699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>
              <a:extLst>
                <a:ext uri="{FF2B5EF4-FFF2-40B4-BE49-F238E27FC236}">
                  <a16:creationId xmlns="" xmlns:a16="http://schemas.microsoft.com/office/drawing/2014/main" id="{2EC7888B-DAB9-4603-B0F0-97F9730BF636}"/>
                </a:ext>
              </a:extLst>
            </p:cNvPr>
            <p:cNvSpPr/>
            <p:nvPr/>
          </p:nvSpPr>
          <p:spPr>
            <a:xfrm>
              <a:off x="7205452" y="-8468"/>
              <a:ext cx="1947948" cy="6866996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>
              <a:extLst>
                <a:ext uri="{FF2B5EF4-FFF2-40B4-BE49-F238E27FC236}">
                  <a16:creationId xmlns="" xmlns:a16="http://schemas.microsoft.com/office/drawing/2014/main" id="{C0B41CB8-397F-4488-BFD5-B34AB221FD65}"/>
                </a:ext>
              </a:extLst>
            </p:cNvPr>
            <p:cNvSpPr/>
            <p:nvPr/>
          </p:nvSpPr>
          <p:spPr>
            <a:xfrm>
              <a:off x="6638689" y="3919613"/>
              <a:ext cx="2513124" cy="2938915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>
              <a:extLst>
                <a:ext uri="{FF2B5EF4-FFF2-40B4-BE49-F238E27FC236}">
                  <a16:creationId xmlns="" xmlns:a16="http://schemas.microsoft.com/office/drawing/2014/main" id="{770BE4D9-3620-4BA1-876F-8EEC1EAC4906}"/>
                </a:ext>
              </a:extLst>
            </p:cNvPr>
            <p:cNvSpPr/>
            <p:nvPr/>
          </p:nvSpPr>
          <p:spPr>
            <a:xfrm>
              <a:off x="7010180" y="-8468"/>
              <a:ext cx="2143219" cy="6866996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>
              <a:extLst>
                <a:ext uri="{FF2B5EF4-FFF2-40B4-BE49-F238E27FC236}">
                  <a16:creationId xmlns="" xmlns:a16="http://schemas.microsoft.com/office/drawing/2014/main" id="{507D2A2A-53B8-4C27-A060-7805DAB21B53}"/>
                </a:ext>
              </a:extLst>
            </p:cNvPr>
            <p:cNvSpPr/>
            <p:nvPr/>
          </p:nvSpPr>
          <p:spPr>
            <a:xfrm>
              <a:off x="8296112" y="-8468"/>
              <a:ext cx="857288" cy="6866996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>
              <a:extLst>
                <a:ext uri="{FF2B5EF4-FFF2-40B4-BE49-F238E27FC236}">
                  <a16:creationId xmlns="" xmlns:a16="http://schemas.microsoft.com/office/drawing/2014/main" id="{E6A952D0-FBE5-41B4-8EC7-CFD537A31A2B}"/>
                </a:ext>
              </a:extLst>
            </p:cNvPr>
            <p:cNvSpPr/>
            <p:nvPr/>
          </p:nvSpPr>
          <p:spPr>
            <a:xfrm>
              <a:off x="8077027" y="-8468"/>
              <a:ext cx="1066847" cy="6866996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>
              <a:extLst>
                <a:ext uri="{FF2B5EF4-FFF2-40B4-BE49-F238E27FC236}">
                  <a16:creationId xmlns="" xmlns:a16="http://schemas.microsoft.com/office/drawing/2014/main" id="{74F488ED-3173-4BB2-8DA2-982DC2DC8DCC}"/>
                </a:ext>
              </a:extLst>
            </p:cNvPr>
            <p:cNvSpPr/>
            <p:nvPr/>
          </p:nvSpPr>
          <p:spPr>
            <a:xfrm>
              <a:off x="8059564" y="4894488"/>
              <a:ext cx="1095423" cy="1964040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027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12801" y="609600"/>
            <a:ext cx="8464551" cy="132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vi-VN" altLang="en-US" smtClean="0"/>
              <a:t>Bấm để sửa kiểu tiêu đề Bản cái</a:t>
            </a:r>
            <a:endParaRPr lang="en-US" altLang="en-US" smtClean="0"/>
          </a:p>
        </p:txBody>
      </p:sp>
      <p:sp>
        <p:nvSpPr>
          <p:cNvPr id="1028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2801" y="2160589"/>
            <a:ext cx="8464551" cy="3881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vi-VN" altLang="en-US" smtClean="0"/>
              <a:t>Bấm để chỉnh sửa kiểu văn bản của Bản cái</a:t>
            </a:r>
          </a:p>
          <a:p>
            <a:pPr lvl="1"/>
            <a:r>
              <a:rPr lang="vi-VN" altLang="en-US" smtClean="0"/>
              <a:t>Mức hai</a:t>
            </a:r>
          </a:p>
          <a:p>
            <a:pPr lvl="2"/>
            <a:r>
              <a:rPr lang="vi-VN" altLang="en-US" smtClean="0"/>
              <a:t>Mức ba</a:t>
            </a:r>
          </a:p>
          <a:p>
            <a:pPr lvl="3"/>
            <a:r>
              <a:rPr lang="vi-VN" altLang="en-US" smtClean="0"/>
              <a:t>Mức bốn</a:t>
            </a:r>
          </a:p>
          <a:p>
            <a:pPr lvl="4"/>
            <a:r>
              <a:rPr lang="vi-VN" altLang="en-US" smtClean="0"/>
              <a:t>Mức năm</a:t>
            </a:r>
            <a:endParaRPr lang="en-US" altLang="en-US" smtClean="0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4AC566F-4154-4505-9B2C-EC280908D19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207251" y="6042026"/>
            <a:ext cx="9122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defTabSz="4572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6331B18-F58C-4261-89E8-A3D008082D6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12800" y="6042026"/>
            <a:ext cx="616373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defTabSz="4572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1300F7A-0CFD-4053-9531-EDE3C2EAC9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93667" y="6042026"/>
            <a:ext cx="683684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900" smtClean="0">
                <a:solidFill>
                  <a:schemeClr val="accent1"/>
                </a:solidFill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fld id="{4D78235F-AE38-490B-8D26-99A95968C2B7}" type="slidenum">
              <a:rPr lang="en-US" altLang="en-US">
                <a:solidFill>
                  <a:srgbClr val="90C226"/>
                </a:solidFill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24671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5" r:id="rId1"/>
    <p:sldLayoutId id="2147483966" r:id="rId2"/>
    <p:sldLayoutId id="2147483967" r:id="rId3"/>
    <p:sldLayoutId id="2147483968" r:id="rId4"/>
    <p:sldLayoutId id="2147483969" r:id="rId5"/>
    <p:sldLayoutId id="2147483970" r:id="rId6"/>
    <p:sldLayoutId id="2147483971" r:id="rId7"/>
    <p:sldLayoutId id="2147483972" r:id="rId8"/>
    <p:sldLayoutId id="2147483973" r:id="rId9"/>
    <p:sldLayoutId id="2147483974" r:id="rId10"/>
    <p:sldLayoutId id="2147483975" r:id="rId11"/>
    <p:sldLayoutId id="2147483976" r:id="rId12"/>
    <p:sldLayoutId id="2147483977" r:id="rId13"/>
    <p:sldLayoutId id="2147483978" r:id="rId14"/>
    <p:sldLayoutId id="2147483979" r:id="rId15"/>
    <p:sldLayoutId id="2147483980" r:id="rId16"/>
    <p:sldLayoutId id="2147483981" r:id="rId17"/>
    <p:sldLayoutId id="2147483982" r:id="rId18"/>
  </p:sldLayoutIdLst>
  <p:transition>
    <p:cover dir="r"/>
  </p:transition>
  <p:timing>
    <p:tnLst>
      <p:par>
        <p:cTn id="1" dur="indefinite" restart="never" nodeType="tmRoot"/>
      </p:par>
    </p:tnLst>
  </p:timing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anose="020B0603020202020204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anose="020B0603020202020204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anose="020B0603020202020204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anose="020B0603020202020204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kern="1200">
          <a:solidFill>
            <a:srgbClr val="404040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600" kern="1200">
          <a:solidFill>
            <a:srgbClr val="404040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16"/>
          <p:cNvGrpSpPr>
            <a:grpSpLocks/>
          </p:cNvGrpSpPr>
          <p:nvPr/>
        </p:nvGrpSpPr>
        <p:grpSpPr bwMode="auto">
          <a:xfrm>
            <a:off x="-10583" y="-7938"/>
            <a:ext cx="12225868" cy="6873876"/>
            <a:chOff x="-8467" y="-8468"/>
            <a:chExt cx="9169805" cy="6874935"/>
          </a:xfrm>
        </p:grpSpPr>
        <p:sp>
          <p:nvSpPr>
            <p:cNvPr id="7" name="Freeform 6">
              <a:extLst>
                <a:ext uri="{FF2B5EF4-FFF2-40B4-BE49-F238E27FC236}">
                  <a16:creationId xmlns="" xmlns:a16="http://schemas.microsoft.com/office/drawing/2014/main" id="{7AB0C0FB-F135-4849-97E8-B1DD18182E87}"/>
                </a:ext>
              </a:extLst>
            </p:cNvPr>
            <p:cNvSpPr/>
            <p:nvPr/>
          </p:nvSpPr>
          <p:spPr>
            <a:xfrm>
              <a:off x="-8467" y="4013290"/>
              <a:ext cx="457221" cy="285317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>
              <a:extLst>
                <a:ext uri="{FF2B5EF4-FFF2-40B4-BE49-F238E27FC236}">
                  <a16:creationId xmlns="" xmlns:a16="http://schemas.microsoft.com/office/drawing/2014/main" id="{C8BF929C-CFB9-431B-A404-7F468E9D54DF}"/>
                </a:ext>
              </a:extLst>
            </p:cNvPr>
            <p:cNvCxnSpPr/>
            <p:nvPr/>
          </p:nvCxnSpPr>
          <p:spPr>
            <a:xfrm flipV="1">
              <a:off x="5130497" y="4175239"/>
              <a:ext cx="4022902" cy="2683288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="" xmlns:a16="http://schemas.microsoft.com/office/drawing/2014/main" id="{567C639E-C8B9-4C27-93CE-C478F052A314}"/>
                </a:ext>
              </a:extLst>
            </p:cNvPr>
            <p:cNvCxnSpPr/>
            <p:nvPr/>
          </p:nvCxnSpPr>
          <p:spPr>
            <a:xfrm>
              <a:off x="7041932" y="-529"/>
              <a:ext cx="1219254" cy="6859057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>
              <a:extLst>
                <a:ext uri="{FF2B5EF4-FFF2-40B4-BE49-F238E27FC236}">
                  <a16:creationId xmlns="" xmlns:a16="http://schemas.microsoft.com/office/drawing/2014/main" id="{4631FE31-4925-4B1D-B240-610482EE65B7}"/>
                </a:ext>
              </a:extLst>
            </p:cNvPr>
            <p:cNvSpPr/>
            <p:nvPr/>
          </p:nvSpPr>
          <p:spPr>
            <a:xfrm>
              <a:off x="6891113" y="-529"/>
              <a:ext cx="2270225" cy="686699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>
              <a:extLst>
                <a:ext uri="{FF2B5EF4-FFF2-40B4-BE49-F238E27FC236}">
                  <a16:creationId xmlns="" xmlns:a16="http://schemas.microsoft.com/office/drawing/2014/main" id="{2EC7888B-DAB9-4603-B0F0-97F9730BF636}"/>
                </a:ext>
              </a:extLst>
            </p:cNvPr>
            <p:cNvSpPr/>
            <p:nvPr/>
          </p:nvSpPr>
          <p:spPr>
            <a:xfrm>
              <a:off x="7205452" y="-8468"/>
              <a:ext cx="1947948" cy="6866996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>
              <a:extLst>
                <a:ext uri="{FF2B5EF4-FFF2-40B4-BE49-F238E27FC236}">
                  <a16:creationId xmlns="" xmlns:a16="http://schemas.microsoft.com/office/drawing/2014/main" id="{C0B41CB8-397F-4488-BFD5-B34AB221FD65}"/>
                </a:ext>
              </a:extLst>
            </p:cNvPr>
            <p:cNvSpPr/>
            <p:nvPr/>
          </p:nvSpPr>
          <p:spPr>
            <a:xfrm>
              <a:off x="6638689" y="3919613"/>
              <a:ext cx="2513124" cy="2938915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>
              <a:extLst>
                <a:ext uri="{FF2B5EF4-FFF2-40B4-BE49-F238E27FC236}">
                  <a16:creationId xmlns="" xmlns:a16="http://schemas.microsoft.com/office/drawing/2014/main" id="{770BE4D9-3620-4BA1-876F-8EEC1EAC4906}"/>
                </a:ext>
              </a:extLst>
            </p:cNvPr>
            <p:cNvSpPr/>
            <p:nvPr/>
          </p:nvSpPr>
          <p:spPr>
            <a:xfrm>
              <a:off x="7010180" y="-8468"/>
              <a:ext cx="2143219" cy="6866996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>
              <a:extLst>
                <a:ext uri="{FF2B5EF4-FFF2-40B4-BE49-F238E27FC236}">
                  <a16:creationId xmlns="" xmlns:a16="http://schemas.microsoft.com/office/drawing/2014/main" id="{507D2A2A-53B8-4C27-A060-7805DAB21B53}"/>
                </a:ext>
              </a:extLst>
            </p:cNvPr>
            <p:cNvSpPr/>
            <p:nvPr/>
          </p:nvSpPr>
          <p:spPr>
            <a:xfrm>
              <a:off x="8296112" y="-8468"/>
              <a:ext cx="857288" cy="6866996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>
              <a:extLst>
                <a:ext uri="{FF2B5EF4-FFF2-40B4-BE49-F238E27FC236}">
                  <a16:creationId xmlns="" xmlns:a16="http://schemas.microsoft.com/office/drawing/2014/main" id="{E6A952D0-FBE5-41B4-8EC7-CFD537A31A2B}"/>
                </a:ext>
              </a:extLst>
            </p:cNvPr>
            <p:cNvSpPr/>
            <p:nvPr/>
          </p:nvSpPr>
          <p:spPr>
            <a:xfrm>
              <a:off x="8077027" y="-8468"/>
              <a:ext cx="1066847" cy="6866996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>
              <a:extLst>
                <a:ext uri="{FF2B5EF4-FFF2-40B4-BE49-F238E27FC236}">
                  <a16:creationId xmlns="" xmlns:a16="http://schemas.microsoft.com/office/drawing/2014/main" id="{74F488ED-3173-4BB2-8DA2-982DC2DC8DCC}"/>
                </a:ext>
              </a:extLst>
            </p:cNvPr>
            <p:cNvSpPr/>
            <p:nvPr/>
          </p:nvSpPr>
          <p:spPr>
            <a:xfrm>
              <a:off x="8059564" y="4894488"/>
              <a:ext cx="1095423" cy="1964040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027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12801" y="609600"/>
            <a:ext cx="8464551" cy="132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vi-VN" altLang="en-US" smtClean="0"/>
              <a:t>Bấm để sửa kiểu tiêu đề Bản cái</a:t>
            </a:r>
            <a:endParaRPr lang="en-US" altLang="en-US" smtClean="0"/>
          </a:p>
        </p:txBody>
      </p:sp>
      <p:sp>
        <p:nvSpPr>
          <p:cNvPr id="1028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2801" y="2160589"/>
            <a:ext cx="8464551" cy="3881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vi-VN" altLang="en-US" smtClean="0"/>
              <a:t>Bấm để chỉnh sửa kiểu văn bản của Bản cái</a:t>
            </a:r>
          </a:p>
          <a:p>
            <a:pPr lvl="1"/>
            <a:r>
              <a:rPr lang="vi-VN" altLang="en-US" smtClean="0"/>
              <a:t>Mức hai</a:t>
            </a:r>
          </a:p>
          <a:p>
            <a:pPr lvl="2"/>
            <a:r>
              <a:rPr lang="vi-VN" altLang="en-US" smtClean="0"/>
              <a:t>Mức ba</a:t>
            </a:r>
          </a:p>
          <a:p>
            <a:pPr lvl="3"/>
            <a:r>
              <a:rPr lang="vi-VN" altLang="en-US" smtClean="0"/>
              <a:t>Mức bốn</a:t>
            </a:r>
          </a:p>
          <a:p>
            <a:pPr lvl="4"/>
            <a:r>
              <a:rPr lang="vi-VN" altLang="en-US" smtClean="0"/>
              <a:t>Mức năm</a:t>
            </a:r>
            <a:endParaRPr lang="en-US" altLang="en-US" smtClean="0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4AC566F-4154-4505-9B2C-EC280908D19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207251" y="6042026"/>
            <a:ext cx="9122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defTabSz="4572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6331B18-F58C-4261-89E8-A3D008082D6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12800" y="6042026"/>
            <a:ext cx="616373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defTabSz="4572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1300F7A-0CFD-4053-9531-EDE3C2EAC9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93667" y="6042026"/>
            <a:ext cx="683684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900" smtClean="0">
                <a:solidFill>
                  <a:schemeClr val="accent1"/>
                </a:solidFill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fld id="{4D78235F-AE38-490B-8D26-99A95968C2B7}" type="slidenum">
              <a:rPr lang="en-US" altLang="en-US">
                <a:solidFill>
                  <a:srgbClr val="90C226"/>
                </a:solidFill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68509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4" r:id="rId1"/>
    <p:sldLayoutId id="2147483985" r:id="rId2"/>
    <p:sldLayoutId id="2147483986" r:id="rId3"/>
    <p:sldLayoutId id="2147483987" r:id="rId4"/>
    <p:sldLayoutId id="2147483988" r:id="rId5"/>
    <p:sldLayoutId id="2147483989" r:id="rId6"/>
    <p:sldLayoutId id="2147483990" r:id="rId7"/>
    <p:sldLayoutId id="2147483991" r:id="rId8"/>
    <p:sldLayoutId id="2147483992" r:id="rId9"/>
    <p:sldLayoutId id="2147483993" r:id="rId10"/>
    <p:sldLayoutId id="2147483994" r:id="rId11"/>
    <p:sldLayoutId id="2147483995" r:id="rId12"/>
    <p:sldLayoutId id="2147483996" r:id="rId13"/>
    <p:sldLayoutId id="2147483997" r:id="rId14"/>
    <p:sldLayoutId id="2147483998" r:id="rId15"/>
    <p:sldLayoutId id="2147483999" r:id="rId16"/>
    <p:sldLayoutId id="2147484000" r:id="rId17"/>
    <p:sldLayoutId id="2147484001" r:id="rId18"/>
  </p:sldLayoutIdLst>
  <p:transition>
    <p:cover dir="r"/>
  </p:transition>
  <p:timing>
    <p:tnLst>
      <p:par>
        <p:cTn id="1" dur="indefinite" restart="never" nodeType="tmRoot"/>
      </p:par>
    </p:tnLst>
  </p:timing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anose="020B0603020202020204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anose="020B0603020202020204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anose="020B0603020202020204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anose="020B0603020202020204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kern="1200">
          <a:solidFill>
            <a:srgbClr val="404040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600" kern="1200">
          <a:solidFill>
            <a:srgbClr val="404040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16"/>
          <p:cNvGrpSpPr>
            <a:grpSpLocks/>
          </p:cNvGrpSpPr>
          <p:nvPr/>
        </p:nvGrpSpPr>
        <p:grpSpPr bwMode="auto">
          <a:xfrm>
            <a:off x="-10583" y="-7938"/>
            <a:ext cx="12225868" cy="6873876"/>
            <a:chOff x="-8467" y="-8468"/>
            <a:chExt cx="9169805" cy="6874935"/>
          </a:xfrm>
        </p:grpSpPr>
        <p:sp>
          <p:nvSpPr>
            <p:cNvPr id="7" name="Freeform 6">
              <a:extLst>
                <a:ext uri="{FF2B5EF4-FFF2-40B4-BE49-F238E27FC236}">
                  <a16:creationId xmlns="" xmlns:a16="http://schemas.microsoft.com/office/drawing/2014/main" id="{7AB0C0FB-F135-4849-97E8-B1DD18182E87}"/>
                </a:ext>
              </a:extLst>
            </p:cNvPr>
            <p:cNvSpPr/>
            <p:nvPr/>
          </p:nvSpPr>
          <p:spPr>
            <a:xfrm>
              <a:off x="-8467" y="4013290"/>
              <a:ext cx="457221" cy="285317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>
              <a:extLst>
                <a:ext uri="{FF2B5EF4-FFF2-40B4-BE49-F238E27FC236}">
                  <a16:creationId xmlns="" xmlns:a16="http://schemas.microsoft.com/office/drawing/2014/main" id="{C8BF929C-CFB9-431B-A404-7F468E9D54DF}"/>
                </a:ext>
              </a:extLst>
            </p:cNvPr>
            <p:cNvCxnSpPr/>
            <p:nvPr/>
          </p:nvCxnSpPr>
          <p:spPr>
            <a:xfrm flipV="1">
              <a:off x="5130497" y="4175239"/>
              <a:ext cx="4022902" cy="2683288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="" xmlns:a16="http://schemas.microsoft.com/office/drawing/2014/main" id="{567C639E-C8B9-4C27-93CE-C478F052A314}"/>
                </a:ext>
              </a:extLst>
            </p:cNvPr>
            <p:cNvCxnSpPr/>
            <p:nvPr/>
          </p:nvCxnSpPr>
          <p:spPr>
            <a:xfrm>
              <a:off x="7041932" y="-529"/>
              <a:ext cx="1219254" cy="6859057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>
              <a:extLst>
                <a:ext uri="{FF2B5EF4-FFF2-40B4-BE49-F238E27FC236}">
                  <a16:creationId xmlns="" xmlns:a16="http://schemas.microsoft.com/office/drawing/2014/main" id="{4631FE31-4925-4B1D-B240-610482EE65B7}"/>
                </a:ext>
              </a:extLst>
            </p:cNvPr>
            <p:cNvSpPr/>
            <p:nvPr/>
          </p:nvSpPr>
          <p:spPr>
            <a:xfrm>
              <a:off x="6891113" y="-529"/>
              <a:ext cx="2270225" cy="686699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>
              <a:extLst>
                <a:ext uri="{FF2B5EF4-FFF2-40B4-BE49-F238E27FC236}">
                  <a16:creationId xmlns="" xmlns:a16="http://schemas.microsoft.com/office/drawing/2014/main" id="{2EC7888B-DAB9-4603-B0F0-97F9730BF636}"/>
                </a:ext>
              </a:extLst>
            </p:cNvPr>
            <p:cNvSpPr/>
            <p:nvPr/>
          </p:nvSpPr>
          <p:spPr>
            <a:xfrm>
              <a:off x="7205452" y="-8468"/>
              <a:ext cx="1947948" cy="6866996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>
              <a:extLst>
                <a:ext uri="{FF2B5EF4-FFF2-40B4-BE49-F238E27FC236}">
                  <a16:creationId xmlns="" xmlns:a16="http://schemas.microsoft.com/office/drawing/2014/main" id="{C0B41CB8-397F-4488-BFD5-B34AB221FD65}"/>
                </a:ext>
              </a:extLst>
            </p:cNvPr>
            <p:cNvSpPr/>
            <p:nvPr/>
          </p:nvSpPr>
          <p:spPr>
            <a:xfrm>
              <a:off x="6638689" y="3919613"/>
              <a:ext cx="2513124" cy="2938915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>
              <a:extLst>
                <a:ext uri="{FF2B5EF4-FFF2-40B4-BE49-F238E27FC236}">
                  <a16:creationId xmlns="" xmlns:a16="http://schemas.microsoft.com/office/drawing/2014/main" id="{770BE4D9-3620-4BA1-876F-8EEC1EAC4906}"/>
                </a:ext>
              </a:extLst>
            </p:cNvPr>
            <p:cNvSpPr/>
            <p:nvPr/>
          </p:nvSpPr>
          <p:spPr>
            <a:xfrm>
              <a:off x="7010180" y="-8468"/>
              <a:ext cx="2143219" cy="6866996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>
              <a:extLst>
                <a:ext uri="{FF2B5EF4-FFF2-40B4-BE49-F238E27FC236}">
                  <a16:creationId xmlns="" xmlns:a16="http://schemas.microsoft.com/office/drawing/2014/main" id="{507D2A2A-53B8-4C27-A060-7805DAB21B53}"/>
                </a:ext>
              </a:extLst>
            </p:cNvPr>
            <p:cNvSpPr/>
            <p:nvPr/>
          </p:nvSpPr>
          <p:spPr>
            <a:xfrm>
              <a:off x="8296112" y="-8468"/>
              <a:ext cx="857288" cy="6866996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>
              <a:extLst>
                <a:ext uri="{FF2B5EF4-FFF2-40B4-BE49-F238E27FC236}">
                  <a16:creationId xmlns="" xmlns:a16="http://schemas.microsoft.com/office/drawing/2014/main" id="{E6A952D0-FBE5-41B4-8EC7-CFD537A31A2B}"/>
                </a:ext>
              </a:extLst>
            </p:cNvPr>
            <p:cNvSpPr/>
            <p:nvPr/>
          </p:nvSpPr>
          <p:spPr>
            <a:xfrm>
              <a:off x="8077027" y="-8468"/>
              <a:ext cx="1066847" cy="6866996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>
              <a:extLst>
                <a:ext uri="{FF2B5EF4-FFF2-40B4-BE49-F238E27FC236}">
                  <a16:creationId xmlns="" xmlns:a16="http://schemas.microsoft.com/office/drawing/2014/main" id="{74F488ED-3173-4BB2-8DA2-982DC2DC8DCC}"/>
                </a:ext>
              </a:extLst>
            </p:cNvPr>
            <p:cNvSpPr/>
            <p:nvPr/>
          </p:nvSpPr>
          <p:spPr>
            <a:xfrm>
              <a:off x="8059564" y="4894488"/>
              <a:ext cx="1095423" cy="1964040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027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12801" y="609600"/>
            <a:ext cx="8464551" cy="132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vi-VN" altLang="en-US" smtClean="0"/>
              <a:t>Bấm để sửa kiểu tiêu đề Bản cái</a:t>
            </a:r>
            <a:endParaRPr lang="en-US" altLang="en-US" smtClean="0"/>
          </a:p>
        </p:txBody>
      </p:sp>
      <p:sp>
        <p:nvSpPr>
          <p:cNvPr id="1028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2801" y="2160589"/>
            <a:ext cx="8464551" cy="3881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vi-VN" altLang="en-US" smtClean="0"/>
              <a:t>Bấm để chỉnh sửa kiểu văn bản của Bản cái</a:t>
            </a:r>
          </a:p>
          <a:p>
            <a:pPr lvl="1"/>
            <a:r>
              <a:rPr lang="vi-VN" altLang="en-US" smtClean="0"/>
              <a:t>Mức hai</a:t>
            </a:r>
          </a:p>
          <a:p>
            <a:pPr lvl="2"/>
            <a:r>
              <a:rPr lang="vi-VN" altLang="en-US" smtClean="0"/>
              <a:t>Mức ba</a:t>
            </a:r>
          </a:p>
          <a:p>
            <a:pPr lvl="3"/>
            <a:r>
              <a:rPr lang="vi-VN" altLang="en-US" smtClean="0"/>
              <a:t>Mức bốn</a:t>
            </a:r>
          </a:p>
          <a:p>
            <a:pPr lvl="4"/>
            <a:r>
              <a:rPr lang="vi-VN" altLang="en-US" smtClean="0"/>
              <a:t>Mức năm</a:t>
            </a:r>
            <a:endParaRPr lang="en-US" altLang="en-US" smtClean="0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4AC566F-4154-4505-9B2C-EC280908D19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207251" y="6042026"/>
            <a:ext cx="9122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defTabSz="4572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6331B18-F58C-4261-89E8-A3D008082D6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12800" y="6042026"/>
            <a:ext cx="616373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defTabSz="4572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1300F7A-0CFD-4053-9531-EDE3C2EAC9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93667" y="6042026"/>
            <a:ext cx="683684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900" smtClean="0">
                <a:solidFill>
                  <a:schemeClr val="accent1"/>
                </a:solidFill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fld id="{4D78235F-AE38-490B-8D26-99A95968C2B7}" type="slidenum">
              <a:rPr lang="en-US" altLang="en-US">
                <a:solidFill>
                  <a:srgbClr val="90C226"/>
                </a:solidFill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8195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98" r:id="rId1"/>
    <p:sldLayoutId id="2147484099" r:id="rId2"/>
    <p:sldLayoutId id="2147484100" r:id="rId3"/>
    <p:sldLayoutId id="2147484101" r:id="rId4"/>
    <p:sldLayoutId id="2147484102" r:id="rId5"/>
    <p:sldLayoutId id="2147484103" r:id="rId6"/>
    <p:sldLayoutId id="2147484104" r:id="rId7"/>
    <p:sldLayoutId id="2147484105" r:id="rId8"/>
    <p:sldLayoutId id="2147484106" r:id="rId9"/>
    <p:sldLayoutId id="2147484107" r:id="rId10"/>
    <p:sldLayoutId id="2147484108" r:id="rId11"/>
    <p:sldLayoutId id="2147484109" r:id="rId12"/>
    <p:sldLayoutId id="2147484110" r:id="rId13"/>
    <p:sldLayoutId id="2147484111" r:id="rId14"/>
    <p:sldLayoutId id="2147484112" r:id="rId15"/>
    <p:sldLayoutId id="2147484113" r:id="rId16"/>
    <p:sldLayoutId id="2147484114" r:id="rId17"/>
    <p:sldLayoutId id="2147484115" r:id="rId18"/>
  </p:sldLayoutIdLst>
  <p:transition>
    <p:cover dir="r"/>
  </p:transition>
  <p:timing>
    <p:tnLst>
      <p:par>
        <p:cTn id="1" dur="indefinite" restart="never" nodeType="tmRoot"/>
      </p:par>
    </p:tnLst>
  </p:timing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anose="020B0603020202020204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anose="020B0603020202020204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anose="020B0603020202020204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anose="020B0603020202020204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kern="1200">
          <a:solidFill>
            <a:srgbClr val="404040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600" kern="1200">
          <a:solidFill>
            <a:srgbClr val="404040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307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black">
                  <a:tint val="75000"/>
                </a:prstClr>
              </a:solidFill>
              <a:latin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black">
                  <a:tint val="75000"/>
                </a:prstClr>
              </a:solidFill>
              <a:latin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06E16DCC-C9A0-425D-8FDD-3DC9CE1DBF6E}" type="slidenum">
              <a:rPr lang="en-GB" altLang="en-US">
                <a:solidFill>
                  <a:prstClr val="black">
                    <a:tint val="75000"/>
                  </a:prstClr>
                </a:solidFill>
                <a:latin typeface="Tahoma" panose="020B0604030504040204" pitchFamily="34" charset="0"/>
                <a:cs typeface="Arial" panose="020B0604020202020204" pitchFamily="34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altLang="en-US">
              <a:solidFill>
                <a:prstClr val="black">
                  <a:tint val="75000"/>
                </a:prstClr>
              </a:solidFill>
              <a:latin typeface="Tahoma" panose="020B060403050404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84423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55" r:id="rId1"/>
    <p:sldLayoutId id="2147484156" r:id="rId2"/>
    <p:sldLayoutId id="2147484157" r:id="rId3"/>
    <p:sldLayoutId id="2147484158" r:id="rId4"/>
    <p:sldLayoutId id="2147484159" r:id="rId5"/>
    <p:sldLayoutId id="2147484160" r:id="rId6"/>
    <p:sldLayoutId id="2147484161" r:id="rId7"/>
    <p:sldLayoutId id="2147484162" r:id="rId8"/>
    <p:sldLayoutId id="2147484163" r:id="rId9"/>
    <p:sldLayoutId id="2147484164" r:id="rId10"/>
    <p:sldLayoutId id="2147484165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16"/>
          <p:cNvGrpSpPr>
            <a:grpSpLocks/>
          </p:cNvGrpSpPr>
          <p:nvPr/>
        </p:nvGrpSpPr>
        <p:grpSpPr bwMode="auto">
          <a:xfrm>
            <a:off x="-10583" y="-7938"/>
            <a:ext cx="12225868" cy="6873876"/>
            <a:chOff x="-8467" y="-8468"/>
            <a:chExt cx="9169805" cy="6874935"/>
          </a:xfrm>
        </p:grpSpPr>
        <p:sp>
          <p:nvSpPr>
            <p:cNvPr id="7" name="Freeform 6">
              <a:extLst>
                <a:ext uri="{FF2B5EF4-FFF2-40B4-BE49-F238E27FC236}">
                  <a16:creationId xmlns="" xmlns:a16="http://schemas.microsoft.com/office/drawing/2014/main" id="{7AB0C0FB-F135-4849-97E8-B1DD18182E87}"/>
                </a:ext>
              </a:extLst>
            </p:cNvPr>
            <p:cNvSpPr/>
            <p:nvPr/>
          </p:nvSpPr>
          <p:spPr>
            <a:xfrm>
              <a:off x="-8467" y="4013290"/>
              <a:ext cx="457221" cy="285317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>
              <a:extLst>
                <a:ext uri="{FF2B5EF4-FFF2-40B4-BE49-F238E27FC236}">
                  <a16:creationId xmlns="" xmlns:a16="http://schemas.microsoft.com/office/drawing/2014/main" id="{C8BF929C-CFB9-431B-A404-7F468E9D54DF}"/>
                </a:ext>
              </a:extLst>
            </p:cNvPr>
            <p:cNvCxnSpPr/>
            <p:nvPr/>
          </p:nvCxnSpPr>
          <p:spPr>
            <a:xfrm flipV="1">
              <a:off x="5130497" y="4175239"/>
              <a:ext cx="4022902" cy="2683288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="" xmlns:a16="http://schemas.microsoft.com/office/drawing/2014/main" id="{567C639E-C8B9-4C27-93CE-C478F052A314}"/>
                </a:ext>
              </a:extLst>
            </p:cNvPr>
            <p:cNvCxnSpPr/>
            <p:nvPr/>
          </p:nvCxnSpPr>
          <p:spPr>
            <a:xfrm>
              <a:off x="7041932" y="-529"/>
              <a:ext cx="1219254" cy="6859057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>
              <a:extLst>
                <a:ext uri="{FF2B5EF4-FFF2-40B4-BE49-F238E27FC236}">
                  <a16:creationId xmlns="" xmlns:a16="http://schemas.microsoft.com/office/drawing/2014/main" id="{4631FE31-4925-4B1D-B240-610482EE65B7}"/>
                </a:ext>
              </a:extLst>
            </p:cNvPr>
            <p:cNvSpPr/>
            <p:nvPr/>
          </p:nvSpPr>
          <p:spPr>
            <a:xfrm>
              <a:off x="6891113" y="-529"/>
              <a:ext cx="2270225" cy="686699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>
              <a:extLst>
                <a:ext uri="{FF2B5EF4-FFF2-40B4-BE49-F238E27FC236}">
                  <a16:creationId xmlns="" xmlns:a16="http://schemas.microsoft.com/office/drawing/2014/main" id="{2EC7888B-DAB9-4603-B0F0-97F9730BF636}"/>
                </a:ext>
              </a:extLst>
            </p:cNvPr>
            <p:cNvSpPr/>
            <p:nvPr/>
          </p:nvSpPr>
          <p:spPr>
            <a:xfrm>
              <a:off x="7205452" y="-8468"/>
              <a:ext cx="1947948" cy="6866996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>
              <a:extLst>
                <a:ext uri="{FF2B5EF4-FFF2-40B4-BE49-F238E27FC236}">
                  <a16:creationId xmlns="" xmlns:a16="http://schemas.microsoft.com/office/drawing/2014/main" id="{C0B41CB8-397F-4488-BFD5-B34AB221FD65}"/>
                </a:ext>
              </a:extLst>
            </p:cNvPr>
            <p:cNvSpPr/>
            <p:nvPr/>
          </p:nvSpPr>
          <p:spPr>
            <a:xfrm>
              <a:off x="6638689" y="3919613"/>
              <a:ext cx="2513124" cy="2938915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>
              <a:extLst>
                <a:ext uri="{FF2B5EF4-FFF2-40B4-BE49-F238E27FC236}">
                  <a16:creationId xmlns="" xmlns:a16="http://schemas.microsoft.com/office/drawing/2014/main" id="{770BE4D9-3620-4BA1-876F-8EEC1EAC4906}"/>
                </a:ext>
              </a:extLst>
            </p:cNvPr>
            <p:cNvSpPr/>
            <p:nvPr/>
          </p:nvSpPr>
          <p:spPr>
            <a:xfrm>
              <a:off x="7010180" y="-8468"/>
              <a:ext cx="2143219" cy="6866996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>
              <a:extLst>
                <a:ext uri="{FF2B5EF4-FFF2-40B4-BE49-F238E27FC236}">
                  <a16:creationId xmlns="" xmlns:a16="http://schemas.microsoft.com/office/drawing/2014/main" id="{507D2A2A-53B8-4C27-A060-7805DAB21B53}"/>
                </a:ext>
              </a:extLst>
            </p:cNvPr>
            <p:cNvSpPr/>
            <p:nvPr/>
          </p:nvSpPr>
          <p:spPr>
            <a:xfrm>
              <a:off x="8296112" y="-8468"/>
              <a:ext cx="857288" cy="6866996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>
              <a:extLst>
                <a:ext uri="{FF2B5EF4-FFF2-40B4-BE49-F238E27FC236}">
                  <a16:creationId xmlns="" xmlns:a16="http://schemas.microsoft.com/office/drawing/2014/main" id="{E6A952D0-FBE5-41B4-8EC7-CFD537A31A2B}"/>
                </a:ext>
              </a:extLst>
            </p:cNvPr>
            <p:cNvSpPr/>
            <p:nvPr/>
          </p:nvSpPr>
          <p:spPr>
            <a:xfrm>
              <a:off x="8077027" y="-8468"/>
              <a:ext cx="1066847" cy="6866996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>
              <a:extLst>
                <a:ext uri="{FF2B5EF4-FFF2-40B4-BE49-F238E27FC236}">
                  <a16:creationId xmlns="" xmlns:a16="http://schemas.microsoft.com/office/drawing/2014/main" id="{74F488ED-3173-4BB2-8DA2-982DC2DC8DCC}"/>
                </a:ext>
              </a:extLst>
            </p:cNvPr>
            <p:cNvSpPr/>
            <p:nvPr/>
          </p:nvSpPr>
          <p:spPr>
            <a:xfrm>
              <a:off x="8059564" y="4894488"/>
              <a:ext cx="1095423" cy="1964040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027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12801" y="609600"/>
            <a:ext cx="8464551" cy="132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vi-VN" altLang="en-US" smtClean="0"/>
              <a:t>Bấm để sửa kiểu tiêu đề Bản cái</a:t>
            </a:r>
            <a:endParaRPr lang="en-US" altLang="en-US" smtClean="0"/>
          </a:p>
        </p:txBody>
      </p:sp>
      <p:sp>
        <p:nvSpPr>
          <p:cNvPr id="1028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2801" y="2160589"/>
            <a:ext cx="8464551" cy="3881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vi-VN" altLang="en-US" smtClean="0"/>
              <a:t>Bấm để chỉnh sửa kiểu văn bản của Bản cái</a:t>
            </a:r>
          </a:p>
          <a:p>
            <a:pPr lvl="1"/>
            <a:r>
              <a:rPr lang="vi-VN" altLang="en-US" smtClean="0"/>
              <a:t>Mức hai</a:t>
            </a:r>
          </a:p>
          <a:p>
            <a:pPr lvl="2"/>
            <a:r>
              <a:rPr lang="vi-VN" altLang="en-US" smtClean="0"/>
              <a:t>Mức ba</a:t>
            </a:r>
          </a:p>
          <a:p>
            <a:pPr lvl="3"/>
            <a:r>
              <a:rPr lang="vi-VN" altLang="en-US" smtClean="0"/>
              <a:t>Mức bốn</a:t>
            </a:r>
          </a:p>
          <a:p>
            <a:pPr lvl="4"/>
            <a:r>
              <a:rPr lang="vi-VN" altLang="en-US" smtClean="0"/>
              <a:t>Mức năm</a:t>
            </a:r>
            <a:endParaRPr lang="en-US" altLang="en-US" smtClean="0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4AC566F-4154-4505-9B2C-EC280908D19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207251" y="6042026"/>
            <a:ext cx="9122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defTabSz="4572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6331B18-F58C-4261-89E8-A3D008082D6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12800" y="6042026"/>
            <a:ext cx="616373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defTabSz="4572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1300F7A-0CFD-4053-9531-EDE3C2EAC9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93667" y="6042026"/>
            <a:ext cx="683684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900" smtClean="0">
                <a:solidFill>
                  <a:schemeClr val="accent1"/>
                </a:solidFill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fld id="{4D78235F-AE38-490B-8D26-99A95968C2B7}" type="slidenum">
              <a:rPr lang="en-US" altLang="en-US">
                <a:solidFill>
                  <a:srgbClr val="90C226"/>
                </a:solidFill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2335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19" r:id="rId1"/>
    <p:sldLayoutId id="2147484320" r:id="rId2"/>
    <p:sldLayoutId id="2147484321" r:id="rId3"/>
    <p:sldLayoutId id="2147484322" r:id="rId4"/>
    <p:sldLayoutId id="2147484323" r:id="rId5"/>
    <p:sldLayoutId id="2147484324" r:id="rId6"/>
    <p:sldLayoutId id="2147484325" r:id="rId7"/>
    <p:sldLayoutId id="2147484326" r:id="rId8"/>
    <p:sldLayoutId id="2147484327" r:id="rId9"/>
    <p:sldLayoutId id="2147484328" r:id="rId10"/>
    <p:sldLayoutId id="2147484329" r:id="rId11"/>
    <p:sldLayoutId id="2147484330" r:id="rId12"/>
    <p:sldLayoutId id="2147484331" r:id="rId13"/>
    <p:sldLayoutId id="2147484332" r:id="rId14"/>
    <p:sldLayoutId id="2147484333" r:id="rId15"/>
    <p:sldLayoutId id="2147484334" r:id="rId16"/>
    <p:sldLayoutId id="2147484335" r:id="rId17"/>
    <p:sldLayoutId id="2147484336" r:id="rId18"/>
  </p:sldLayoutIdLst>
  <p:transition>
    <p:cover dir="r"/>
  </p:transition>
  <p:timing>
    <p:tnLst>
      <p:par>
        <p:cTn id="1" dur="indefinite" restart="never" nodeType="tmRoot"/>
      </p:par>
    </p:tnLst>
  </p:timing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anose="020B0603020202020204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anose="020B0603020202020204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anose="020B0603020202020204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anose="020B0603020202020204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kern="1200">
          <a:solidFill>
            <a:srgbClr val="404040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600" kern="1200">
          <a:solidFill>
            <a:srgbClr val="404040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BB9248B9-B56F-124D-B113-512582E76E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C998A026-BE74-6B41-8189-517DAF2C41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755BB73C-337C-144D-88EB-3AB2588FE2A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4971C26D-D9FF-3948-BBDC-8D647955F543}" type="datetimeFigureOut">
              <a:rPr lang="x-none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16/04/2024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1DBF51FB-32B1-244D-BCA5-655E25091C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6F256D35-CAF8-3348-8C22-D92C89725F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BACC56F-A60A-9C43-9043-FA9FB87A86F2}" type="slidenum">
              <a:rPr lang="x-none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27075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57" r:id="rId1"/>
    <p:sldLayoutId id="2147484358" r:id="rId2"/>
    <p:sldLayoutId id="2147484359" r:id="rId3"/>
    <p:sldLayoutId id="2147484360" r:id="rId4"/>
    <p:sldLayoutId id="2147484361" r:id="rId5"/>
    <p:sldLayoutId id="2147484362" r:id="rId6"/>
    <p:sldLayoutId id="2147484363" r:id="rId7"/>
    <p:sldLayoutId id="2147484364" r:id="rId8"/>
    <p:sldLayoutId id="2147484365" r:id="rId9"/>
    <p:sldLayoutId id="2147484366" r:id="rId10"/>
    <p:sldLayoutId id="214748436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9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ef Ruqaa"/>
              <a:buNone/>
              <a:defRPr sz="3000">
                <a:solidFill>
                  <a:schemeClr val="dk2"/>
                </a:solidFill>
                <a:latin typeface="Aref Ruqaa"/>
                <a:ea typeface="Aref Ruqaa"/>
                <a:cs typeface="Aref Ruqaa"/>
                <a:sym typeface="Aref Ruqa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950967" y="1662600"/>
            <a:ext cx="10290000" cy="448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●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○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■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●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○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■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●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○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■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18585984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4388" r:id="rId1"/>
    <p:sldLayoutId id="2147484389" r:id="rId2"/>
    <p:sldLayoutId id="2147484390" r:id="rId3"/>
    <p:sldLayoutId id="2147484391" r:id="rId4"/>
    <p:sldLayoutId id="2147484392" r:id="rId5"/>
    <p:sldLayoutId id="2147484393" r:id="rId6"/>
    <p:sldLayoutId id="2147484394" r:id="rId7"/>
    <p:sldLayoutId id="2147484395" r:id="rId8"/>
    <p:sldLayoutId id="2147484396" r:id="rId9"/>
    <p:sldLayoutId id="2147484397" r:id="rId10"/>
    <p:sldLayoutId id="2147484398" r:id="rId11"/>
    <p:sldLayoutId id="2147484399" r:id="rId12"/>
    <p:sldLayoutId id="2147484400" r:id="rId13"/>
    <p:sldLayoutId id="2147484401" r:id="rId14"/>
    <p:sldLayoutId id="2147484402" r:id="rId15"/>
    <p:sldLayoutId id="2147484403" r:id="rId16"/>
    <p:sldLayoutId id="2147484404" r:id="rId1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Advent Pro"/>
              <a:buNone/>
              <a:defRPr sz="2800" b="1">
                <a:solidFill>
                  <a:schemeClr val="lt2"/>
                </a:solidFill>
                <a:latin typeface="Advent Pro"/>
                <a:ea typeface="Advent Pro"/>
                <a:cs typeface="Advent Pro"/>
                <a:sym typeface="Advent Pr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None/>
              <a:defRPr sz="2800">
                <a:solidFill>
                  <a:schemeClr val="l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None/>
              <a:defRPr sz="2800">
                <a:solidFill>
                  <a:schemeClr val="l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None/>
              <a:defRPr sz="2800">
                <a:solidFill>
                  <a:schemeClr val="l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None/>
              <a:defRPr sz="2800">
                <a:solidFill>
                  <a:schemeClr val="l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None/>
              <a:defRPr sz="2800">
                <a:solidFill>
                  <a:schemeClr val="l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None/>
              <a:defRPr sz="2800">
                <a:solidFill>
                  <a:schemeClr val="l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None/>
              <a:defRPr sz="2800">
                <a:solidFill>
                  <a:schemeClr val="l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None/>
              <a:defRPr sz="2800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Advent Pro"/>
              <a:buChar char="●"/>
              <a:defRPr sz="1800">
                <a:solidFill>
                  <a:schemeClr val="lt2"/>
                </a:solidFill>
                <a:latin typeface="Advent Pro"/>
                <a:ea typeface="Advent Pro"/>
                <a:cs typeface="Advent Pro"/>
                <a:sym typeface="Advent Pro"/>
              </a:defRPr>
            </a:lvl1pPr>
            <a:lvl2pPr marL="914400" lvl="1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dvent Pro"/>
              <a:buChar char="○"/>
              <a:defRPr>
                <a:solidFill>
                  <a:schemeClr val="lt2"/>
                </a:solidFill>
                <a:latin typeface="Advent Pro"/>
                <a:ea typeface="Advent Pro"/>
                <a:cs typeface="Advent Pro"/>
                <a:sym typeface="Advent Pro"/>
              </a:defRPr>
            </a:lvl2pPr>
            <a:lvl3pPr marL="1371600" lvl="2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dvent Pro"/>
              <a:buChar char="■"/>
              <a:defRPr>
                <a:solidFill>
                  <a:schemeClr val="lt2"/>
                </a:solidFill>
                <a:latin typeface="Advent Pro"/>
                <a:ea typeface="Advent Pro"/>
                <a:cs typeface="Advent Pro"/>
                <a:sym typeface="Advent Pro"/>
              </a:defRPr>
            </a:lvl3pPr>
            <a:lvl4pPr marL="1828800" lvl="3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dvent Pro"/>
              <a:buChar char="●"/>
              <a:defRPr>
                <a:solidFill>
                  <a:schemeClr val="lt2"/>
                </a:solidFill>
                <a:latin typeface="Advent Pro"/>
                <a:ea typeface="Advent Pro"/>
                <a:cs typeface="Advent Pro"/>
                <a:sym typeface="Advent Pro"/>
              </a:defRPr>
            </a:lvl4pPr>
            <a:lvl5pPr marL="2286000" lvl="4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dvent Pro"/>
              <a:buChar char="○"/>
              <a:defRPr>
                <a:solidFill>
                  <a:schemeClr val="lt2"/>
                </a:solidFill>
                <a:latin typeface="Advent Pro"/>
                <a:ea typeface="Advent Pro"/>
                <a:cs typeface="Advent Pro"/>
                <a:sym typeface="Advent Pro"/>
              </a:defRPr>
            </a:lvl5pPr>
            <a:lvl6pPr marL="2743200" lvl="5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dvent Pro"/>
              <a:buChar char="■"/>
              <a:defRPr>
                <a:solidFill>
                  <a:schemeClr val="lt2"/>
                </a:solidFill>
                <a:latin typeface="Advent Pro"/>
                <a:ea typeface="Advent Pro"/>
                <a:cs typeface="Advent Pro"/>
                <a:sym typeface="Advent Pro"/>
              </a:defRPr>
            </a:lvl6pPr>
            <a:lvl7pPr marL="3200400" lvl="6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dvent Pro"/>
              <a:buChar char="●"/>
              <a:defRPr>
                <a:solidFill>
                  <a:schemeClr val="lt2"/>
                </a:solidFill>
                <a:latin typeface="Advent Pro"/>
                <a:ea typeface="Advent Pro"/>
                <a:cs typeface="Advent Pro"/>
                <a:sym typeface="Advent Pro"/>
              </a:defRPr>
            </a:lvl7pPr>
            <a:lvl8pPr marL="3657600" lvl="7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dvent Pro"/>
              <a:buChar char="○"/>
              <a:defRPr>
                <a:solidFill>
                  <a:schemeClr val="lt2"/>
                </a:solidFill>
                <a:latin typeface="Advent Pro"/>
                <a:ea typeface="Advent Pro"/>
                <a:cs typeface="Advent Pro"/>
                <a:sym typeface="Advent Pro"/>
              </a:defRPr>
            </a:lvl8pPr>
            <a:lvl9pPr marL="4114800" lvl="8" indent="-3175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lt2"/>
              </a:buClr>
              <a:buSzPts val="1400"/>
              <a:buFont typeface="Advent Pro"/>
              <a:buChar char="■"/>
              <a:defRPr>
                <a:solidFill>
                  <a:schemeClr val="lt2"/>
                </a:solidFill>
                <a:latin typeface="Advent Pro"/>
                <a:ea typeface="Advent Pro"/>
                <a:cs typeface="Advent Pro"/>
                <a:sym typeface="Advent Pro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80353229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4422" r:id="rId1"/>
    <p:sldLayoutId id="2147484423" r:id="rId2"/>
    <p:sldLayoutId id="2147484424" r:id="rId3"/>
    <p:sldLayoutId id="2147484425" r:id="rId4"/>
    <p:sldLayoutId id="2147484426" r:id="rId5"/>
    <p:sldLayoutId id="2147484427" r:id="rId6"/>
    <p:sldLayoutId id="2147484428" r:id="rId7"/>
    <p:sldLayoutId id="2147484429" r:id="rId8"/>
    <p:sldLayoutId id="2147484430" r:id="rId9"/>
    <p:sldLayoutId id="2147484431" r:id="rId10"/>
    <p:sldLayoutId id="2147484432" r:id="rId11"/>
    <p:sldLayoutId id="2147484433" r:id="rId12"/>
    <p:sldLayoutId id="2147484434" r:id="rId13"/>
    <p:sldLayoutId id="2147484435" r:id="rId14"/>
    <p:sldLayoutId id="2147484436" r:id="rId15"/>
    <p:sldLayoutId id="2147484437" r:id="rId16"/>
    <p:sldLayoutId id="2147484438" r:id="rId17"/>
    <p:sldLayoutId id="2147484439" r:id="rId18"/>
    <p:sldLayoutId id="2147484440" r:id="rId19"/>
    <p:sldLayoutId id="2147484441" r:id="rId20"/>
    <p:sldLayoutId id="2147484442" r:id="rId21"/>
    <p:sldLayoutId id="2147484443" r:id="rId22"/>
    <p:sldLayoutId id="2147484444" r:id="rId23"/>
    <p:sldLayoutId id="2147484445" r:id="rId24"/>
    <p:sldLayoutId id="2147484446" r:id="rId25"/>
    <p:sldLayoutId id="2147484447" r:id="rId26"/>
    <p:sldLayoutId id="2147484448" r:id="rId27"/>
    <p:sldLayoutId id="2147484449" r:id="rId28"/>
    <p:sldLayoutId id="2147484450" r:id="rId29"/>
    <p:sldLayoutId id="2147484451" r:id="rId30"/>
    <p:sldLayoutId id="2147484452" r:id="rId3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16"/>
          <p:cNvGrpSpPr>
            <a:grpSpLocks/>
          </p:cNvGrpSpPr>
          <p:nvPr/>
        </p:nvGrpSpPr>
        <p:grpSpPr bwMode="auto">
          <a:xfrm>
            <a:off x="-10583" y="-7938"/>
            <a:ext cx="12225868" cy="6873876"/>
            <a:chOff x="-8467" y="-8468"/>
            <a:chExt cx="9169805" cy="6874935"/>
          </a:xfrm>
        </p:grpSpPr>
        <p:sp>
          <p:nvSpPr>
            <p:cNvPr id="7" name="Freeform 6">
              <a:extLst>
                <a:ext uri="{FF2B5EF4-FFF2-40B4-BE49-F238E27FC236}">
                  <a16:creationId xmlns="" xmlns:a16="http://schemas.microsoft.com/office/drawing/2014/main" id="{7AB0C0FB-F135-4849-97E8-B1DD18182E87}"/>
                </a:ext>
              </a:extLst>
            </p:cNvPr>
            <p:cNvSpPr/>
            <p:nvPr/>
          </p:nvSpPr>
          <p:spPr>
            <a:xfrm>
              <a:off x="-8467" y="4013290"/>
              <a:ext cx="457221" cy="285317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>
              <a:extLst>
                <a:ext uri="{FF2B5EF4-FFF2-40B4-BE49-F238E27FC236}">
                  <a16:creationId xmlns="" xmlns:a16="http://schemas.microsoft.com/office/drawing/2014/main" id="{C8BF929C-CFB9-431B-A404-7F468E9D54DF}"/>
                </a:ext>
              </a:extLst>
            </p:cNvPr>
            <p:cNvCxnSpPr/>
            <p:nvPr/>
          </p:nvCxnSpPr>
          <p:spPr>
            <a:xfrm flipV="1">
              <a:off x="5130497" y="4175239"/>
              <a:ext cx="4022902" cy="2683288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="" xmlns:a16="http://schemas.microsoft.com/office/drawing/2014/main" id="{567C639E-C8B9-4C27-93CE-C478F052A314}"/>
                </a:ext>
              </a:extLst>
            </p:cNvPr>
            <p:cNvCxnSpPr/>
            <p:nvPr/>
          </p:nvCxnSpPr>
          <p:spPr>
            <a:xfrm>
              <a:off x="7041932" y="-529"/>
              <a:ext cx="1219254" cy="6859057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>
              <a:extLst>
                <a:ext uri="{FF2B5EF4-FFF2-40B4-BE49-F238E27FC236}">
                  <a16:creationId xmlns="" xmlns:a16="http://schemas.microsoft.com/office/drawing/2014/main" id="{4631FE31-4925-4B1D-B240-610482EE65B7}"/>
                </a:ext>
              </a:extLst>
            </p:cNvPr>
            <p:cNvSpPr/>
            <p:nvPr/>
          </p:nvSpPr>
          <p:spPr>
            <a:xfrm>
              <a:off x="6891113" y="-529"/>
              <a:ext cx="2270225" cy="686699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>
              <a:extLst>
                <a:ext uri="{FF2B5EF4-FFF2-40B4-BE49-F238E27FC236}">
                  <a16:creationId xmlns="" xmlns:a16="http://schemas.microsoft.com/office/drawing/2014/main" id="{2EC7888B-DAB9-4603-B0F0-97F9730BF636}"/>
                </a:ext>
              </a:extLst>
            </p:cNvPr>
            <p:cNvSpPr/>
            <p:nvPr/>
          </p:nvSpPr>
          <p:spPr>
            <a:xfrm>
              <a:off x="7205452" y="-8468"/>
              <a:ext cx="1947948" cy="6866996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>
              <a:extLst>
                <a:ext uri="{FF2B5EF4-FFF2-40B4-BE49-F238E27FC236}">
                  <a16:creationId xmlns="" xmlns:a16="http://schemas.microsoft.com/office/drawing/2014/main" id="{C0B41CB8-397F-4488-BFD5-B34AB221FD65}"/>
                </a:ext>
              </a:extLst>
            </p:cNvPr>
            <p:cNvSpPr/>
            <p:nvPr/>
          </p:nvSpPr>
          <p:spPr>
            <a:xfrm>
              <a:off x="6638689" y="3919613"/>
              <a:ext cx="2513124" cy="2938915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>
              <a:extLst>
                <a:ext uri="{FF2B5EF4-FFF2-40B4-BE49-F238E27FC236}">
                  <a16:creationId xmlns="" xmlns:a16="http://schemas.microsoft.com/office/drawing/2014/main" id="{770BE4D9-3620-4BA1-876F-8EEC1EAC4906}"/>
                </a:ext>
              </a:extLst>
            </p:cNvPr>
            <p:cNvSpPr/>
            <p:nvPr/>
          </p:nvSpPr>
          <p:spPr>
            <a:xfrm>
              <a:off x="7010180" y="-8468"/>
              <a:ext cx="2143219" cy="6866996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>
              <a:extLst>
                <a:ext uri="{FF2B5EF4-FFF2-40B4-BE49-F238E27FC236}">
                  <a16:creationId xmlns="" xmlns:a16="http://schemas.microsoft.com/office/drawing/2014/main" id="{507D2A2A-53B8-4C27-A060-7805DAB21B53}"/>
                </a:ext>
              </a:extLst>
            </p:cNvPr>
            <p:cNvSpPr/>
            <p:nvPr/>
          </p:nvSpPr>
          <p:spPr>
            <a:xfrm>
              <a:off x="8296112" y="-8468"/>
              <a:ext cx="857288" cy="6866996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>
              <a:extLst>
                <a:ext uri="{FF2B5EF4-FFF2-40B4-BE49-F238E27FC236}">
                  <a16:creationId xmlns="" xmlns:a16="http://schemas.microsoft.com/office/drawing/2014/main" id="{E6A952D0-FBE5-41B4-8EC7-CFD537A31A2B}"/>
                </a:ext>
              </a:extLst>
            </p:cNvPr>
            <p:cNvSpPr/>
            <p:nvPr/>
          </p:nvSpPr>
          <p:spPr>
            <a:xfrm>
              <a:off x="8077027" y="-8468"/>
              <a:ext cx="1066847" cy="6866996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>
              <a:extLst>
                <a:ext uri="{FF2B5EF4-FFF2-40B4-BE49-F238E27FC236}">
                  <a16:creationId xmlns="" xmlns:a16="http://schemas.microsoft.com/office/drawing/2014/main" id="{74F488ED-3173-4BB2-8DA2-982DC2DC8DCC}"/>
                </a:ext>
              </a:extLst>
            </p:cNvPr>
            <p:cNvSpPr/>
            <p:nvPr/>
          </p:nvSpPr>
          <p:spPr>
            <a:xfrm>
              <a:off x="8059564" y="4894488"/>
              <a:ext cx="1095423" cy="1964040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027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12801" y="609600"/>
            <a:ext cx="8464551" cy="132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vi-VN" altLang="en-US" smtClean="0"/>
              <a:t>Bấm để sửa kiểu tiêu đề Bản cái</a:t>
            </a:r>
            <a:endParaRPr lang="en-US" altLang="en-US" smtClean="0"/>
          </a:p>
        </p:txBody>
      </p:sp>
      <p:sp>
        <p:nvSpPr>
          <p:cNvPr id="1028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2801" y="2160589"/>
            <a:ext cx="8464551" cy="3881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vi-VN" altLang="en-US" smtClean="0"/>
              <a:t>Bấm để chỉnh sửa kiểu văn bản của Bản cái</a:t>
            </a:r>
          </a:p>
          <a:p>
            <a:pPr lvl="1"/>
            <a:r>
              <a:rPr lang="vi-VN" altLang="en-US" smtClean="0"/>
              <a:t>Mức hai</a:t>
            </a:r>
          </a:p>
          <a:p>
            <a:pPr lvl="2"/>
            <a:r>
              <a:rPr lang="vi-VN" altLang="en-US" smtClean="0"/>
              <a:t>Mức ba</a:t>
            </a:r>
          </a:p>
          <a:p>
            <a:pPr lvl="3"/>
            <a:r>
              <a:rPr lang="vi-VN" altLang="en-US" smtClean="0"/>
              <a:t>Mức bốn</a:t>
            </a:r>
          </a:p>
          <a:p>
            <a:pPr lvl="4"/>
            <a:r>
              <a:rPr lang="vi-VN" altLang="en-US" smtClean="0"/>
              <a:t>Mức năm</a:t>
            </a:r>
            <a:endParaRPr lang="en-US" altLang="en-US" smtClean="0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4AC566F-4154-4505-9B2C-EC280908D19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207251" y="6042026"/>
            <a:ext cx="9122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defTabSz="4572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6331B18-F58C-4261-89E8-A3D008082D6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12800" y="6042026"/>
            <a:ext cx="616373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defTabSz="4572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1300F7A-0CFD-4053-9531-EDE3C2EAC9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93667" y="6042026"/>
            <a:ext cx="683684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900" smtClean="0">
                <a:solidFill>
                  <a:schemeClr val="accent1"/>
                </a:solidFill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fld id="{4D78235F-AE38-490B-8D26-99A95968C2B7}" type="slidenum">
              <a:rPr lang="en-US" altLang="en-US">
                <a:solidFill>
                  <a:srgbClr val="90C226"/>
                </a:solidFill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15722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ransition>
    <p:cover dir="r"/>
  </p:transition>
  <p:timing>
    <p:tnLst>
      <p:par>
        <p:cTn id="1" dur="indefinite" restart="never" nodeType="tmRoot"/>
      </p:par>
    </p:tnLst>
  </p:timing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anose="020B0603020202020204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anose="020B0603020202020204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anose="020B0603020202020204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anose="020B0603020202020204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kern="1200">
          <a:solidFill>
            <a:srgbClr val="404040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600" kern="1200">
          <a:solidFill>
            <a:srgbClr val="404040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PT Serif"/>
              <a:buNone/>
              <a:defRPr sz="2800" b="1">
                <a:solidFill>
                  <a:schemeClr val="dk2"/>
                </a:solidFill>
                <a:latin typeface="PT Serif"/>
                <a:ea typeface="PT Serif"/>
                <a:cs typeface="PT Serif"/>
                <a:sym typeface="PT Serif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pen Sans"/>
              <a:buChar char="●"/>
              <a:def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333">
                <a:solidFill>
                  <a:schemeClr val="dk2"/>
                </a:solidFill>
              </a:defRPr>
            </a:lvl1pPr>
            <a:lvl2pPr lvl="1" algn="r">
              <a:buNone/>
              <a:defRPr sz="1333">
                <a:solidFill>
                  <a:schemeClr val="dk2"/>
                </a:solidFill>
              </a:defRPr>
            </a:lvl2pPr>
            <a:lvl3pPr lvl="2" algn="r">
              <a:buNone/>
              <a:defRPr sz="1333">
                <a:solidFill>
                  <a:schemeClr val="dk2"/>
                </a:solidFill>
              </a:defRPr>
            </a:lvl3pPr>
            <a:lvl4pPr lvl="3" algn="r">
              <a:buNone/>
              <a:defRPr sz="1333">
                <a:solidFill>
                  <a:schemeClr val="dk2"/>
                </a:solidFill>
              </a:defRPr>
            </a:lvl4pPr>
            <a:lvl5pPr lvl="4" algn="r">
              <a:buNone/>
              <a:defRPr sz="1333">
                <a:solidFill>
                  <a:schemeClr val="dk2"/>
                </a:solidFill>
              </a:defRPr>
            </a:lvl5pPr>
            <a:lvl6pPr lvl="5" algn="r">
              <a:buNone/>
              <a:defRPr sz="1333">
                <a:solidFill>
                  <a:schemeClr val="dk2"/>
                </a:solidFill>
              </a:defRPr>
            </a:lvl6pPr>
            <a:lvl7pPr lvl="6" algn="r">
              <a:buNone/>
              <a:defRPr sz="1333">
                <a:solidFill>
                  <a:schemeClr val="dk2"/>
                </a:solidFill>
              </a:defRPr>
            </a:lvl7pPr>
            <a:lvl8pPr lvl="7" algn="r">
              <a:buNone/>
              <a:defRPr sz="1333">
                <a:solidFill>
                  <a:schemeClr val="dk2"/>
                </a:solidFill>
              </a:defRPr>
            </a:lvl8pPr>
            <a:lvl9pPr lvl="8" algn="r">
              <a:buNone/>
              <a:defRPr sz="1333">
                <a:solidFill>
                  <a:schemeClr val="dk2"/>
                </a:solidFill>
              </a:defRPr>
            </a:lvl9pPr>
          </a:lstStyle>
          <a:p>
            <a:fld id="{00000000-1234-1234-1234-123412341234}" type="slidenum">
              <a:rPr lang="en" smtClean="0">
                <a:solidFill>
                  <a:srgbClr val="A01127"/>
                </a:solidFill>
              </a:rPr>
              <a:pPr/>
              <a:t>‹#›</a:t>
            </a:fld>
            <a:endParaRPr lang="en">
              <a:solidFill>
                <a:srgbClr val="A0112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478280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4454" r:id="rId1"/>
    <p:sldLayoutId id="2147484455" r:id="rId2"/>
    <p:sldLayoutId id="2147484456" r:id="rId3"/>
    <p:sldLayoutId id="2147484457" r:id="rId4"/>
    <p:sldLayoutId id="2147484458" r:id="rId5"/>
    <p:sldLayoutId id="2147484459" r:id="rId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1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AFF1FC-8BB6-4DBB-9940-F696B55795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16283F-E79A-4174-97F4-305C981B4A8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7930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61" r:id="rId1"/>
    <p:sldLayoutId id="2147484462" r:id="rId2"/>
    <p:sldLayoutId id="2147484463" r:id="rId3"/>
    <p:sldLayoutId id="2147484464" r:id="rId4"/>
    <p:sldLayoutId id="2147484465" r:id="rId5"/>
    <p:sldLayoutId id="2147484466" r:id="rId6"/>
    <p:sldLayoutId id="2147484467" r:id="rId7"/>
    <p:sldLayoutId id="2147484468" r:id="rId8"/>
    <p:sldLayoutId id="2147484469" r:id="rId9"/>
    <p:sldLayoutId id="2147484470" r:id="rId10"/>
    <p:sldLayoutId id="2147484471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AFF1FC-8BB6-4DBB-9940-F696B55795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16283F-E79A-4174-97F4-305C981B4A8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0790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73" r:id="rId1"/>
    <p:sldLayoutId id="2147484474" r:id="rId2"/>
    <p:sldLayoutId id="2147484475" r:id="rId3"/>
    <p:sldLayoutId id="2147484476" r:id="rId4"/>
    <p:sldLayoutId id="2147484477" r:id="rId5"/>
    <p:sldLayoutId id="2147484478" r:id="rId6"/>
    <p:sldLayoutId id="2147484479" r:id="rId7"/>
    <p:sldLayoutId id="2147484480" r:id="rId8"/>
    <p:sldLayoutId id="2147484481" r:id="rId9"/>
    <p:sldLayoutId id="2147484482" r:id="rId10"/>
    <p:sldLayoutId id="2147484483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AFF1FC-8BB6-4DBB-9940-F696B55795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16283F-E79A-4174-97F4-305C981B4A8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6914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85" r:id="rId1"/>
    <p:sldLayoutId id="2147484486" r:id="rId2"/>
    <p:sldLayoutId id="2147484487" r:id="rId3"/>
    <p:sldLayoutId id="2147484488" r:id="rId4"/>
    <p:sldLayoutId id="2147484489" r:id="rId5"/>
    <p:sldLayoutId id="2147484490" r:id="rId6"/>
    <p:sldLayoutId id="2147484491" r:id="rId7"/>
    <p:sldLayoutId id="2147484492" r:id="rId8"/>
    <p:sldLayoutId id="2147484493" r:id="rId9"/>
    <p:sldLayoutId id="2147484494" r:id="rId10"/>
    <p:sldLayoutId id="2147484495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AFF1FC-8BB6-4DBB-9940-F696B55795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16283F-E79A-4174-97F4-305C981B4A8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3698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97" r:id="rId1"/>
    <p:sldLayoutId id="2147484498" r:id="rId2"/>
    <p:sldLayoutId id="2147484499" r:id="rId3"/>
    <p:sldLayoutId id="2147484500" r:id="rId4"/>
    <p:sldLayoutId id="2147484501" r:id="rId5"/>
    <p:sldLayoutId id="2147484502" r:id="rId6"/>
    <p:sldLayoutId id="2147484503" r:id="rId7"/>
    <p:sldLayoutId id="2147484504" r:id="rId8"/>
    <p:sldLayoutId id="2147484505" r:id="rId9"/>
    <p:sldLayoutId id="2147484506" r:id="rId10"/>
    <p:sldLayoutId id="2147484507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AFF1FC-8BB6-4DBB-9940-F696B55795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16283F-E79A-4174-97F4-305C981B4A8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1781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09" r:id="rId1"/>
    <p:sldLayoutId id="2147484510" r:id="rId2"/>
    <p:sldLayoutId id="2147484511" r:id="rId3"/>
    <p:sldLayoutId id="2147484512" r:id="rId4"/>
    <p:sldLayoutId id="2147484513" r:id="rId5"/>
    <p:sldLayoutId id="2147484514" r:id="rId6"/>
    <p:sldLayoutId id="2147484515" r:id="rId7"/>
    <p:sldLayoutId id="2147484516" r:id="rId8"/>
    <p:sldLayoutId id="2147484517" r:id="rId9"/>
    <p:sldLayoutId id="2147484518" r:id="rId10"/>
    <p:sldLayoutId id="2147484519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 defTabSz="457200"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 defTabSz="457200"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 defTabSz="457200">
              <a:defRPr/>
            </a:pPr>
            <a:fld id="{CF864E50-92A2-46B0-AE73-41A72FE879FC}" type="slidenum">
              <a:rPr lang="en-US" altLang="en-US">
                <a:solidFill>
                  <a:srgbClr val="000000"/>
                </a:solidFill>
              </a:rPr>
              <a:pPr defTabSz="457200"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4884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  <p:sldLayoutId id="2147483706" r:id="rId12"/>
    <p:sldLayoutId id="2147483707" r:id="rId13"/>
    <p:sldLayoutId id="2147483708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 defTabSz="457200"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 defTabSz="457200"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 defTabSz="457200">
              <a:defRPr/>
            </a:pPr>
            <a:fld id="{CF864E50-92A2-46B0-AE73-41A72FE879FC}" type="slidenum">
              <a:rPr lang="en-US" altLang="en-US">
                <a:solidFill>
                  <a:srgbClr val="000000"/>
                </a:solidFill>
              </a:rPr>
              <a:pPr defTabSz="457200"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79301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  <p:sldLayoutId id="2147483721" r:id="rId12"/>
    <p:sldLayoutId id="2147483722" r:id="rId13"/>
    <p:sldLayoutId id="2147483723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 defTabSz="457200"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 defTabSz="457200"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 defTabSz="457200">
              <a:defRPr/>
            </a:pPr>
            <a:fld id="{CF864E50-92A2-46B0-AE73-41A72FE879FC}" type="slidenum">
              <a:rPr lang="en-US" altLang="en-US">
                <a:solidFill>
                  <a:srgbClr val="000000"/>
                </a:solidFill>
              </a:rPr>
              <a:pPr defTabSz="457200"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45445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  <p:sldLayoutId id="2147483736" r:id="rId12"/>
    <p:sldLayoutId id="2147483737" r:id="rId13"/>
    <p:sldLayoutId id="2147483738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 defTabSz="457200"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 defTabSz="457200"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 defTabSz="457200">
              <a:defRPr/>
            </a:pPr>
            <a:fld id="{CF864E50-92A2-46B0-AE73-41A72FE879FC}" type="slidenum">
              <a:rPr lang="en-US" altLang="en-US">
                <a:solidFill>
                  <a:srgbClr val="000000"/>
                </a:solidFill>
              </a:rPr>
              <a:pPr defTabSz="457200"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42682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51" r:id="rId12"/>
    <p:sldLayoutId id="2147483752" r:id="rId13"/>
    <p:sldLayoutId id="2147483753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 defTabSz="457200"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 defTabSz="457200"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 defTabSz="457200">
              <a:defRPr/>
            </a:pPr>
            <a:fld id="{CF864E50-92A2-46B0-AE73-41A72FE879FC}" type="slidenum">
              <a:rPr lang="en-US" altLang="en-US">
                <a:solidFill>
                  <a:srgbClr val="000000"/>
                </a:solidFill>
              </a:rPr>
              <a:pPr defTabSz="457200"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96737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0" r:id="rId1"/>
    <p:sldLayoutId id="2147483801" r:id="rId2"/>
    <p:sldLayoutId id="2147483802" r:id="rId3"/>
    <p:sldLayoutId id="2147483803" r:id="rId4"/>
    <p:sldLayoutId id="2147483804" r:id="rId5"/>
    <p:sldLayoutId id="2147483805" r:id="rId6"/>
    <p:sldLayoutId id="2147483806" r:id="rId7"/>
    <p:sldLayoutId id="2147483807" r:id="rId8"/>
    <p:sldLayoutId id="2147483808" r:id="rId9"/>
    <p:sldLayoutId id="2147483809" r:id="rId10"/>
    <p:sldLayoutId id="2147483810" r:id="rId11"/>
    <p:sldLayoutId id="2147483811" r:id="rId12"/>
    <p:sldLayoutId id="2147483812" r:id="rId13"/>
    <p:sldLayoutId id="2147483813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 defTabSz="457200"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 defTabSz="457200"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 defTabSz="457200">
              <a:defRPr/>
            </a:pPr>
            <a:fld id="{CF864E50-92A2-46B0-AE73-41A72FE879FC}" type="slidenum">
              <a:rPr lang="en-US" altLang="en-US">
                <a:solidFill>
                  <a:srgbClr val="000000"/>
                </a:solidFill>
              </a:rPr>
              <a:pPr defTabSz="457200"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290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5" r:id="rId1"/>
    <p:sldLayoutId id="2147483846" r:id="rId2"/>
    <p:sldLayoutId id="2147483847" r:id="rId3"/>
    <p:sldLayoutId id="2147483848" r:id="rId4"/>
    <p:sldLayoutId id="2147483849" r:id="rId5"/>
    <p:sldLayoutId id="2147483850" r:id="rId6"/>
    <p:sldLayoutId id="2147483851" r:id="rId7"/>
    <p:sldLayoutId id="2147483852" r:id="rId8"/>
    <p:sldLayoutId id="2147483853" r:id="rId9"/>
    <p:sldLayoutId id="2147483854" r:id="rId10"/>
    <p:sldLayoutId id="2147483855" r:id="rId11"/>
    <p:sldLayoutId id="2147483856" r:id="rId12"/>
    <p:sldLayoutId id="2147483857" r:id="rId13"/>
    <p:sldLayoutId id="2147483858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 defTabSz="457200"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 defTabSz="457200"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 defTabSz="457200">
              <a:defRPr/>
            </a:pPr>
            <a:fld id="{CF864E50-92A2-46B0-AE73-41A72FE879FC}" type="slidenum">
              <a:rPr lang="en-US" altLang="en-US">
                <a:solidFill>
                  <a:srgbClr val="000000"/>
                </a:solidFill>
              </a:rPr>
              <a:pPr defTabSz="457200"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8472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5" r:id="rId1"/>
    <p:sldLayoutId id="2147483876" r:id="rId2"/>
    <p:sldLayoutId id="2147483877" r:id="rId3"/>
    <p:sldLayoutId id="2147483878" r:id="rId4"/>
    <p:sldLayoutId id="2147483879" r:id="rId5"/>
    <p:sldLayoutId id="2147483880" r:id="rId6"/>
    <p:sldLayoutId id="2147483881" r:id="rId7"/>
    <p:sldLayoutId id="2147483882" r:id="rId8"/>
    <p:sldLayoutId id="2147483883" r:id="rId9"/>
    <p:sldLayoutId id="2147483884" r:id="rId10"/>
    <p:sldLayoutId id="2147483885" r:id="rId11"/>
    <p:sldLayoutId id="2147483886" r:id="rId12"/>
    <p:sldLayoutId id="2147483887" r:id="rId13"/>
    <p:sldLayoutId id="2147483888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87.xml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hyperlink" Target="http://www.google.com.vn/url?sa=i&amp;rct=j&amp;q=&amp;esrc=s&amp;source=images&amp;cd=&amp;docid=CbF_U_3F7_5l2M&amp;tbnid=cclT_BELc7VBiM:&amp;ved=0CAUQjRw&amp;url=http://vi.wikipedia.org/wiki/S%C3%BAng_c%E1%BB%95&amp;ei=9gi-Ut_iDsagkQWZ64HoAw&amp;bvm=bv.58187178,d.dGI&amp;psig=AFQjCNHtGzVOZFH_bQ69CnFgBaK20J_0wg&amp;ust=1388272244125425" TargetMode="External"/><Relationship Id="rId1" Type="http://schemas.openxmlformats.org/officeDocument/2006/relationships/slideLayout" Target="../slideLayouts/slideLayout101.xml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2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4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56.xml"/><Relationship Id="rId4" Type="http://schemas.openxmlformats.org/officeDocument/2006/relationships/image" Target="../media/image31.w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75.xml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9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16.xml"/><Relationship Id="rId5" Type="http://schemas.openxmlformats.org/officeDocument/2006/relationships/image" Target="../media/image38.png"/><Relationship Id="rId4" Type="http://schemas.openxmlformats.org/officeDocument/2006/relationships/image" Target="../media/image3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16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emf"/><Relationship Id="rId1" Type="http://schemas.openxmlformats.org/officeDocument/2006/relationships/slideLayout" Target="../slideLayouts/slideLayout22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gif"/><Relationship Id="rId1" Type="http://schemas.openxmlformats.org/officeDocument/2006/relationships/slideLayout" Target="../slideLayouts/slideLayout24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302.xml"/><Relationship Id="rId4" Type="http://schemas.openxmlformats.org/officeDocument/2006/relationships/image" Target="../media/image48.gi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16.xml"/><Relationship Id="rId5" Type="http://schemas.openxmlformats.org/officeDocument/2006/relationships/image" Target="../media/image48.gif"/><Relationship Id="rId4" Type="http://schemas.openxmlformats.org/officeDocument/2006/relationships/image" Target="../media/image5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05.xml"/><Relationship Id="rId5" Type="http://schemas.openxmlformats.org/officeDocument/2006/relationships/image" Target="../media/image48.gif"/><Relationship Id="rId4" Type="http://schemas.openxmlformats.org/officeDocument/2006/relationships/image" Target="../media/image5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27.xml"/><Relationship Id="rId5" Type="http://schemas.openxmlformats.org/officeDocument/2006/relationships/image" Target="../media/image48.gif"/><Relationship Id="rId4" Type="http://schemas.openxmlformats.org/officeDocument/2006/relationships/image" Target="../media/image5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38.xml"/><Relationship Id="rId5" Type="http://schemas.openxmlformats.org/officeDocument/2006/relationships/image" Target="../media/image48.gif"/><Relationship Id="rId4" Type="http://schemas.openxmlformats.org/officeDocument/2006/relationships/image" Target="../media/image5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49.xml"/><Relationship Id="rId5" Type="http://schemas.openxmlformats.org/officeDocument/2006/relationships/image" Target="../media/image48.gif"/><Relationship Id="rId4" Type="http://schemas.openxmlformats.org/officeDocument/2006/relationships/image" Target="../media/image50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25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gif"/><Relationship Id="rId1" Type="http://schemas.openxmlformats.org/officeDocument/2006/relationships/slideLayout" Target="../slideLayouts/slideLayout24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gif"/><Relationship Id="rId1" Type="http://schemas.openxmlformats.org/officeDocument/2006/relationships/slideLayout" Target="../slideLayouts/slideLayout24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2514600" y="2438400"/>
            <a:ext cx="71628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defTabSz="457200" fontAlgn="base">
              <a:spcBef>
                <a:spcPct val="50000"/>
              </a:spcBef>
              <a:spcAft>
                <a:spcPct val="0"/>
              </a:spcAft>
              <a:buClrTx/>
              <a:buSzTx/>
              <a:buFont typeface="Wingdings 3" panose="05040102010807070707" pitchFamily="18" charset="2"/>
              <a:buNone/>
            </a:pPr>
            <a:endParaRPr lang="en-US" altLang="en-US">
              <a:solidFill>
                <a:prstClr val="black"/>
              </a:solidFill>
              <a:latin typeface=".VnTime" panose="020B7200000000000000" pitchFamily="34" charset="0"/>
              <a:cs typeface="Times New Roman" panose="02020603050405020304" pitchFamily="18" charset="0"/>
            </a:endParaRPr>
          </a:p>
        </p:txBody>
      </p:sp>
      <p:pic>
        <p:nvPicPr>
          <p:cNvPr id="57347" name="Picture 3" descr="tdongvan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4950" y="-135584"/>
            <a:ext cx="6902450" cy="6858001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5F5F5F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Text Box 4">
            <a:extLst>
              <a:ext uri="{FF2B5EF4-FFF2-40B4-BE49-F238E27FC236}">
                <a16:creationId xmlns="" xmlns:a16="http://schemas.microsoft.com/office/drawing/2014/main" id="{A02BAB64-FA42-43C1-B60C-4F2A817148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3999" y="1274564"/>
            <a:ext cx="9077739" cy="5693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0" tIns="45715" rIns="91430" bIns="45715">
            <a:spAutoFit/>
          </a:bodyPr>
          <a:lstStyle>
            <a:lvl1pPr>
              <a:defRPr sz="2000">
                <a:solidFill>
                  <a:schemeClr val="tx1"/>
                </a:solidFill>
                <a:latin typeface=".VnTime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.VnTime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.VnTime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.VnTime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9pPr>
          </a:lstStyle>
          <a:p>
            <a:pPr algn="ctr" defTabSz="457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vi-VN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CHÀO MỪNG THẦY CÔ VÀ CÁC EM ĐẾN VỚI GIỜ HỌC  </a:t>
            </a:r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LỊCH </a:t>
            </a:r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SỬ </a:t>
            </a:r>
            <a:r>
              <a:rPr lang="vi-VN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7C2</a:t>
            </a:r>
          </a:p>
          <a:p>
            <a:pPr algn="ctr"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vi-VN" sz="32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vi-VN" sz="3200" b="1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vi-VN" sz="3200" b="1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vi-VN" sz="32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vi-VN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Giáo viên: Phạm Thị Thu</a:t>
            </a:r>
            <a:endParaRPr lang="vi-VN" sz="32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vi-VN" sz="3200" b="1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vi-VN" sz="32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vi-VN" sz="3200" b="1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541905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6" dur="50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530942"/>
            <a:ext cx="10515600" cy="575187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38200" y="530942"/>
            <a:ext cx="5181600" cy="6223820"/>
          </a:xfrm>
          <a:prstGeom prst="rect">
            <a:avLst/>
          </a:prstGeom>
        </p:spPr>
      </p:pic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172200" y="530942"/>
            <a:ext cx="5181600" cy="5899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302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9948" y="177800"/>
            <a:ext cx="4715514" cy="6489700"/>
          </a:xfrm>
          <a:prstGeom prst="rect">
            <a:avLst/>
          </a:prstGeom>
          <a:noFill/>
          <a:ln w="76200" cmpd="tri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8386764" y="330201"/>
            <a:ext cx="1755775" cy="708025"/>
          </a:xfrm>
          <a:prstGeom prst="rect">
            <a:avLst/>
          </a:prstGeom>
          <a:noFill/>
          <a:ln w="76200" cmpd="tri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457200">
              <a:spcBef>
                <a:spcPct val="0"/>
              </a:spcBef>
              <a:buFontTx/>
              <a:buNone/>
            </a:pPr>
            <a:r>
              <a:rPr lang="en-US" altLang="en-US" sz="4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Kị binh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7211961" cy="322989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082412"/>
            <a:ext cx="7079226" cy="3585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3051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5000">
        <p15:prstTrans prst="prestig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ChangeArrowheads="1"/>
          </p:cNvSpPr>
          <p:nvPr>
            <p:ph type="title"/>
          </p:nvPr>
        </p:nvSpPr>
        <p:spPr>
          <a:xfrm>
            <a:off x="1871472" y="0"/>
            <a:ext cx="8229600" cy="792162"/>
          </a:xfrm>
        </p:spPr>
        <p:txBody>
          <a:bodyPr/>
          <a:lstStyle/>
          <a:p>
            <a:pPr eaLnBrk="1" hangingPunct="1"/>
            <a:r>
              <a:rPr lang="en-US" altLang="en-US" dirty="0" smtClean="0">
                <a:solidFill>
                  <a:srgbClr val="FF0066"/>
                </a:solidFill>
                <a:latin typeface="Times New Roman" panose="02020603050405020304" pitchFamily="18" charset="0"/>
              </a:rPr>
              <a:t>VŨ KHÍ THỜI LÊ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6903720" y="664146"/>
            <a:ext cx="5288280" cy="6193854"/>
            <a:chOff x="6903720" y="664146"/>
            <a:chExt cx="5288280" cy="6193854"/>
          </a:xfrm>
        </p:grpSpPr>
        <p:pic>
          <p:nvPicPr>
            <p:cNvPr id="128003" name="Picture 3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03720" y="664146"/>
              <a:ext cx="5158105" cy="5532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Rectangle 1"/>
            <p:cNvSpPr/>
            <p:nvPr/>
          </p:nvSpPr>
          <p:spPr>
            <a:xfrm>
              <a:off x="6903720" y="6330696"/>
              <a:ext cx="5288280" cy="52730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r>
                <a:rPr lang="en-US" sz="3200" dirty="0" err="1">
                  <a:solidFill>
                    <a:srgbClr val="000000">
                      <a:lumMod val="95000"/>
                      <a:lumOff val="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Súng</a:t>
              </a:r>
              <a:r>
                <a:rPr lang="en-US" sz="3200" dirty="0">
                  <a:solidFill>
                    <a:srgbClr val="000000">
                      <a:lumMod val="95000"/>
                      <a:lumOff val="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dirty="0" err="1">
                  <a:solidFill>
                    <a:srgbClr val="000000">
                      <a:lumMod val="95000"/>
                      <a:lumOff val="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thần</a:t>
              </a:r>
              <a:r>
                <a:rPr lang="en-US" sz="3200" dirty="0">
                  <a:solidFill>
                    <a:srgbClr val="000000">
                      <a:lumMod val="95000"/>
                      <a:lumOff val="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dirty="0" err="1">
                  <a:solidFill>
                    <a:srgbClr val="000000">
                      <a:lumMod val="95000"/>
                      <a:lumOff val="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cơ</a:t>
              </a:r>
              <a:endParaRPr lang="en-US" sz="3200" dirty="0">
                <a:solidFill>
                  <a:srgbClr val="000000">
                    <a:lumMod val="95000"/>
                    <a:lumOff val="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255270" y="664146"/>
            <a:ext cx="6286500" cy="6129846"/>
            <a:chOff x="255270" y="664146"/>
            <a:chExt cx="6286500" cy="612984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55270" y="664146"/>
              <a:ext cx="6286500" cy="553243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65760" y="6196584"/>
              <a:ext cx="5934456" cy="59740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r>
                <a:rPr lang="en-US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Lưỡi</a:t>
              </a:r>
              <a:r>
                <a:rPr lang="en-US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giáo</a:t>
              </a:r>
              <a:r>
                <a:rPr lang="en-US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mũi</a:t>
              </a:r>
              <a:r>
                <a:rPr lang="en-US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tên</a:t>
              </a:r>
              <a:r>
                <a:rPr lang="en-US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dao</a:t>
              </a:r>
              <a:r>
                <a:rPr lang="en-US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kiếm</a:t>
              </a:r>
              <a:r>
                <a:rPr lang="en-US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29975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8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0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4" descr="qthl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91407" y="0"/>
            <a:ext cx="8906607" cy="6254496"/>
          </a:xfrm>
          <a:noFill/>
        </p:spPr>
      </p:pic>
      <p:sp>
        <p:nvSpPr>
          <p:cNvPr id="2" name="Rectangle 1"/>
          <p:cNvSpPr/>
          <p:nvPr/>
        </p:nvSpPr>
        <p:spPr>
          <a:xfrm>
            <a:off x="2468880" y="6181344"/>
            <a:ext cx="6848856" cy="67665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US" sz="40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BỘ LUẬT HỒNG ĐỨC</a:t>
            </a:r>
          </a:p>
        </p:txBody>
      </p:sp>
    </p:spTree>
    <p:extLst>
      <p:ext uri="{BB962C8B-B14F-4D97-AF65-F5344CB8AC3E}">
        <p14:creationId xmlns:p14="http://schemas.microsoft.com/office/powerpoint/2010/main" val="30145649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34108" y="256032"/>
            <a:ext cx="10832123" cy="6345936"/>
          </a:xfrm>
        </p:spPr>
        <p:txBody>
          <a:bodyPr/>
          <a:lstStyle/>
          <a:p>
            <a:pPr lvl="1" algn="ctr" eaLnBrk="1" hangingPunct="1">
              <a:buFontTx/>
              <a:buNone/>
            </a:pPr>
            <a:r>
              <a:rPr lang="en-US" altLang="en-US" sz="3600" b="1" dirty="0" smtClean="0">
                <a:solidFill>
                  <a:srgbClr val="FF0066"/>
                </a:solidFill>
                <a:latin typeface="Times New Roman" panose="02020603050405020304" pitchFamily="18" charset="0"/>
              </a:rPr>
              <a:t>LUẬT </a:t>
            </a:r>
            <a:r>
              <a:rPr lang="en-US" altLang="en-US" sz="36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HỒNG </a:t>
            </a:r>
            <a:r>
              <a:rPr lang="en-US" altLang="en-US" sz="3600" b="1" dirty="0" smtClean="0">
                <a:solidFill>
                  <a:srgbClr val="FF0066"/>
                </a:solidFill>
                <a:latin typeface="Times New Roman" panose="02020603050405020304" pitchFamily="18" charset="0"/>
              </a:rPr>
              <a:t>ĐỨC</a:t>
            </a:r>
            <a:endParaRPr lang="en-US" altLang="en-US" sz="3600" b="1" i="1" dirty="0">
              <a:solidFill>
                <a:srgbClr val="FF0066"/>
              </a:solidFill>
              <a:latin typeface="Times New Roman" panose="02020603050405020304" pitchFamily="18" charset="0"/>
            </a:endParaRPr>
          </a:p>
          <a:p>
            <a:pPr lvl="1" algn="just" eaLnBrk="1" hangingPunct="1">
              <a:buFontTx/>
              <a:buNone/>
            </a:pPr>
            <a:r>
              <a:rPr lang="en-US" altLang="en-US" sz="4000" b="1" dirty="0" smtClean="0">
                <a:solidFill>
                  <a:srgbClr val="FF0066"/>
                </a:solidFill>
                <a:latin typeface="Times New Roman" panose="02020603050405020304" pitchFamily="18" charset="0"/>
              </a:rPr>
              <a:t>  </a:t>
            </a:r>
            <a:r>
              <a:rPr lang="en-US" altLang="en-US" sz="4000" b="1" dirty="0" err="1" smtClean="0">
                <a:solidFill>
                  <a:srgbClr val="FF0066"/>
                </a:solidFill>
                <a:latin typeface="Times New Roman" panose="02020603050405020304" pitchFamily="18" charset="0"/>
              </a:rPr>
              <a:t>Điều</a:t>
            </a:r>
            <a:r>
              <a:rPr lang="en-US" altLang="en-US" sz="4000" b="1" dirty="0" smtClean="0">
                <a:solidFill>
                  <a:srgbClr val="FF0066"/>
                </a:solidFill>
                <a:latin typeface="Times New Roman" panose="02020603050405020304" pitchFamily="18" charset="0"/>
              </a:rPr>
              <a:t> 568:</a:t>
            </a:r>
            <a:r>
              <a:rPr lang="en-US" altLang="en-US" sz="4000" i="1" dirty="0" smtClean="0">
                <a:latin typeface="Times New Roman" panose="02020603050405020304" pitchFamily="18" charset="0"/>
              </a:rPr>
              <a:t> </a:t>
            </a:r>
            <a:r>
              <a:rPr lang="en-US" altLang="en-US" sz="4000" dirty="0" err="1" smtClean="0">
                <a:latin typeface="Times New Roman" panose="02020603050405020304" pitchFamily="18" charset="0"/>
              </a:rPr>
              <a:t>Trâu</a:t>
            </a:r>
            <a:r>
              <a:rPr lang="en-US" altLang="en-US" sz="4000" dirty="0" smtClean="0">
                <a:latin typeface="Times New Roman" panose="02020603050405020304" pitchFamily="18" charset="0"/>
              </a:rPr>
              <a:t> </a:t>
            </a:r>
            <a:r>
              <a:rPr lang="en-US" altLang="en-US" sz="4000" dirty="0" err="1" smtClean="0">
                <a:latin typeface="Times New Roman" panose="02020603050405020304" pitchFamily="18" charset="0"/>
              </a:rPr>
              <a:t>của</a:t>
            </a:r>
            <a:r>
              <a:rPr lang="en-US" altLang="en-US" sz="4000" dirty="0" smtClean="0">
                <a:latin typeface="Times New Roman" panose="02020603050405020304" pitchFamily="18" charset="0"/>
              </a:rPr>
              <a:t> </a:t>
            </a:r>
            <a:r>
              <a:rPr lang="en-US" altLang="en-US" sz="4000" dirty="0" err="1" smtClean="0">
                <a:latin typeface="Times New Roman" panose="02020603050405020304" pitchFamily="18" charset="0"/>
              </a:rPr>
              <a:t>hai</a:t>
            </a:r>
            <a:r>
              <a:rPr lang="en-US" altLang="en-US" sz="4000" dirty="0" smtClean="0">
                <a:latin typeface="Times New Roman" panose="02020603050405020304" pitchFamily="18" charset="0"/>
              </a:rPr>
              <a:t> </a:t>
            </a:r>
            <a:r>
              <a:rPr lang="en-US" altLang="en-US" sz="4000" dirty="0" err="1" smtClean="0">
                <a:latin typeface="Times New Roman" panose="02020603050405020304" pitchFamily="18" charset="0"/>
              </a:rPr>
              <a:t>nhà</a:t>
            </a:r>
            <a:r>
              <a:rPr lang="en-US" altLang="en-US" sz="4000" dirty="0" smtClean="0">
                <a:latin typeface="Times New Roman" panose="02020603050405020304" pitchFamily="18" charset="0"/>
              </a:rPr>
              <a:t> </a:t>
            </a:r>
            <a:r>
              <a:rPr lang="en-US" altLang="en-US" sz="4000" dirty="0" err="1" smtClean="0">
                <a:latin typeface="Times New Roman" panose="02020603050405020304" pitchFamily="18" charset="0"/>
              </a:rPr>
              <a:t>đánh</a:t>
            </a:r>
            <a:r>
              <a:rPr lang="en-US" altLang="en-US" sz="4000" dirty="0" smtClean="0">
                <a:latin typeface="Times New Roman" panose="02020603050405020304" pitchFamily="18" charset="0"/>
              </a:rPr>
              <a:t> </a:t>
            </a:r>
            <a:r>
              <a:rPr lang="en-US" altLang="en-US" sz="4000" dirty="0" err="1" smtClean="0">
                <a:latin typeface="Times New Roman" panose="02020603050405020304" pitchFamily="18" charset="0"/>
              </a:rPr>
              <a:t>nhau</a:t>
            </a:r>
            <a:r>
              <a:rPr lang="en-US" altLang="en-US" sz="4000" dirty="0" smtClean="0">
                <a:latin typeface="Times New Roman" panose="02020603050405020304" pitchFamily="18" charset="0"/>
              </a:rPr>
              <a:t>, con </a:t>
            </a:r>
            <a:r>
              <a:rPr lang="en-US" altLang="en-US" sz="4000" dirty="0" err="1" smtClean="0">
                <a:latin typeface="Times New Roman" panose="02020603050405020304" pitchFamily="18" charset="0"/>
              </a:rPr>
              <a:t>nào</a:t>
            </a:r>
            <a:r>
              <a:rPr lang="en-US" altLang="en-US" sz="4000" dirty="0" smtClean="0">
                <a:latin typeface="Times New Roman" panose="02020603050405020304" pitchFamily="18" charset="0"/>
              </a:rPr>
              <a:t> </a:t>
            </a:r>
            <a:r>
              <a:rPr lang="en-US" altLang="en-US" sz="4000" dirty="0" err="1" smtClean="0">
                <a:latin typeface="Times New Roman" panose="02020603050405020304" pitchFamily="18" charset="0"/>
              </a:rPr>
              <a:t>chết</a:t>
            </a:r>
            <a:r>
              <a:rPr lang="en-US" altLang="en-US" sz="4000" dirty="0" smtClean="0">
                <a:latin typeface="Times New Roman" panose="02020603050405020304" pitchFamily="18" charset="0"/>
              </a:rPr>
              <a:t> </a:t>
            </a:r>
            <a:r>
              <a:rPr lang="en-US" altLang="en-US" sz="4000" dirty="0" err="1" smtClean="0">
                <a:latin typeface="Times New Roman" panose="02020603050405020304" pitchFamily="18" charset="0"/>
              </a:rPr>
              <a:t>thì</a:t>
            </a:r>
            <a:r>
              <a:rPr lang="en-US" altLang="en-US" sz="4000" dirty="0" smtClean="0">
                <a:latin typeface="Times New Roman" panose="02020603050405020304" pitchFamily="18" charset="0"/>
              </a:rPr>
              <a:t> </a:t>
            </a:r>
            <a:r>
              <a:rPr lang="en-US" altLang="en-US" sz="4000" dirty="0" err="1" smtClean="0">
                <a:latin typeface="Times New Roman" panose="02020603050405020304" pitchFamily="18" charset="0"/>
              </a:rPr>
              <a:t>hai</a:t>
            </a:r>
            <a:r>
              <a:rPr lang="en-US" altLang="en-US" sz="4000" dirty="0" smtClean="0">
                <a:latin typeface="Times New Roman" panose="02020603050405020304" pitchFamily="18" charset="0"/>
              </a:rPr>
              <a:t> </a:t>
            </a:r>
            <a:r>
              <a:rPr lang="en-US" altLang="en-US" sz="4000" dirty="0" err="1" smtClean="0">
                <a:latin typeface="Times New Roman" panose="02020603050405020304" pitchFamily="18" charset="0"/>
              </a:rPr>
              <a:t>nhà</a:t>
            </a:r>
            <a:r>
              <a:rPr lang="en-US" altLang="en-US" sz="4000" dirty="0" smtClean="0">
                <a:latin typeface="Times New Roman" panose="02020603050405020304" pitchFamily="18" charset="0"/>
              </a:rPr>
              <a:t> </a:t>
            </a:r>
            <a:r>
              <a:rPr lang="en-US" altLang="en-US" sz="4000" dirty="0" err="1" smtClean="0">
                <a:latin typeface="Times New Roman" panose="02020603050405020304" pitchFamily="18" charset="0"/>
              </a:rPr>
              <a:t>cùng</a:t>
            </a:r>
            <a:r>
              <a:rPr lang="en-US" altLang="en-US" sz="4000" dirty="0" smtClean="0">
                <a:latin typeface="Times New Roman" panose="02020603050405020304" pitchFamily="18" charset="0"/>
              </a:rPr>
              <a:t> </a:t>
            </a:r>
            <a:r>
              <a:rPr lang="en-US" altLang="en-US" sz="4000" dirty="0" err="1" smtClean="0">
                <a:latin typeface="Times New Roman" panose="02020603050405020304" pitchFamily="18" charset="0"/>
              </a:rPr>
              <a:t>ăn</a:t>
            </a:r>
            <a:r>
              <a:rPr lang="en-US" altLang="en-US" sz="4000" dirty="0" smtClean="0">
                <a:latin typeface="Times New Roman" panose="02020603050405020304" pitchFamily="18" charset="0"/>
              </a:rPr>
              <a:t> </a:t>
            </a:r>
            <a:r>
              <a:rPr lang="en-US" altLang="en-US" sz="4000" dirty="0" err="1" smtClean="0">
                <a:latin typeface="Times New Roman" panose="02020603050405020304" pitchFamily="18" charset="0"/>
              </a:rPr>
              <a:t>thịt</a:t>
            </a:r>
            <a:r>
              <a:rPr lang="en-US" altLang="en-US" sz="4000" dirty="0" smtClean="0">
                <a:latin typeface="Times New Roman" panose="02020603050405020304" pitchFamily="18" charset="0"/>
              </a:rPr>
              <a:t>, con </a:t>
            </a:r>
            <a:r>
              <a:rPr lang="en-US" altLang="en-US" sz="4000" dirty="0" err="1" smtClean="0">
                <a:latin typeface="Times New Roman" panose="02020603050405020304" pitchFamily="18" charset="0"/>
              </a:rPr>
              <a:t>nào</a:t>
            </a:r>
            <a:r>
              <a:rPr lang="en-US" altLang="en-US" sz="4000" dirty="0" smtClean="0">
                <a:latin typeface="Times New Roman" panose="02020603050405020304" pitchFamily="18" charset="0"/>
              </a:rPr>
              <a:t> </a:t>
            </a:r>
            <a:r>
              <a:rPr lang="en-US" altLang="en-US" sz="4000" dirty="0" err="1" smtClean="0">
                <a:latin typeface="Times New Roman" panose="02020603050405020304" pitchFamily="18" charset="0"/>
              </a:rPr>
              <a:t>sống</a:t>
            </a:r>
            <a:r>
              <a:rPr lang="en-US" altLang="en-US" sz="4000" dirty="0" smtClean="0">
                <a:latin typeface="Times New Roman" panose="02020603050405020304" pitchFamily="18" charset="0"/>
              </a:rPr>
              <a:t> </a:t>
            </a:r>
            <a:r>
              <a:rPr lang="en-US" altLang="en-US" sz="4000" dirty="0" err="1" smtClean="0">
                <a:latin typeface="Times New Roman" panose="02020603050405020304" pitchFamily="18" charset="0"/>
              </a:rPr>
              <a:t>thì</a:t>
            </a:r>
            <a:r>
              <a:rPr lang="en-US" altLang="en-US" sz="4000" dirty="0" smtClean="0">
                <a:latin typeface="Times New Roman" panose="02020603050405020304" pitchFamily="18" charset="0"/>
              </a:rPr>
              <a:t> </a:t>
            </a:r>
            <a:r>
              <a:rPr lang="en-US" altLang="en-US" sz="4000" dirty="0" err="1" smtClean="0">
                <a:latin typeface="Times New Roman" panose="02020603050405020304" pitchFamily="18" charset="0"/>
              </a:rPr>
              <a:t>hai</a:t>
            </a:r>
            <a:r>
              <a:rPr lang="en-US" altLang="en-US" sz="4000" dirty="0" smtClean="0">
                <a:latin typeface="Times New Roman" panose="02020603050405020304" pitchFamily="18" charset="0"/>
              </a:rPr>
              <a:t> </a:t>
            </a:r>
            <a:r>
              <a:rPr lang="en-US" altLang="en-US" sz="4000" dirty="0" err="1" smtClean="0">
                <a:latin typeface="Times New Roman" panose="02020603050405020304" pitchFamily="18" charset="0"/>
              </a:rPr>
              <a:t>nhà</a:t>
            </a:r>
            <a:r>
              <a:rPr lang="en-US" altLang="en-US" sz="4000" dirty="0" smtClean="0">
                <a:latin typeface="Times New Roman" panose="02020603050405020304" pitchFamily="18" charset="0"/>
              </a:rPr>
              <a:t> </a:t>
            </a:r>
            <a:r>
              <a:rPr lang="en-US" altLang="en-US" sz="4000" dirty="0" err="1" smtClean="0">
                <a:latin typeface="Times New Roman" panose="02020603050405020304" pitchFamily="18" charset="0"/>
              </a:rPr>
              <a:t>cùng</a:t>
            </a:r>
            <a:r>
              <a:rPr lang="en-US" altLang="en-US" sz="4000" dirty="0" smtClean="0">
                <a:latin typeface="Times New Roman" panose="02020603050405020304" pitchFamily="18" charset="0"/>
              </a:rPr>
              <a:t> </a:t>
            </a:r>
            <a:r>
              <a:rPr lang="en-US" altLang="en-US" sz="4000" dirty="0" err="1" smtClean="0">
                <a:latin typeface="Times New Roman" panose="02020603050405020304" pitchFamily="18" charset="0"/>
              </a:rPr>
              <a:t>cày</a:t>
            </a:r>
            <a:r>
              <a:rPr lang="en-US" altLang="en-US" sz="4000" dirty="0" smtClean="0">
                <a:latin typeface="Times New Roman" panose="02020603050405020304" pitchFamily="18" charset="0"/>
              </a:rPr>
              <a:t>, </a:t>
            </a:r>
            <a:r>
              <a:rPr lang="en-US" altLang="en-US" sz="4000" dirty="0" err="1" smtClean="0">
                <a:latin typeface="Times New Roman" panose="02020603050405020304" pitchFamily="18" charset="0"/>
              </a:rPr>
              <a:t>trái</a:t>
            </a:r>
            <a:r>
              <a:rPr lang="en-US" altLang="en-US" sz="4000" dirty="0" smtClean="0">
                <a:latin typeface="Times New Roman" panose="02020603050405020304" pitchFamily="18" charset="0"/>
              </a:rPr>
              <a:t> </a:t>
            </a:r>
            <a:r>
              <a:rPr lang="en-US" altLang="en-US" sz="4000" dirty="0" err="1" smtClean="0">
                <a:latin typeface="Times New Roman" panose="02020603050405020304" pitchFamily="18" charset="0"/>
              </a:rPr>
              <a:t>luật</a:t>
            </a:r>
            <a:r>
              <a:rPr lang="en-US" altLang="en-US" sz="4000" dirty="0" smtClean="0">
                <a:latin typeface="Times New Roman" panose="02020603050405020304" pitchFamily="18" charset="0"/>
              </a:rPr>
              <a:t> </a:t>
            </a:r>
            <a:r>
              <a:rPr lang="en-US" altLang="en-US" sz="4000" dirty="0" err="1" smtClean="0">
                <a:latin typeface="Times New Roman" panose="02020603050405020304" pitchFamily="18" charset="0"/>
              </a:rPr>
              <a:t>sẽ</a:t>
            </a:r>
            <a:r>
              <a:rPr lang="en-US" altLang="en-US" sz="4000" dirty="0" smtClean="0">
                <a:latin typeface="Times New Roman" panose="02020603050405020304" pitchFamily="18" charset="0"/>
              </a:rPr>
              <a:t> </a:t>
            </a:r>
            <a:r>
              <a:rPr lang="en-US" altLang="en-US" sz="4000" dirty="0" err="1" smtClean="0">
                <a:latin typeface="Times New Roman" panose="02020603050405020304" pitchFamily="18" charset="0"/>
              </a:rPr>
              <a:t>bị</a:t>
            </a:r>
            <a:r>
              <a:rPr lang="en-US" altLang="en-US" sz="4000" dirty="0" smtClean="0">
                <a:latin typeface="Times New Roman" panose="02020603050405020304" pitchFamily="18" charset="0"/>
              </a:rPr>
              <a:t> </a:t>
            </a:r>
            <a:r>
              <a:rPr lang="en-US" altLang="en-US" sz="4000" dirty="0" err="1" smtClean="0">
                <a:latin typeface="Times New Roman" panose="02020603050405020304" pitchFamily="18" charset="0"/>
              </a:rPr>
              <a:t>phạt</a:t>
            </a:r>
            <a:r>
              <a:rPr lang="en-US" altLang="en-US" sz="4000" dirty="0" smtClean="0">
                <a:latin typeface="Times New Roman" panose="02020603050405020304" pitchFamily="18" charset="0"/>
              </a:rPr>
              <a:t> 80 </a:t>
            </a:r>
            <a:r>
              <a:rPr lang="en-US" altLang="en-US" sz="4000" dirty="0" err="1" smtClean="0">
                <a:latin typeface="Times New Roman" panose="02020603050405020304" pitchFamily="18" charset="0"/>
              </a:rPr>
              <a:t>trượng</a:t>
            </a:r>
            <a:r>
              <a:rPr lang="en-US" altLang="en-US" sz="4000" dirty="0" smtClean="0">
                <a:latin typeface="Times New Roman" panose="02020603050405020304" pitchFamily="18" charset="0"/>
              </a:rPr>
              <a:t>”.</a:t>
            </a:r>
          </a:p>
          <a:p>
            <a:pPr lvl="1" algn="just" eaLnBrk="1" hangingPunct="1">
              <a:buFontTx/>
              <a:buNone/>
            </a:pPr>
            <a:r>
              <a:rPr lang="en-US" altLang="en-US" sz="4000" dirty="0" smtClean="0">
                <a:solidFill>
                  <a:srgbClr val="FF0066"/>
                </a:solidFill>
                <a:latin typeface="Times New Roman" panose="02020603050405020304" pitchFamily="18" charset="0"/>
              </a:rPr>
              <a:t>   </a:t>
            </a:r>
            <a:r>
              <a:rPr lang="en-US" altLang="en-US" sz="4000" b="1" dirty="0" err="1" smtClean="0">
                <a:solidFill>
                  <a:srgbClr val="FF0066"/>
                </a:solidFill>
                <a:latin typeface="Times New Roman" panose="02020603050405020304" pitchFamily="18" charset="0"/>
              </a:rPr>
              <a:t>Điều</a:t>
            </a:r>
            <a:r>
              <a:rPr lang="en-US" altLang="en-US" sz="4000" b="1" dirty="0" smtClean="0">
                <a:solidFill>
                  <a:srgbClr val="FF0066"/>
                </a:solidFill>
                <a:latin typeface="Times New Roman" panose="02020603050405020304" pitchFamily="18" charset="0"/>
              </a:rPr>
              <a:t> 680:</a:t>
            </a:r>
            <a:r>
              <a:rPr lang="en-US" altLang="en-US" sz="4000" dirty="0" smtClean="0">
                <a:latin typeface="Times New Roman" panose="02020603050405020304" pitchFamily="18" charset="0"/>
              </a:rPr>
              <a:t> “</a:t>
            </a:r>
            <a:r>
              <a:rPr lang="en-US" altLang="en-US" sz="4000" dirty="0" err="1" smtClean="0">
                <a:latin typeface="Times New Roman" panose="02020603050405020304" pitchFamily="18" charset="0"/>
              </a:rPr>
              <a:t>Đàn</a:t>
            </a:r>
            <a:r>
              <a:rPr lang="en-US" altLang="en-US" sz="4000" dirty="0" smtClean="0">
                <a:latin typeface="Times New Roman" panose="02020603050405020304" pitchFamily="18" charset="0"/>
              </a:rPr>
              <a:t> </a:t>
            </a:r>
            <a:r>
              <a:rPr lang="en-US" altLang="en-US" sz="4000" dirty="0" err="1" smtClean="0">
                <a:latin typeface="Times New Roman" panose="02020603050405020304" pitchFamily="18" charset="0"/>
              </a:rPr>
              <a:t>bà</a:t>
            </a:r>
            <a:r>
              <a:rPr lang="en-US" altLang="en-US" sz="4000" dirty="0" smtClean="0">
                <a:latin typeface="Times New Roman" panose="02020603050405020304" pitchFamily="18" charset="0"/>
              </a:rPr>
              <a:t> </a:t>
            </a:r>
            <a:r>
              <a:rPr lang="en-US" altLang="en-US" sz="4000" dirty="0" err="1" smtClean="0">
                <a:latin typeface="Times New Roman" panose="02020603050405020304" pitchFamily="18" charset="0"/>
              </a:rPr>
              <a:t>phải</a:t>
            </a:r>
            <a:r>
              <a:rPr lang="en-US" altLang="en-US" sz="4000" dirty="0" smtClean="0">
                <a:latin typeface="Times New Roman" panose="02020603050405020304" pitchFamily="18" charset="0"/>
              </a:rPr>
              <a:t> </a:t>
            </a:r>
            <a:r>
              <a:rPr lang="en-US" altLang="en-US" sz="4000" dirty="0" err="1" smtClean="0">
                <a:latin typeface="Times New Roman" panose="02020603050405020304" pitchFamily="18" charset="0"/>
              </a:rPr>
              <a:t>tội</a:t>
            </a:r>
            <a:r>
              <a:rPr lang="en-US" altLang="en-US" sz="4000" dirty="0" smtClean="0">
                <a:latin typeface="Times New Roman" panose="02020603050405020304" pitchFamily="18" charset="0"/>
              </a:rPr>
              <a:t> </a:t>
            </a:r>
            <a:r>
              <a:rPr lang="en-US" altLang="en-US" sz="4000" dirty="0" err="1" smtClean="0">
                <a:latin typeface="Times New Roman" panose="02020603050405020304" pitchFamily="18" charset="0"/>
              </a:rPr>
              <a:t>tử</a:t>
            </a:r>
            <a:r>
              <a:rPr lang="en-US" altLang="en-US" sz="4000" dirty="0" smtClean="0">
                <a:latin typeface="Times New Roman" panose="02020603050405020304" pitchFamily="18" charset="0"/>
              </a:rPr>
              <a:t> </a:t>
            </a:r>
            <a:r>
              <a:rPr lang="en-US" altLang="en-US" sz="4000" dirty="0" err="1" smtClean="0">
                <a:latin typeface="Times New Roman" panose="02020603050405020304" pitchFamily="18" charset="0"/>
              </a:rPr>
              <a:t>hình</a:t>
            </a:r>
            <a:r>
              <a:rPr lang="en-US" altLang="en-US" sz="4000" dirty="0" smtClean="0">
                <a:latin typeface="Times New Roman" panose="02020603050405020304" pitchFamily="18" charset="0"/>
              </a:rPr>
              <a:t> </a:t>
            </a:r>
            <a:r>
              <a:rPr lang="en-US" altLang="en-US" sz="4000" dirty="0" err="1" smtClean="0">
                <a:latin typeface="Times New Roman" panose="02020603050405020304" pitchFamily="18" charset="0"/>
              </a:rPr>
              <a:t>trở</a:t>
            </a:r>
            <a:r>
              <a:rPr lang="en-US" altLang="en-US" sz="4000" dirty="0" smtClean="0">
                <a:latin typeface="Times New Roman" panose="02020603050405020304" pitchFamily="18" charset="0"/>
              </a:rPr>
              <a:t> </a:t>
            </a:r>
            <a:r>
              <a:rPr lang="en-US" altLang="en-US" sz="4000" dirty="0" err="1" smtClean="0">
                <a:latin typeface="Times New Roman" panose="02020603050405020304" pitchFamily="18" charset="0"/>
              </a:rPr>
              <a:t>xuống</a:t>
            </a:r>
            <a:r>
              <a:rPr lang="en-US" altLang="en-US" sz="4000" dirty="0" smtClean="0">
                <a:latin typeface="Times New Roman" panose="02020603050405020304" pitchFamily="18" charset="0"/>
              </a:rPr>
              <a:t> </a:t>
            </a:r>
            <a:r>
              <a:rPr lang="en-US" altLang="en-US" sz="4000" dirty="0" err="1" smtClean="0">
                <a:latin typeface="Times New Roman" panose="02020603050405020304" pitchFamily="18" charset="0"/>
              </a:rPr>
              <a:t>nếu</a:t>
            </a:r>
            <a:r>
              <a:rPr lang="en-US" altLang="en-US" sz="4000" dirty="0" smtClean="0">
                <a:latin typeface="Times New Roman" panose="02020603050405020304" pitchFamily="18" charset="0"/>
              </a:rPr>
              <a:t> </a:t>
            </a:r>
            <a:r>
              <a:rPr lang="en-US" altLang="en-US" sz="4000" dirty="0" err="1" smtClean="0">
                <a:latin typeface="Times New Roman" panose="02020603050405020304" pitchFamily="18" charset="0"/>
              </a:rPr>
              <a:t>đang</a:t>
            </a:r>
            <a:r>
              <a:rPr lang="en-US" altLang="en-US" sz="4000" dirty="0" smtClean="0">
                <a:latin typeface="Times New Roman" panose="02020603050405020304" pitchFamily="18" charset="0"/>
              </a:rPr>
              <a:t> </a:t>
            </a:r>
            <a:r>
              <a:rPr lang="en-US" altLang="en-US" sz="4000" dirty="0" err="1" smtClean="0">
                <a:latin typeface="Times New Roman" panose="02020603050405020304" pitchFamily="18" charset="0"/>
              </a:rPr>
              <a:t>có</a:t>
            </a:r>
            <a:r>
              <a:rPr lang="en-US" altLang="en-US" sz="4000" dirty="0" smtClean="0">
                <a:latin typeface="Times New Roman" panose="02020603050405020304" pitchFamily="18" charset="0"/>
              </a:rPr>
              <a:t> </a:t>
            </a:r>
            <a:r>
              <a:rPr lang="en-US" altLang="en-US" sz="4000" dirty="0" err="1" smtClean="0">
                <a:latin typeface="Times New Roman" panose="02020603050405020304" pitchFamily="18" charset="0"/>
              </a:rPr>
              <a:t>thai</a:t>
            </a:r>
            <a:r>
              <a:rPr lang="en-US" altLang="en-US" sz="4000" dirty="0" smtClean="0">
                <a:latin typeface="Times New Roman" panose="02020603050405020304" pitchFamily="18" charset="0"/>
              </a:rPr>
              <a:t>, </a:t>
            </a:r>
            <a:r>
              <a:rPr lang="en-US" altLang="en-US" sz="4000" dirty="0" err="1" smtClean="0">
                <a:latin typeface="Times New Roman" panose="02020603050405020304" pitchFamily="18" charset="0"/>
              </a:rPr>
              <a:t>thì</a:t>
            </a:r>
            <a:r>
              <a:rPr lang="en-US" altLang="en-US" sz="4000" dirty="0" smtClean="0">
                <a:latin typeface="Times New Roman" panose="02020603050405020304" pitchFamily="18" charset="0"/>
              </a:rPr>
              <a:t> </a:t>
            </a:r>
            <a:r>
              <a:rPr lang="en-US" altLang="en-US" sz="4000" dirty="0" err="1" smtClean="0">
                <a:latin typeface="Times New Roman" panose="02020603050405020304" pitchFamily="18" charset="0"/>
              </a:rPr>
              <a:t>phải</a:t>
            </a:r>
            <a:r>
              <a:rPr lang="en-US" altLang="en-US" sz="4000" dirty="0" smtClean="0">
                <a:latin typeface="Times New Roman" panose="02020603050405020304" pitchFamily="18" charset="0"/>
              </a:rPr>
              <a:t> </a:t>
            </a:r>
            <a:r>
              <a:rPr lang="en-US" altLang="en-US" sz="4000" dirty="0" err="1" smtClean="0">
                <a:latin typeface="Times New Roman" panose="02020603050405020304" pitchFamily="18" charset="0"/>
              </a:rPr>
              <a:t>để</a:t>
            </a:r>
            <a:r>
              <a:rPr lang="en-US" altLang="en-US" sz="4000" dirty="0" smtClean="0">
                <a:latin typeface="Times New Roman" panose="02020603050405020304" pitchFamily="18" charset="0"/>
              </a:rPr>
              <a:t> </a:t>
            </a:r>
            <a:r>
              <a:rPr lang="en-US" altLang="en-US" sz="4000" dirty="0" err="1" smtClean="0">
                <a:latin typeface="Times New Roman" panose="02020603050405020304" pitchFamily="18" charset="0"/>
              </a:rPr>
              <a:t>sinh</a:t>
            </a:r>
            <a:r>
              <a:rPr lang="en-US" altLang="en-US" sz="4000" dirty="0" smtClean="0">
                <a:latin typeface="Times New Roman" panose="02020603050405020304" pitchFamily="18" charset="0"/>
              </a:rPr>
              <a:t> </a:t>
            </a:r>
            <a:r>
              <a:rPr lang="en-US" altLang="en-US" sz="4000" dirty="0" err="1" smtClean="0">
                <a:latin typeface="Times New Roman" panose="02020603050405020304" pitchFamily="18" charset="0"/>
              </a:rPr>
              <a:t>đẻ</a:t>
            </a:r>
            <a:r>
              <a:rPr lang="en-US" altLang="en-US" sz="4000" dirty="0" smtClean="0">
                <a:latin typeface="Times New Roman" panose="02020603050405020304" pitchFamily="18" charset="0"/>
              </a:rPr>
              <a:t> </a:t>
            </a:r>
            <a:r>
              <a:rPr lang="en-US" altLang="en-US" sz="4000" dirty="0" err="1" smtClean="0">
                <a:latin typeface="Times New Roman" panose="02020603050405020304" pitchFamily="18" charset="0"/>
              </a:rPr>
              <a:t>sau</a:t>
            </a:r>
            <a:r>
              <a:rPr lang="en-US" altLang="en-US" sz="4000" dirty="0" smtClean="0">
                <a:latin typeface="Times New Roman" panose="02020603050405020304" pitchFamily="18" charset="0"/>
              </a:rPr>
              <a:t> 100 </a:t>
            </a:r>
            <a:r>
              <a:rPr lang="en-US" altLang="en-US" sz="4000" dirty="0" err="1" smtClean="0">
                <a:latin typeface="Times New Roman" panose="02020603050405020304" pitchFamily="18" charset="0"/>
              </a:rPr>
              <a:t>ngày</a:t>
            </a:r>
            <a:r>
              <a:rPr lang="en-US" altLang="en-US" sz="4000" dirty="0" smtClean="0">
                <a:latin typeface="Times New Roman" panose="02020603050405020304" pitchFamily="18" charset="0"/>
              </a:rPr>
              <a:t> </a:t>
            </a:r>
            <a:r>
              <a:rPr lang="en-US" altLang="en-US" sz="4000" dirty="0" err="1" smtClean="0">
                <a:latin typeface="Times New Roman" panose="02020603050405020304" pitchFamily="18" charset="0"/>
              </a:rPr>
              <a:t>mới</a:t>
            </a:r>
            <a:r>
              <a:rPr lang="en-US" altLang="en-US" sz="4000" dirty="0" smtClean="0">
                <a:latin typeface="Times New Roman" panose="02020603050405020304" pitchFamily="18" charset="0"/>
              </a:rPr>
              <a:t> </a:t>
            </a:r>
            <a:r>
              <a:rPr lang="en-US" altLang="en-US" sz="4000" dirty="0" err="1" smtClean="0">
                <a:latin typeface="Times New Roman" panose="02020603050405020304" pitchFamily="18" charset="0"/>
              </a:rPr>
              <a:t>hành</a:t>
            </a:r>
            <a:r>
              <a:rPr lang="en-US" altLang="en-US" sz="4000" dirty="0" smtClean="0">
                <a:latin typeface="Times New Roman" panose="02020603050405020304" pitchFamily="18" charset="0"/>
              </a:rPr>
              <a:t> </a:t>
            </a:r>
            <a:r>
              <a:rPr lang="en-US" altLang="en-US" sz="4000" dirty="0" err="1" smtClean="0">
                <a:latin typeface="Times New Roman" panose="02020603050405020304" pitchFamily="18" charset="0"/>
              </a:rPr>
              <a:t>hình</a:t>
            </a:r>
            <a:r>
              <a:rPr lang="en-US" altLang="en-US" sz="4000" dirty="0" smtClean="0">
                <a:latin typeface="Times New Roman" panose="02020603050405020304" pitchFamily="18" charset="0"/>
              </a:rPr>
              <a:t>. </a:t>
            </a:r>
            <a:r>
              <a:rPr lang="en-US" altLang="en-US" sz="4000" dirty="0" err="1" smtClean="0">
                <a:latin typeface="Times New Roman" panose="02020603050405020304" pitchFamily="18" charset="0"/>
              </a:rPr>
              <a:t>Nếu</a:t>
            </a:r>
            <a:r>
              <a:rPr lang="en-US" altLang="en-US" sz="4000" dirty="0" smtClean="0">
                <a:latin typeface="Times New Roman" panose="02020603050405020304" pitchFamily="18" charset="0"/>
              </a:rPr>
              <a:t> </a:t>
            </a:r>
            <a:r>
              <a:rPr lang="en-US" altLang="en-US" sz="4000" dirty="0" err="1" smtClean="0">
                <a:latin typeface="Times New Roman" panose="02020603050405020304" pitchFamily="18" charset="0"/>
              </a:rPr>
              <a:t>đã</a:t>
            </a:r>
            <a:r>
              <a:rPr lang="en-US" altLang="en-US" sz="4000" dirty="0" smtClean="0">
                <a:latin typeface="Times New Roman" panose="02020603050405020304" pitchFamily="18" charset="0"/>
              </a:rPr>
              <a:t> </a:t>
            </a:r>
            <a:r>
              <a:rPr lang="en-US" altLang="en-US" sz="4000" dirty="0" err="1" smtClean="0">
                <a:latin typeface="Times New Roman" panose="02020603050405020304" pitchFamily="18" charset="0"/>
              </a:rPr>
              <a:t>đủ</a:t>
            </a:r>
            <a:r>
              <a:rPr lang="en-US" altLang="en-US" sz="4000" dirty="0" smtClean="0">
                <a:latin typeface="Times New Roman" panose="02020603050405020304" pitchFamily="18" charset="0"/>
              </a:rPr>
              <a:t> 100 </a:t>
            </a:r>
            <a:r>
              <a:rPr lang="en-US" altLang="en-US" sz="4000" dirty="0" err="1" smtClean="0">
                <a:latin typeface="Times New Roman" panose="02020603050405020304" pitchFamily="18" charset="0"/>
              </a:rPr>
              <a:t>ngày</a:t>
            </a:r>
            <a:r>
              <a:rPr lang="en-US" altLang="en-US" sz="4000" dirty="0" smtClean="0">
                <a:latin typeface="Times New Roman" panose="02020603050405020304" pitchFamily="18" charset="0"/>
              </a:rPr>
              <a:t> </a:t>
            </a:r>
            <a:r>
              <a:rPr lang="en-US" altLang="en-US" sz="4000" dirty="0" err="1" smtClean="0">
                <a:latin typeface="Times New Roman" panose="02020603050405020304" pitchFamily="18" charset="0"/>
              </a:rPr>
              <a:t>mà</a:t>
            </a:r>
            <a:r>
              <a:rPr lang="en-US" altLang="en-US" sz="4000" dirty="0" smtClean="0">
                <a:latin typeface="Times New Roman" panose="02020603050405020304" pitchFamily="18" charset="0"/>
              </a:rPr>
              <a:t> </a:t>
            </a:r>
            <a:r>
              <a:rPr lang="en-US" altLang="en-US" sz="4000" dirty="0" err="1" smtClean="0">
                <a:latin typeface="Times New Roman" panose="02020603050405020304" pitchFamily="18" charset="0"/>
              </a:rPr>
              <a:t>không</a:t>
            </a:r>
            <a:r>
              <a:rPr lang="en-US" altLang="en-US" sz="4000" dirty="0" smtClean="0">
                <a:latin typeface="Times New Roman" panose="02020603050405020304" pitchFamily="18" charset="0"/>
              </a:rPr>
              <a:t> </a:t>
            </a:r>
            <a:r>
              <a:rPr lang="en-US" altLang="en-US" sz="4000" dirty="0" err="1" smtClean="0">
                <a:latin typeface="Times New Roman" panose="02020603050405020304" pitchFamily="18" charset="0"/>
              </a:rPr>
              <a:t>đem</a:t>
            </a:r>
            <a:r>
              <a:rPr lang="en-US" altLang="en-US" sz="4000" dirty="0" smtClean="0">
                <a:latin typeface="Times New Roman" panose="02020603050405020304" pitchFamily="18" charset="0"/>
              </a:rPr>
              <a:t> </a:t>
            </a:r>
            <a:r>
              <a:rPr lang="en-US" altLang="en-US" sz="4000" dirty="0" err="1" smtClean="0">
                <a:latin typeface="Times New Roman" panose="02020603050405020304" pitchFamily="18" charset="0"/>
              </a:rPr>
              <a:t>hành</a:t>
            </a:r>
            <a:r>
              <a:rPr lang="en-US" altLang="en-US" sz="4000" dirty="0" smtClean="0">
                <a:latin typeface="Times New Roman" panose="02020603050405020304" pitchFamily="18" charset="0"/>
              </a:rPr>
              <a:t> </a:t>
            </a:r>
            <a:r>
              <a:rPr lang="en-US" altLang="en-US" sz="4000" dirty="0" err="1" smtClean="0">
                <a:latin typeface="Times New Roman" panose="02020603050405020304" pitchFamily="18" charset="0"/>
              </a:rPr>
              <a:t>hình</a:t>
            </a:r>
            <a:r>
              <a:rPr lang="en-US" altLang="en-US" sz="4000" dirty="0" smtClean="0">
                <a:latin typeface="Times New Roman" panose="02020603050405020304" pitchFamily="18" charset="0"/>
              </a:rPr>
              <a:t>, </a:t>
            </a:r>
            <a:r>
              <a:rPr lang="en-US" altLang="en-US" sz="4000" dirty="0" err="1" smtClean="0">
                <a:latin typeface="Times New Roman" panose="02020603050405020304" pitchFamily="18" charset="0"/>
              </a:rPr>
              <a:t>thì</a:t>
            </a:r>
            <a:r>
              <a:rPr lang="en-US" altLang="en-US" sz="4000" dirty="0" smtClean="0">
                <a:latin typeface="Times New Roman" panose="02020603050405020304" pitchFamily="18" charset="0"/>
              </a:rPr>
              <a:t>  </a:t>
            </a:r>
            <a:r>
              <a:rPr lang="en-US" altLang="en-US" sz="4000" dirty="0" err="1" smtClean="0">
                <a:latin typeface="Times New Roman" panose="02020603050405020304" pitchFamily="18" charset="0"/>
              </a:rPr>
              <a:t>ngục</a:t>
            </a:r>
            <a:r>
              <a:rPr lang="en-US" altLang="en-US" sz="4000" dirty="0" smtClean="0">
                <a:latin typeface="Times New Roman" panose="02020603050405020304" pitchFamily="18" charset="0"/>
              </a:rPr>
              <a:t> </a:t>
            </a:r>
            <a:r>
              <a:rPr lang="en-US" altLang="en-US" sz="4000" dirty="0" err="1" smtClean="0">
                <a:latin typeface="Times New Roman" panose="02020603050405020304" pitchFamily="18" charset="0"/>
              </a:rPr>
              <a:t>quan</a:t>
            </a:r>
            <a:r>
              <a:rPr lang="en-US" altLang="en-US" sz="4000" dirty="0" smtClean="0">
                <a:latin typeface="Times New Roman" panose="02020603050405020304" pitchFamily="18" charset="0"/>
              </a:rPr>
              <a:t> hay </a:t>
            </a:r>
            <a:r>
              <a:rPr lang="en-US" altLang="en-US" sz="4000" dirty="0" err="1" smtClean="0">
                <a:latin typeface="Times New Roman" panose="02020603050405020304" pitchFamily="18" charset="0"/>
              </a:rPr>
              <a:t>ngục</a:t>
            </a:r>
            <a:r>
              <a:rPr lang="en-US" altLang="en-US" sz="4000" dirty="0" smtClean="0">
                <a:latin typeface="Times New Roman" panose="02020603050405020304" pitchFamily="18" charset="0"/>
              </a:rPr>
              <a:t> </a:t>
            </a:r>
            <a:r>
              <a:rPr lang="en-US" altLang="en-US" sz="4000" dirty="0" err="1" smtClean="0">
                <a:latin typeface="Times New Roman" panose="02020603050405020304" pitchFamily="18" charset="0"/>
              </a:rPr>
              <a:t>lại</a:t>
            </a:r>
            <a:r>
              <a:rPr lang="en-US" altLang="en-US" sz="4000" dirty="0" smtClean="0">
                <a:latin typeface="Times New Roman" panose="02020603050405020304" pitchFamily="18" charset="0"/>
              </a:rPr>
              <a:t> </a:t>
            </a:r>
            <a:r>
              <a:rPr lang="en-US" altLang="en-US" sz="4000" dirty="0" err="1" smtClean="0">
                <a:latin typeface="Times New Roman" panose="02020603050405020304" pitchFamily="18" charset="0"/>
              </a:rPr>
              <a:t>bị</a:t>
            </a:r>
            <a:r>
              <a:rPr lang="en-US" altLang="en-US" sz="4000" dirty="0" smtClean="0">
                <a:latin typeface="Times New Roman" panose="02020603050405020304" pitchFamily="18" charset="0"/>
              </a:rPr>
              <a:t> </a:t>
            </a:r>
            <a:r>
              <a:rPr lang="en-US" altLang="en-US" sz="4000" dirty="0" err="1" smtClean="0">
                <a:latin typeface="Times New Roman" panose="02020603050405020304" pitchFamily="18" charset="0"/>
              </a:rPr>
              <a:t>tội</a:t>
            </a:r>
            <a:r>
              <a:rPr lang="en-US" altLang="en-US" sz="4000" dirty="0" smtClean="0">
                <a:latin typeface="Times New Roman" panose="02020603050405020304" pitchFamily="18" charset="0"/>
              </a:rPr>
              <a:t> </a:t>
            </a:r>
            <a:r>
              <a:rPr lang="en-US" altLang="en-US" sz="4000" dirty="0" err="1" smtClean="0">
                <a:latin typeface="Times New Roman" panose="02020603050405020304" pitchFamily="18" charset="0"/>
              </a:rPr>
              <a:t>biếm</a:t>
            </a:r>
            <a:r>
              <a:rPr lang="en-US" altLang="en-US" sz="4000" dirty="0" smtClean="0">
                <a:latin typeface="Times New Roman" panose="02020603050405020304" pitchFamily="18" charset="0"/>
              </a:rPr>
              <a:t> hay </a:t>
            </a:r>
            <a:r>
              <a:rPr lang="en-US" altLang="en-US" sz="4000" dirty="0" err="1" smtClean="0">
                <a:latin typeface="Times New Roman" panose="02020603050405020304" pitchFamily="18" charset="0"/>
              </a:rPr>
              <a:t>tội</a:t>
            </a:r>
            <a:r>
              <a:rPr lang="en-US" altLang="en-US" sz="4000" dirty="0" smtClean="0">
                <a:latin typeface="Times New Roman" panose="02020603050405020304" pitchFamily="18" charset="0"/>
              </a:rPr>
              <a:t> </a:t>
            </a:r>
            <a:r>
              <a:rPr lang="en-US" altLang="en-US" sz="4000" dirty="0" err="1" smtClean="0">
                <a:latin typeface="Times New Roman" panose="02020603050405020304" pitchFamily="18" charset="0"/>
              </a:rPr>
              <a:t>phạt</a:t>
            </a:r>
            <a:r>
              <a:rPr lang="en-US" altLang="en-US" sz="4000" dirty="0" smtClean="0">
                <a:latin typeface="Times New Roman" panose="02020603050405020304" pitchFamily="18" charset="0"/>
              </a:rPr>
              <a:t>…”</a:t>
            </a:r>
          </a:p>
        </p:txBody>
      </p:sp>
    </p:spTree>
    <p:extLst>
      <p:ext uri="{BB962C8B-B14F-4D97-AF65-F5344CB8AC3E}">
        <p14:creationId xmlns:p14="http://schemas.microsoft.com/office/powerpoint/2010/main" val="29548848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0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0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30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48792"/>
            <a:ext cx="1879076" cy="4939644"/>
          </a:xfrm>
          <a:solidFill>
            <a:schemeClr val="bg1"/>
          </a:solidFill>
        </p:spPr>
        <p:txBody>
          <a:bodyPr/>
          <a:lstStyle/>
          <a:p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Lược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Lê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ơ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2" b="31599"/>
          <a:stretch/>
        </p:blipFill>
        <p:spPr>
          <a:xfrm>
            <a:off x="2811221" y="-59308"/>
            <a:ext cx="8812210" cy="6922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0670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772497"/>
          </a:xfrm>
        </p:spPr>
        <p:txBody>
          <a:bodyPr/>
          <a:lstStyle/>
          <a:p>
            <a:r>
              <a:rPr lang="vi-VN" sz="3200" dirty="0" smtClean="0"/>
              <a:t>Tiêu chí đánh giá PHT số 1</a:t>
            </a:r>
            <a:endParaRPr lang="en-US" sz="32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13918546"/>
              </p:ext>
            </p:extLst>
          </p:nvPr>
        </p:nvGraphicFramePr>
        <p:xfrm>
          <a:off x="191730" y="1194622"/>
          <a:ext cx="11769211" cy="54822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9805"/>
                <a:gridCol w="7506930"/>
                <a:gridCol w="1509553"/>
                <a:gridCol w="982923"/>
              </a:tblGrid>
              <a:tr h="604115">
                <a:tc>
                  <a:txBody>
                    <a:bodyPr/>
                    <a:lstStyle/>
                    <a:p>
                      <a:pPr algn="ctr"/>
                      <a:r>
                        <a:rPr lang="vi-VN" sz="2800" dirty="0" smtClean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Lĩnh vực</a:t>
                      </a:r>
                      <a:endParaRPr lang="en-US" sz="2800" dirty="0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800" dirty="0" smtClean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Biện pháp</a:t>
                      </a:r>
                      <a:endParaRPr lang="en-US" sz="2800" dirty="0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vi-VN" dirty="0" smtClean="0"/>
                        <a:t>Điểm tối đa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vi-VN" dirty="0" smtClean="0"/>
                        <a:t>Điểm chấm</a:t>
                      </a:r>
                      <a:endParaRPr lang="en-US" dirty="0"/>
                    </a:p>
                  </a:txBody>
                  <a:tcPr/>
                </a:tc>
              </a:tr>
              <a:tr h="891789">
                <a:tc>
                  <a:txBody>
                    <a:bodyPr/>
                    <a:lstStyle/>
                    <a:p>
                      <a:r>
                        <a:rPr lang="vi-VN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Chính trị</a:t>
                      </a:r>
                      <a:endParaRPr lang="en-US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vi-VN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vi-VN" sz="2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Xây dựng bộ máy nhà nước hoàn chỉnh, vua nắm mọi quyền hành</a:t>
                      </a:r>
                      <a:endParaRPr lang="en-US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83245">
                <a:tc>
                  <a:txBody>
                    <a:bodyPr/>
                    <a:lstStyle/>
                    <a:p>
                      <a:r>
                        <a:rPr lang="vi-VN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Quân đội</a:t>
                      </a:r>
                      <a:endParaRPr lang="en-US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kumimoji="0" lang="en-US" alt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Chú</a:t>
                      </a:r>
                      <a:r>
                        <a:rPr kumimoji="0" lang="en-US" alt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trọng</a:t>
                      </a:r>
                      <a:r>
                        <a:rPr kumimoji="0" lang="en-US" alt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xây</a:t>
                      </a:r>
                      <a:r>
                        <a:rPr kumimoji="0" lang="en-US" alt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dựng</a:t>
                      </a:r>
                      <a:r>
                        <a:rPr kumimoji="0" lang="en-US" alt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quân</a:t>
                      </a:r>
                      <a:r>
                        <a:rPr kumimoji="0" lang="en-US" alt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đội</a:t>
                      </a:r>
                      <a:r>
                        <a:rPr kumimoji="0" lang="en-US" alt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mạnh</a:t>
                      </a:r>
                      <a:r>
                        <a:rPr kumimoji="0" lang="en-US" alt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kumimoji="0" 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tiếp</a:t>
                      </a:r>
                      <a:r>
                        <a:rPr kumimoji="0" 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tục</a:t>
                      </a:r>
                      <a:r>
                        <a:rPr kumimoji="0" 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t</a:t>
                      </a:r>
                      <a:r>
                        <a:rPr kumimoji="0" lang="vi-VN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hi hành chính sách “ngụ binh ư nông”.</a:t>
                      </a:r>
                      <a:endParaRPr kumimoji="0" lang="en-US" sz="28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891789">
                <a:tc>
                  <a:txBody>
                    <a:bodyPr/>
                    <a:lstStyle/>
                    <a:p>
                      <a:r>
                        <a:rPr lang="vi-VN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Luật pháp</a:t>
                      </a:r>
                      <a:endParaRPr lang="en-US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Ban </a:t>
                      </a:r>
                      <a:r>
                        <a:rPr kumimoji="0" lang="en-US" alt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hành</a:t>
                      </a:r>
                      <a:r>
                        <a:rPr kumimoji="0" lang="en-US" alt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bộ</a:t>
                      </a:r>
                      <a:r>
                        <a:rPr kumimoji="0" lang="en-US" alt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Quốc</a:t>
                      </a:r>
                      <a:r>
                        <a:rPr kumimoji="0" lang="en-US" alt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triều</a:t>
                      </a:r>
                      <a:r>
                        <a:rPr kumimoji="0" lang="en-US" alt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hình</a:t>
                      </a:r>
                      <a:r>
                        <a:rPr kumimoji="0" lang="en-US" alt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luật</a:t>
                      </a:r>
                      <a:r>
                        <a:rPr kumimoji="0" lang="en-US" alt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kumimoji="0" lang="en-US" alt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Luật</a:t>
                      </a:r>
                      <a:r>
                        <a:rPr kumimoji="0" lang="en-US" alt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Hồng</a:t>
                      </a:r>
                      <a:r>
                        <a:rPr kumimoji="0" lang="en-US" alt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Đức</a:t>
                      </a:r>
                      <a:r>
                        <a:rPr kumimoji="0" lang="en-US" alt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kumimoji="0" lang="en-US" alt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kumimoji="0" lang="en-US" alt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nhiều</a:t>
                      </a:r>
                      <a:r>
                        <a:rPr kumimoji="0" lang="en-US" alt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điểm</a:t>
                      </a:r>
                      <a:r>
                        <a:rPr kumimoji="0" lang="en-US" alt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tiến</a:t>
                      </a:r>
                      <a:r>
                        <a:rPr kumimoji="0" lang="en-US" alt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bộ</a:t>
                      </a:r>
                      <a:endParaRPr kumimoji="0" lang="en-US" altLang="en-US" sz="28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879486">
                <a:tc>
                  <a:txBody>
                    <a:bodyPr/>
                    <a:lstStyle/>
                    <a:p>
                      <a:r>
                        <a:rPr lang="vi-VN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Ngoại giao</a:t>
                      </a:r>
                      <a:endParaRPr lang="en-US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kumimoji="0" 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Nhà</a:t>
                      </a:r>
                      <a:r>
                        <a:rPr kumimoji="0" 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Lê</a:t>
                      </a:r>
                      <a:r>
                        <a:rPr kumimoji="0" 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sơ</a:t>
                      </a:r>
                      <a:r>
                        <a:rPr kumimoji="0" 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thực</a:t>
                      </a:r>
                      <a:r>
                        <a:rPr kumimoji="0" 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hiện</a:t>
                      </a:r>
                      <a:r>
                        <a:rPr kumimoji="0" 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chính</a:t>
                      </a:r>
                      <a:r>
                        <a:rPr kumimoji="0" 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sách</a:t>
                      </a:r>
                      <a:r>
                        <a:rPr kumimoji="0" 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kiên</a:t>
                      </a:r>
                      <a:r>
                        <a:rPr kumimoji="0" 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quyết</a:t>
                      </a:r>
                      <a:r>
                        <a:rPr kumimoji="0" 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nhằm</a:t>
                      </a:r>
                      <a:r>
                        <a:rPr kumimoji="0" 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giữ</a:t>
                      </a:r>
                      <a:r>
                        <a:rPr kumimoji="0" 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vững</a:t>
                      </a:r>
                      <a:r>
                        <a:rPr kumimoji="0" 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chủ</a:t>
                      </a:r>
                      <a:r>
                        <a:rPr kumimoji="0" 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quyền</a:t>
                      </a:r>
                      <a:r>
                        <a:rPr kumimoji="0" 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kumimoji="0" 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toàn</a:t>
                      </a:r>
                      <a:r>
                        <a:rPr kumimoji="0" 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vẹn</a:t>
                      </a:r>
                      <a:r>
                        <a:rPr kumimoji="0" 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lãnh</a:t>
                      </a:r>
                      <a:r>
                        <a:rPr kumimoji="0" 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thổ</a:t>
                      </a:r>
                      <a:r>
                        <a:rPr kumimoji="0" 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quốc</a:t>
                      </a:r>
                      <a:r>
                        <a:rPr kumimoji="0" 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gia</a:t>
                      </a:r>
                      <a:r>
                        <a:rPr kumimoji="0" 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cũng</a:t>
                      </a:r>
                      <a:r>
                        <a:rPr kumimoji="0" 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như</a:t>
                      </a:r>
                      <a:r>
                        <a:rPr kumimoji="0" 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mở</a:t>
                      </a:r>
                      <a:r>
                        <a:rPr kumimoji="0" 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rộng</a:t>
                      </a:r>
                      <a:r>
                        <a:rPr kumimoji="0" 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biên</a:t>
                      </a:r>
                      <a:r>
                        <a:rPr kumimoji="0" 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giới</a:t>
                      </a:r>
                      <a:r>
                        <a:rPr kumimoji="0" 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về</a:t>
                      </a:r>
                      <a:r>
                        <a:rPr kumimoji="0" 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phía</a:t>
                      </a:r>
                      <a:r>
                        <a:rPr kumimoji="0" 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nam</a:t>
                      </a:r>
                      <a:endParaRPr kumimoji="0" lang="en-US" sz="28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791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8"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0338" y="4349751"/>
            <a:ext cx="2379663" cy="2379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1" name="Picture 1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"/>
            <a:ext cx="1371600" cy="162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2" name="Picture 1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686800" y="4883151"/>
            <a:ext cx="1824038" cy="187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2091082" y="250723"/>
            <a:ext cx="8272118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defTabSz="457200" fontAlgn="base">
              <a:spcBef>
                <a:spcPct val="50000"/>
              </a:spcBef>
              <a:spcAft>
                <a:spcPct val="0"/>
              </a:spcAft>
              <a:buClrTx/>
              <a:buSzTx/>
              <a:buFont typeface="Wingdings 3" panose="05040102010807070707" pitchFamily="18" charset="2"/>
              <a:buNone/>
            </a:pPr>
            <a:r>
              <a:rPr lang="en-US" altLang="en-US" sz="40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2. TÌNH </a:t>
            </a:r>
            <a:r>
              <a:rPr lang="en-US" altLang="en-US" sz="4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HÌNH KINH TẾ - XÃ HỘI</a:t>
            </a: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2895600" y="1209331"/>
            <a:ext cx="3947652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defTabSz="457200" fontAlgn="base">
              <a:spcBef>
                <a:spcPct val="50000"/>
              </a:spcBef>
              <a:spcAft>
                <a:spcPct val="0"/>
              </a:spcAft>
              <a:buClrTx/>
              <a:buSzTx/>
              <a:buFont typeface="Wingdings 3" panose="05040102010807070707" pitchFamily="18" charset="2"/>
              <a:buNone/>
            </a:pPr>
            <a:r>
              <a:rPr lang="en-US" altLang="en-US" sz="30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a) </a:t>
            </a:r>
            <a:r>
              <a:rPr lang="en-US" altLang="en-US" sz="3000" b="1" dirty="0" err="1" smtClean="0">
                <a:solidFill>
                  <a:srgbClr val="C00000"/>
                </a:solidFill>
                <a:latin typeface="Times New Roman" panose="02020603050405020304" pitchFamily="18" charset="0"/>
              </a:rPr>
              <a:t>Tình</a:t>
            </a:r>
            <a:r>
              <a:rPr lang="en-US" altLang="en-US" sz="30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000" b="1" dirty="0" err="1" smtClean="0">
                <a:solidFill>
                  <a:srgbClr val="C00000"/>
                </a:solidFill>
                <a:latin typeface="Times New Roman" panose="02020603050405020304" pitchFamily="18" charset="0"/>
              </a:rPr>
              <a:t>hình</a:t>
            </a:r>
            <a:r>
              <a:rPr lang="en-US" altLang="en-US" sz="30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000" b="1" dirty="0" err="1" smtClean="0">
                <a:solidFill>
                  <a:srgbClr val="C00000"/>
                </a:solidFill>
                <a:latin typeface="Times New Roman" panose="02020603050405020304" pitchFamily="18" charset="0"/>
              </a:rPr>
              <a:t>kinh</a:t>
            </a:r>
            <a:r>
              <a:rPr lang="en-US" altLang="en-US" sz="30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000" b="1" dirty="0" err="1" smtClean="0">
                <a:solidFill>
                  <a:srgbClr val="C00000"/>
                </a:solidFill>
                <a:latin typeface="Times New Roman" panose="02020603050405020304" pitchFamily="18" charset="0"/>
              </a:rPr>
              <a:t>tế</a:t>
            </a:r>
            <a:endParaRPr lang="en-US" altLang="en-US" sz="3000" b="1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579441"/>
      </p:ext>
    </p:extLst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219" y="0"/>
            <a:ext cx="11503742" cy="1032387"/>
          </a:xfrm>
        </p:spPr>
        <p:txBody>
          <a:bodyPr/>
          <a:lstStyle/>
          <a:p>
            <a:pPr algn="ctr"/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PHT số 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Thảo luận nhóm ( ở nhà)</a:t>
            </a:r>
            <a:b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Dựa vào thông tin sgk/85-86 em hãy hoàn thiện bảng sau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26391902"/>
              </p:ext>
            </p:extLst>
          </p:nvPr>
        </p:nvGraphicFramePr>
        <p:xfrm>
          <a:off x="280988" y="2050025"/>
          <a:ext cx="11620960" cy="48079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00955"/>
                <a:gridCol w="5572289"/>
                <a:gridCol w="2847716"/>
              </a:tblGrid>
              <a:tr h="1189601">
                <a:tc>
                  <a:txBody>
                    <a:bodyPr/>
                    <a:lstStyle/>
                    <a:p>
                      <a:pPr algn="ctr"/>
                      <a:r>
                        <a:rPr lang="vi-VN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Lĩnh vực </a:t>
                      </a:r>
                      <a:endParaRPr lang="en-US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Tình hình phát triển</a:t>
                      </a:r>
                      <a:endParaRPr lang="en-US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Nhận xét chung</a:t>
                      </a:r>
                      <a:endParaRPr lang="en-US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206124">
                <a:tc>
                  <a:txBody>
                    <a:bodyPr/>
                    <a:lstStyle/>
                    <a:p>
                      <a:r>
                        <a:rPr lang="vi-VN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Nông nghiệp</a:t>
                      </a:r>
                      <a:endParaRPr lang="en-US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206124">
                <a:tc>
                  <a:txBody>
                    <a:bodyPr/>
                    <a:lstStyle/>
                    <a:p>
                      <a:r>
                        <a:rPr lang="vi-VN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Thủ công nghiệp</a:t>
                      </a:r>
                      <a:endParaRPr lang="en-US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206124">
                <a:tc>
                  <a:txBody>
                    <a:bodyPr/>
                    <a:lstStyle/>
                    <a:p>
                      <a:r>
                        <a:rPr lang="vi-VN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Thương nghiệp</a:t>
                      </a:r>
                      <a:endParaRPr lang="en-US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91443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Chỗ dành sẵn cho Nội dung 2"/>
          <p:cNvSpPr>
            <a:spLocks noGrp="1" noChangeArrowheads="1"/>
          </p:cNvSpPr>
          <p:nvPr>
            <p:ph idx="1"/>
          </p:nvPr>
        </p:nvSpPr>
        <p:spPr>
          <a:xfrm>
            <a:off x="-221225" y="6015040"/>
            <a:ext cx="3893573" cy="692149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en-US" altLang="en-US" sz="24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altLang="en-US" sz="24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</a:t>
            </a:r>
            <a:r>
              <a:rPr lang="en-US" altLang="en-US" sz="24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đê</a:t>
            </a:r>
            <a:r>
              <a:rPr lang="en-US" altLang="en-US" sz="24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sứ</a:t>
            </a:r>
            <a:r>
              <a:rPr lang="en-US" altLang="en-US" sz="24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altLang="en-US" sz="24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Lê</a:t>
            </a:r>
            <a:r>
              <a:rPr lang="en-US" altLang="en-US" sz="24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sơ</a:t>
            </a:r>
            <a:r>
              <a:rPr lang="en-US" altLang="en-US" sz="24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43012" name="Hình ảnh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4277031" cy="6015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9768" y="-14748"/>
            <a:ext cx="7782232" cy="307896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09768" y="3292458"/>
            <a:ext cx="7782232" cy="3429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732820"/>
      </p:ext>
    </p:extLst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697A0480-C027-F374-422F-4AAF0C4E39BA}"/>
              </a:ext>
            </a:extLst>
          </p:cNvPr>
          <p:cNvSpPr txBox="1"/>
          <p:nvPr/>
        </p:nvSpPr>
        <p:spPr>
          <a:xfrm>
            <a:off x="274320" y="911263"/>
            <a:ext cx="786384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Núi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Lam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Sơn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dấy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endParaRPr lang="en-US" sz="4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Chốn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hoang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dã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nương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endParaRPr lang="en-US" sz="4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Ngẫm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thù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đội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chung</a:t>
            </a:r>
            <a:endParaRPr lang="en-US" sz="4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Căm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giặc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thề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endParaRPr lang="en-US" sz="4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8E376A18-6FB5-4E99-76F8-438C0A04BC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30768" y="340962"/>
            <a:ext cx="4210812" cy="9205993"/>
          </a:xfrm>
          <a:prstGeom prst="rect">
            <a:avLst/>
          </a:prstGeom>
        </p:spPr>
      </p:pic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xmlns="" id="{E731DB6E-8E86-C94F-738A-3C80241B407B}"/>
              </a:ext>
            </a:extLst>
          </p:cNvPr>
          <p:cNvSpPr/>
          <p:nvPr/>
        </p:nvSpPr>
        <p:spPr>
          <a:xfrm>
            <a:off x="-36576" y="5065776"/>
            <a:ext cx="8467344" cy="179222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“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Ngô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Nguyễn</a:t>
            </a:r>
            <a:r>
              <a:rPr lang="en-US" sz="3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Trãi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bức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bên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giúp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lịch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nào?Em</a:t>
            </a:r>
            <a:r>
              <a:rPr lang="en-US" sz="3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 gì về nhân vật này?</a:t>
            </a:r>
            <a:endParaRPr lang="en-US" sz="3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4128" y="216977"/>
            <a:ext cx="7085275" cy="1797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5544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4" descr="Bát sứ mỏng dành cho Vua trang trí hình rồng thời Lê Sơ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663" y="4191000"/>
            <a:ext cx="4897437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699" name="Picture 5" descr="Bát vẽ phượng thời Lê Sơ, đồ ngự dụ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4191000"/>
            <a:ext cx="510857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0" name="Picture 6" descr="Đồ ngự dụng dành riêng cho Vua thời Lê Sơ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663" y="1268413"/>
            <a:ext cx="4897437" cy="259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1" name="Picture 7" descr="Dia_trang_tri_rong_thoi_Le_So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1268413"/>
            <a:ext cx="5108575" cy="259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2" name="Text Box 8"/>
          <p:cNvSpPr txBox="1">
            <a:spLocks noChangeArrowheads="1"/>
          </p:cNvSpPr>
          <p:nvPr/>
        </p:nvSpPr>
        <p:spPr bwMode="auto">
          <a:xfrm>
            <a:off x="1600200" y="11113"/>
            <a:ext cx="914400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3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altLang="en-US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ngự</a:t>
            </a:r>
            <a:r>
              <a:rPr lang="en-US" altLang="en-US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altLang="en-US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dành</a:t>
            </a:r>
            <a:r>
              <a:rPr lang="en-US" altLang="en-US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riêng</a:t>
            </a:r>
            <a:r>
              <a:rPr lang="en-US" altLang="en-US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altLang="en-US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Vua</a:t>
            </a:r>
            <a:r>
              <a:rPr lang="en-US" altLang="en-US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altLang="en-US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Lê</a:t>
            </a:r>
            <a:r>
              <a:rPr lang="en-US" altLang="en-US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Sơ</a:t>
            </a:r>
            <a:r>
              <a:rPr lang="en-US" altLang="en-US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(Di </a:t>
            </a:r>
            <a:r>
              <a:rPr lang="en-US" altLang="en-US" sz="3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altLang="en-US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Hoàng</a:t>
            </a:r>
            <a:r>
              <a:rPr lang="en-US" altLang="en-US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en-US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Thăng</a:t>
            </a:r>
            <a:r>
              <a:rPr lang="en-US" altLang="en-US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Long)</a:t>
            </a:r>
          </a:p>
        </p:txBody>
      </p:sp>
    </p:spTree>
    <p:extLst>
      <p:ext uri="{BB962C8B-B14F-4D97-AF65-F5344CB8AC3E}">
        <p14:creationId xmlns:p14="http://schemas.microsoft.com/office/powerpoint/2010/main" val="695173236"/>
      </p:ext>
    </p:extLst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058988" y="227806"/>
            <a:ext cx="3465512" cy="792163"/>
          </a:xfrm>
        </p:spPr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gốm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Bát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Tràng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thời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Lê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Sơ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391399" y="623888"/>
            <a:ext cx="4244009" cy="1004887"/>
          </a:xfrm>
        </p:spPr>
        <p:txBody>
          <a:bodyPr/>
          <a:lstStyle/>
          <a:p>
            <a:pPr marL="0" indent="0" algn="ctr" eaLnBrk="1" hangingPunct="1">
              <a:buFont typeface="Arial" panose="020B0604020202020204" pitchFamily="34" charset="0"/>
              <a:buNone/>
            </a:pPr>
            <a:r>
              <a:rPr lang="en-US" alt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alt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gốm</a:t>
            </a:r>
            <a:r>
              <a:rPr lang="en-US" alt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(di </a:t>
            </a:r>
            <a:r>
              <a:rPr lang="en-US" alt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tích</a:t>
            </a:r>
            <a:r>
              <a:rPr lang="en-US" alt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Hoàng</a:t>
            </a:r>
            <a:r>
              <a:rPr lang="en-US" alt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thành</a:t>
            </a:r>
            <a:r>
              <a:rPr lang="en-US" alt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Thăng</a:t>
            </a:r>
            <a:r>
              <a:rPr lang="en-US" alt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Long)</a:t>
            </a:r>
          </a:p>
        </p:txBody>
      </p:sp>
      <p:pic>
        <p:nvPicPr>
          <p:cNvPr id="30724" name="Picture 4" descr="Ấm gốm hoa lam thời Lê sơ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903" y="1204187"/>
            <a:ext cx="3132002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Picture 5" descr="Bình vôi gốm thời Lê Sơ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4905" y="1204187"/>
            <a:ext cx="3617843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7" name="Picture 7" descr="Đồ gốm thời Lê Sơ ở ven sông cổ nằm giữa khu A và B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399" y="1628775"/>
            <a:ext cx="4350027" cy="448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2903" y="4387381"/>
            <a:ext cx="2531807" cy="212749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48300" y="4055405"/>
            <a:ext cx="4743099" cy="245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14701"/>
      </p:ext>
    </p:extLst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-.5"/>
                                          </p:val>
                                        </p:tav>
                                        <p:tav tm="50000">
                                          <p:val>
                                            <p:strVal val="#ppt_w-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-.5"/>
                                          </p:val>
                                        </p:tav>
                                        <p:tav tm="100000">
                                          <p:val>
                                            <p:strVal val="ppt_w-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0">
                                          <p:val>
                                            <p:strVal val="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8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34" grpId="1"/>
      <p:bldP spid="18435" grpId="0" build="p"/>
      <p:bldP spid="18435" grpId="1" build="allAtOnce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219" y="1"/>
            <a:ext cx="11503742" cy="457200"/>
          </a:xfrm>
        </p:spPr>
        <p:txBody>
          <a:bodyPr/>
          <a:lstStyle/>
          <a:p>
            <a:pPr algn="ctr"/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PHT số 2</a:t>
            </a:r>
            <a:b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95101388"/>
              </p:ext>
            </p:extLst>
          </p:nvPr>
        </p:nvGraphicFramePr>
        <p:xfrm>
          <a:off x="0" y="737419"/>
          <a:ext cx="12192000" cy="69419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4203"/>
                <a:gridCol w="9500487"/>
                <a:gridCol w="1547310"/>
              </a:tblGrid>
              <a:tr h="471949">
                <a:tc>
                  <a:txBody>
                    <a:bodyPr/>
                    <a:lstStyle/>
                    <a:p>
                      <a:pPr algn="ctr"/>
                      <a:r>
                        <a:rPr lang="vi-VN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Lĩnh vực 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Tình hình phát triển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Nhận xét chung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2126718">
                <a:tc>
                  <a:txBody>
                    <a:bodyPr/>
                    <a:lstStyle/>
                    <a:p>
                      <a:r>
                        <a:rPr lang="vi-VN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Nông nghiệp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457200" rtl="0" eaLnBrk="0" fontAlgn="base" latinLnBrk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90C226"/>
                        </a:buClr>
                        <a:buSzPct val="80000"/>
                        <a:buFont typeface="Wingdings 3" panose="05040102010807070707" pitchFamily="18" charset="2"/>
                        <a:buNone/>
                        <a:tabLst/>
                        <a:defRPr/>
                      </a:pP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kumimoji="0" lang="en-US" sz="24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Đặt</a:t>
                      </a: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một</a:t>
                      </a: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số</a:t>
                      </a: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chức</a:t>
                      </a: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quan</a:t>
                      </a: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chuyên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chăm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lo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sản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xuất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nông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nghiệp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Khuyến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nông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sứ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Hà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đê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sứ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Đồn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điền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sứ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...</a:t>
                      </a:r>
                      <a:endParaRPr kumimoji="0" lang="en-US" sz="2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just" defTabSz="457200" rtl="0" eaLnBrk="0" fontAlgn="base" latinLnBrk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90C226"/>
                        </a:buClr>
                        <a:buSzPct val="80000"/>
                        <a:buFont typeface="Wingdings 3" panose="05040102010807070707" pitchFamily="18" charset="2"/>
                        <a:buNone/>
                        <a:tabLst/>
                        <a:defRPr/>
                      </a:pP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Đặt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phép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quân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điền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định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kì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chia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đều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ruộng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công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làng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xã</a:t>
                      </a:r>
                      <a:endParaRPr kumimoji="0" lang="en-US" sz="2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just" defTabSz="457200" rtl="0" eaLnBrk="0" fontAlgn="base" latinLnBrk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90C226"/>
                        </a:buClr>
                        <a:buSzPct val="80000"/>
                        <a:buFont typeface="Wingdings 3" panose="05040102010807070707" pitchFamily="18" charset="2"/>
                        <a:buNone/>
                        <a:tabLst/>
                        <a:defRPr/>
                      </a:pP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Cấm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để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ruộng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hoang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đẩy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mạnh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khẩn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hoang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lập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đồn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điền</a:t>
                      </a:r>
                      <a:endParaRPr kumimoji="0" lang="en-US" sz="2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just" defTabSz="4572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90C226"/>
                        </a:buClr>
                        <a:buSzPct val="80000"/>
                        <a:buFont typeface="Wingdings 3" panose="05040102010807070707" pitchFamily="18" charset="2"/>
                        <a:buNone/>
                        <a:tabLst/>
                        <a:defRPr/>
                      </a:pP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-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Khơi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kênh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,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đào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sông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,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đắp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đê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ngăn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mặn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,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bảo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vệ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các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công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trình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thủy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lợi</a:t>
                      </a:r>
                      <a:endParaRPr kumimoji="0" lang="en-GB" altLang="en-US" sz="2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l"/>
                      <a:r>
                        <a:rPr lang="vi-VN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lang="vi-VN" sz="240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&gt;kinh tế phục hồi và phát triển thịnh vượng</a:t>
                      </a:r>
                      <a:endParaRPr lang="en-US" sz="24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963306">
                <a:tc>
                  <a:txBody>
                    <a:bodyPr/>
                    <a:lstStyle/>
                    <a:p>
                      <a:r>
                        <a:rPr lang="vi-VN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Thủ công nghiệp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457200" rtl="0" eaLnBrk="0" fontAlgn="base" latinLnBrk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90C226"/>
                        </a:buClr>
                        <a:buSzPct val="80000"/>
                        <a:buFont typeface="Wingdings 3" panose="05040102010807070707" pitchFamily="18" charset="2"/>
                        <a:buNone/>
                        <a:tabLst/>
                        <a:defRPr/>
                      </a:pP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Nhiều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nghề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thủ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công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truyền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thống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như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dệt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lụa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làm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gốm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…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phát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triển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hình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thành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làng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nghề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chuyên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nghiệp</a:t>
                      </a:r>
                      <a:endParaRPr kumimoji="0" lang="en-US" sz="2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just" defTabSz="4572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90C226"/>
                        </a:buClr>
                        <a:buSzPct val="80000"/>
                        <a:buFont typeface="Wingdings 3" panose="05040102010807070707" pitchFamily="18" charset="2"/>
                        <a:buNone/>
                        <a:tabLst/>
                        <a:defRPr/>
                      </a:pP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-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Nghề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sản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xuất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gốm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sứ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xuất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khẩu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theo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đơn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đặt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hàng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của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các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thương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nhân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nước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ngoài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phát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triển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mạnh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 ở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các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làng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nghề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tại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 Chu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Đậu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 (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Hải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Dương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),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Bát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Tràng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 (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Hà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Nội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), …</a:t>
                      </a:r>
                      <a:endParaRPr kumimoji="0" lang="en-GB" altLang="en-US" sz="2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1949328">
                <a:tc>
                  <a:txBody>
                    <a:bodyPr/>
                    <a:lstStyle/>
                    <a:p>
                      <a:r>
                        <a:rPr lang="vi-VN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Thương nghiệp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457200" rtl="0" eaLnBrk="0" fontAlgn="base" latinLnBrk="0" hangingPunct="0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rgbClr val="90C226"/>
                        </a:buClr>
                        <a:buSzPct val="80000"/>
                        <a:buFont typeface="Wingdings 3" panose="05040102010807070707" pitchFamily="18" charset="2"/>
                        <a:buNone/>
                        <a:tabLst/>
                        <a:defRPr/>
                      </a:pP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Khuyến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khích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lập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chợ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thúc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đẩy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buôn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bán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marL="0" marR="0" lvl="0" indent="0" algn="just" defTabSz="457200" rtl="0" eaLnBrk="0" fontAlgn="base" latinLnBrk="0" hangingPunct="0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rgbClr val="90C226"/>
                        </a:buClr>
                        <a:buSzPct val="80000"/>
                        <a:buFont typeface="Wingdings 3" panose="05040102010807070707" pitchFamily="18" charset="2"/>
                        <a:buNone/>
                        <a:tabLst/>
                        <a:defRPr/>
                      </a:pP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Duy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trì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việc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buôn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bán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với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nước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ngoài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ở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thương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cảng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Vân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Đồn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Hội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Thống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Tam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Kỳ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…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sản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phẩm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tơ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lụa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gốm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sứ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…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rất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được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ưa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chuộng</a:t>
                      </a:r>
                      <a:endParaRPr kumimoji="0" lang="en-GB" altLang="en-US" sz="2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/>
                      <a:endParaRPr lang="en-US" sz="24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9838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1" y="0"/>
            <a:ext cx="11207134" cy="132735"/>
          </a:xfrm>
        </p:spPr>
        <p:txBody>
          <a:bodyPr/>
          <a:lstStyle/>
          <a:p>
            <a:pPr algn="ctr"/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67455"/>
              </p:ext>
            </p:extLst>
          </p:nvPr>
        </p:nvGraphicFramePr>
        <p:xfrm>
          <a:off x="1" y="132735"/>
          <a:ext cx="12020550" cy="66579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2653"/>
                <a:gridCol w="9016469"/>
                <a:gridCol w="914519"/>
                <a:gridCol w="796909"/>
              </a:tblGrid>
              <a:tr h="659817">
                <a:tc>
                  <a:txBody>
                    <a:bodyPr/>
                    <a:lstStyle/>
                    <a:p>
                      <a:pPr algn="ctr"/>
                      <a:r>
                        <a:rPr lang="vi-VN" dirty="0" smtClean="0"/>
                        <a:t>Nội dung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dirty="0" smtClean="0"/>
                        <a:t>Tiêu chí đánh giá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vi-VN" dirty="0" smtClean="0"/>
                        <a:t>Điểm</a:t>
                      </a:r>
                    </a:p>
                    <a:p>
                      <a:r>
                        <a:rPr lang="vi-VN" dirty="0" smtClean="0"/>
                        <a:t> tối đa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vi-VN" dirty="0" smtClean="0"/>
                        <a:t>Điểm chấm</a:t>
                      </a:r>
                      <a:endParaRPr lang="en-US" dirty="0"/>
                    </a:p>
                  </a:txBody>
                  <a:tcPr/>
                </a:tc>
              </a:tr>
              <a:tr h="2142377">
                <a:tc>
                  <a:txBody>
                    <a:bodyPr/>
                    <a:lstStyle/>
                    <a:p>
                      <a:r>
                        <a:rPr lang="vi-VN" sz="2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Nông nghiệp</a:t>
                      </a:r>
                      <a:endParaRPr lang="en-US" sz="2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457200" rtl="0" eaLnBrk="0" fontAlgn="base" latinLnBrk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90C226"/>
                        </a:buClr>
                        <a:buSzPct val="80000"/>
                        <a:buFont typeface="Wingdings 3" panose="05040102010807070707" pitchFamily="18" charset="2"/>
                        <a:buNone/>
                        <a:tabLst/>
                        <a:defRPr/>
                      </a:pP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kumimoji="0" lang="en-US" sz="22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Đặt</a:t>
                      </a:r>
                      <a:r>
                        <a:rPr kumimoji="0" lang="en-US" sz="2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2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một</a:t>
                      </a:r>
                      <a:r>
                        <a:rPr kumimoji="0" lang="en-US" sz="2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2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số</a:t>
                      </a:r>
                      <a:r>
                        <a:rPr kumimoji="0" lang="en-US" sz="2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2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chức</a:t>
                      </a:r>
                      <a:r>
                        <a:rPr kumimoji="0" lang="en-US" sz="2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2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quan</a:t>
                      </a:r>
                      <a:r>
                        <a:rPr kumimoji="0" lang="en-US" sz="2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chuyên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chăm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lo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sản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xuất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nông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nghiệp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Khuyến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nông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sứ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Hà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đê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sứ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Đồn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điền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sứ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...</a:t>
                      </a:r>
                      <a:endParaRPr kumimoji="0" lang="en-US" sz="2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just" defTabSz="457200" rtl="0" eaLnBrk="0" fontAlgn="base" latinLnBrk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90C226"/>
                        </a:buClr>
                        <a:buSzPct val="80000"/>
                        <a:buFont typeface="Wingdings 3" panose="05040102010807070707" pitchFamily="18" charset="2"/>
                        <a:buNone/>
                        <a:tabLst/>
                        <a:defRPr/>
                      </a:pP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Đặt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phép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quân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điền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định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kì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chia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đều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ruộng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công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làng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xã</a:t>
                      </a:r>
                      <a:endParaRPr kumimoji="0" lang="en-US" sz="2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just" defTabSz="457200" rtl="0" eaLnBrk="0" fontAlgn="base" latinLnBrk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90C226"/>
                        </a:buClr>
                        <a:buSzPct val="80000"/>
                        <a:buFont typeface="Wingdings 3" panose="05040102010807070707" pitchFamily="18" charset="2"/>
                        <a:buNone/>
                        <a:tabLst/>
                        <a:defRPr/>
                      </a:pP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Cấm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để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ruộng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hoang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đẩy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mạnh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khẩn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hoang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lập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đồn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điền</a:t>
                      </a:r>
                      <a:endParaRPr kumimoji="0" lang="en-US" sz="2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just" defTabSz="4572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90C226"/>
                        </a:buClr>
                        <a:buSzPct val="80000"/>
                        <a:buFont typeface="Wingdings 3" panose="05040102010807070707" pitchFamily="18" charset="2"/>
                        <a:buNone/>
                        <a:tabLst/>
                        <a:defRPr/>
                      </a:pP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-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Khơi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kênh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,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đào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sông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,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đắp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đê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ngăn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mặn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,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bảo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vệ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các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công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trình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thủy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lợi</a:t>
                      </a:r>
                      <a:endParaRPr kumimoji="0" lang="en-GB" altLang="en-US" sz="2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vi-VN" dirty="0" smtClean="0"/>
                        <a:t>1</a:t>
                      </a:r>
                    </a:p>
                    <a:p>
                      <a:endParaRPr lang="vi-VN" dirty="0" smtClean="0"/>
                    </a:p>
                    <a:p>
                      <a:endParaRPr lang="vi-VN" dirty="0" smtClean="0"/>
                    </a:p>
                    <a:p>
                      <a:r>
                        <a:rPr lang="vi-VN" dirty="0" smtClean="0"/>
                        <a:t>1</a:t>
                      </a:r>
                    </a:p>
                    <a:p>
                      <a:endParaRPr lang="vi-VN" dirty="0" smtClean="0"/>
                    </a:p>
                    <a:p>
                      <a:r>
                        <a:rPr lang="vi-VN" dirty="0" smtClean="0"/>
                        <a:t>1</a:t>
                      </a:r>
                    </a:p>
                    <a:p>
                      <a:r>
                        <a:rPr lang="vi-VN" dirty="0" smtClean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005781">
                <a:tc>
                  <a:txBody>
                    <a:bodyPr/>
                    <a:lstStyle/>
                    <a:p>
                      <a:r>
                        <a:rPr lang="vi-VN" sz="2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Thủ công nghiệp</a:t>
                      </a:r>
                      <a:endParaRPr lang="en-US" sz="2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457200" rtl="0" eaLnBrk="0" fontAlgn="base" latinLnBrk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90C226"/>
                        </a:buClr>
                        <a:buSzPct val="80000"/>
                        <a:buFont typeface="Wingdings 3" panose="05040102010807070707" pitchFamily="18" charset="2"/>
                        <a:buNone/>
                        <a:tabLst/>
                        <a:defRPr/>
                      </a:pP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Nhiều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nghề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thủ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công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truyền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thống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như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dệt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lụa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làm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gốm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…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phát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triển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hình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thành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làng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nghề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chuyên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nghiệp</a:t>
                      </a:r>
                      <a:endParaRPr kumimoji="0" lang="en-US" sz="2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just" defTabSz="4572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90C226"/>
                        </a:buClr>
                        <a:buSzPct val="80000"/>
                        <a:buFont typeface="Wingdings 3" panose="05040102010807070707" pitchFamily="18" charset="2"/>
                        <a:buNone/>
                        <a:tabLst/>
                        <a:defRPr/>
                      </a:pP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-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Nghề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sản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xuất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gốm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sứ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xuất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khẩu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theo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đơn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đặt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hàng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của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các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thương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nhân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nước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ngoài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phát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triển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mạnh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 ở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các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làng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nghề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tại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 Chu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Đậu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 (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Hải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Dương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),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Bát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Tràng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 (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Hà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Nội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), …</a:t>
                      </a:r>
                      <a:endParaRPr kumimoji="0" lang="en-GB" altLang="en-US" sz="2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vi-VN" dirty="0" smtClean="0"/>
                        <a:t>1</a:t>
                      </a:r>
                    </a:p>
                    <a:p>
                      <a:endParaRPr lang="vi-VN" dirty="0" smtClean="0"/>
                    </a:p>
                    <a:p>
                      <a:endParaRPr lang="vi-VN" dirty="0" smtClean="0"/>
                    </a:p>
                    <a:p>
                      <a:endParaRPr lang="vi-VN" dirty="0" smtClean="0"/>
                    </a:p>
                    <a:p>
                      <a:r>
                        <a:rPr lang="vi-VN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78717">
                <a:tc>
                  <a:txBody>
                    <a:bodyPr/>
                    <a:lstStyle/>
                    <a:p>
                      <a:r>
                        <a:rPr lang="vi-VN" sz="2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Thương nghiệp</a:t>
                      </a:r>
                      <a:endParaRPr lang="en-US" sz="2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457200" rtl="0" eaLnBrk="0" fontAlgn="base" latinLnBrk="0" hangingPunct="0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rgbClr val="90C226"/>
                        </a:buClr>
                        <a:buSzPct val="80000"/>
                        <a:buFont typeface="Wingdings 3" panose="05040102010807070707" pitchFamily="18" charset="2"/>
                        <a:buNone/>
                        <a:tabLst/>
                        <a:defRPr/>
                      </a:pP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Khuyến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khích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lập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chợ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thúc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đẩy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buôn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bán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marL="0" marR="0" lvl="0" indent="0" algn="just" defTabSz="457200" rtl="0" eaLnBrk="0" fontAlgn="base" latinLnBrk="0" hangingPunct="0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rgbClr val="90C226"/>
                        </a:buClr>
                        <a:buSzPct val="80000"/>
                        <a:buFont typeface="Wingdings 3" panose="05040102010807070707" pitchFamily="18" charset="2"/>
                        <a:buNone/>
                        <a:tabLst/>
                        <a:defRPr/>
                      </a:pP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Duy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trì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việc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buôn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bán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với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nước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ngoài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ở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thương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cảng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Vân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Đồn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Hội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Thống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Tam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Kỳ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…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sản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phẩm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tơ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lụa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gốm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sứ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…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rất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được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ưa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chuộng</a:t>
                      </a:r>
                      <a:endParaRPr kumimoji="0" lang="en-GB" altLang="en-US" sz="2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vi-VN" dirty="0" smtClean="0"/>
                        <a:t>1</a:t>
                      </a:r>
                    </a:p>
                    <a:p>
                      <a:endParaRPr lang="vi-VN" dirty="0" smtClean="0"/>
                    </a:p>
                    <a:p>
                      <a:endParaRPr lang="vi-VN" dirty="0" smtClean="0"/>
                    </a:p>
                    <a:p>
                      <a:r>
                        <a:rPr lang="vi-VN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71297">
                <a:tc>
                  <a:txBody>
                    <a:bodyPr/>
                    <a:lstStyle/>
                    <a:p>
                      <a:r>
                        <a:rPr lang="vi-VN" sz="2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Nhận xét</a:t>
                      </a:r>
                      <a:endParaRPr lang="en-US" sz="2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vi-VN" sz="2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Nền kinh tế nhanh chóng phục hồi, phát triển thịnh vượng</a:t>
                      </a:r>
                      <a:endParaRPr lang="en-US" sz="2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vi-VN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4944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94969"/>
            <a:ext cx="11562735" cy="641554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637902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44" name="Rectangle 32"/>
          <p:cNvSpPr>
            <a:spLocks noChangeArrowheads="1"/>
          </p:cNvSpPr>
          <p:nvPr/>
        </p:nvSpPr>
        <p:spPr bwMode="auto">
          <a:xfrm>
            <a:off x="3829377" y="910684"/>
            <a:ext cx="2636035" cy="6858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00FFFF"/>
              </a:gs>
            </a:gsLst>
            <a:lin ang="5400000" scaled="1"/>
          </a:gradFill>
          <a:ln w="38100" cmpd="dbl">
            <a:solidFill>
              <a:srgbClr val="FF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defTabSz="457200" fontAlgn="base">
              <a:spcBef>
                <a:spcPct val="0"/>
              </a:spcBef>
              <a:spcAft>
                <a:spcPct val="0"/>
              </a:spcAft>
              <a:buClrTx/>
              <a:buSzTx/>
              <a:buFont typeface="Wingdings 3" panose="05040102010807070707" pitchFamily="18" charset="2"/>
              <a:buNone/>
            </a:pPr>
            <a:r>
              <a:rPr lang="en-US" altLang="en-US" sz="2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XÃ HỘI</a:t>
            </a:r>
          </a:p>
        </p:txBody>
      </p:sp>
      <p:sp>
        <p:nvSpPr>
          <p:cNvPr id="13347" name="Rectangle 35"/>
          <p:cNvSpPr>
            <a:spLocks noChangeArrowheads="1"/>
          </p:cNvSpPr>
          <p:nvPr/>
        </p:nvSpPr>
        <p:spPr bwMode="auto">
          <a:xfrm flipH="1">
            <a:off x="1773727" y="2441201"/>
            <a:ext cx="1523999" cy="685800"/>
          </a:xfrm>
          <a:prstGeom prst="rect">
            <a:avLst/>
          </a:prstGeom>
          <a:gradFill rotWithShape="1">
            <a:gsLst>
              <a:gs pos="0">
                <a:srgbClr val="00FFFF"/>
              </a:gs>
              <a:gs pos="100000">
                <a:schemeClr val="bg1"/>
              </a:gs>
            </a:gsLst>
            <a:lin ang="5400000" scaled="1"/>
          </a:gradFill>
          <a:ln w="38100" cmpd="dbl">
            <a:solidFill>
              <a:srgbClr val="FF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defTabSz="457200" fontAlgn="base">
              <a:spcBef>
                <a:spcPct val="0"/>
              </a:spcBef>
              <a:spcAft>
                <a:spcPct val="0"/>
              </a:spcAft>
              <a:buClrTx/>
              <a:buSzTx/>
              <a:buFont typeface="Wingdings 3" panose="05040102010807070707" pitchFamily="18" charset="2"/>
              <a:buNone/>
            </a:pPr>
            <a:r>
              <a:rPr lang="vi-VN" altLang="en-US" sz="2400" b="1" dirty="0" smtClean="0">
                <a:solidFill>
                  <a:srgbClr val="FF3300"/>
                </a:solidFill>
                <a:latin typeface="Times New Roman" panose="02020603050405020304" pitchFamily="18" charset="0"/>
              </a:rPr>
              <a:t>Thống trị</a:t>
            </a:r>
            <a:endParaRPr lang="en-US" altLang="en-US" sz="24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360" name="Line 48"/>
          <p:cNvSpPr>
            <a:spLocks noChangeShapeType="1"/>
          </p:cNvSpPr>
          <p:nvPr/>
        </p:nvSpPr>
        <p:spPr bwMode="auto">
          <a:xfrm>
            <a:off x="5978389" y="2821512"/>
            <a:ext cx="2296578" cy="72812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3361" name="Line 49"/>
          <p:cNvSpPr>
            <a:spLocks noChangeShapeType="1"/>
          </p:cNvSpPr>
          <p:nvPr/>
        </p:nvSpPr>
        <p:spPr bwMode="auto">
          <a:xfrm>
            <a:off x="2618317" y="3185575"/>
            <a:ext cx="6895" cy="40871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3362" name="Line 50"/>
          <p:cNvSpPr>
            <a:spLocks noChangeShapeType="1"/>
          </p:cNvSpPr>
          <p:nvPr/>
        </p:nvSpPr>
        <p:spPr bwMode="auto">
          <a:xfrm flipH="1" flipV="1">
            <a:off x="5976890" y="2792968"/>
            <a:ext cx="22772" cy="75901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3364" name="Line 52"/>
          <p:cNvSpPr>
            <a:spLocks noChangeShapeType="1"/>
          </p:cNvSpPr>
          <p:nvPr/>
        </p:nvSpPr>
        <p:spPr bwMode="auto">
          <a:xfrm flipH="1">
            <a:off x="2728664" y="1580243"/>
            <a:ext cx="2455134" cy="90626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366" name="Line 54"/>
          <p:cNvSpPr>
            <a:spLocks noChangeShapeType="1"/>
          </p:cNvSpPr>
          <p:nvPr/>
        </p:nvSpPr>
        <p:spPr bwMode="auto">
          <a:xfrm flipH="1" flipV="1">
            <a:off x="5987685" y="2922159"/>
            <a:ext cx="817908" cy="7554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3370" name="Rectangle 58"/>
          <p:cNvSpPr>
            <a:spLocks noChangeArrowheads="1"/>
          </p:cNvSpPr>
          <p:nvPr/>
        </p:nvSpPr>
        <p:spPr bwMode="auto">
          <a:xfrm>
            <a:off x="1356063" y="3677573"/>
            <a:ext cx="2083705" cy="914400"/>
          </a:xfrm>
          <a:prstGeom prst="rect">
            <a:avLst/>
          </a:prstGeom>
          <a:gradFill rotWithShape="1">
            <a:gsLst>
              <a:gs pos="0">
                <a:srgbClr val="00FFFF"/>
              </a:gs>
              <a:gs pos="100000">
                <a:schemeClr val="bg1"/>
              </a:gs>
            </a:gsLst>
            <a:lin ang="5400000" scaled="1"/>
          </a:gradFill>
          <a:ln w="38100" cmpd="dbl">
            <a:solidFill>
              <a:srgbClr val="FF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defTabSz="457200" fontAlgn="base">
              <a:spcBef>
                <a:spcPct val="0"/>
              </a:spcBef>
              <a:spcAft>
                <a:spcPct val="0"/>
              </a:spcAft>
              <a:buClrTx/>
              <a:buSzTx/>
              <a:buFont typeface="Wingdings 3" panose="05040102010807070707" pitchFamily="18" charset="2"/>
              <a:buNone/>
            </a:pPr>
            <a:r>
              <a:rPr lang="en-US" altLang="en-US" sz="2400" b="1" dirty="0" err="1" smtClean="0">
                <a:solidFill>
                  <a:prstClr val="black"/>
                </a:solidFill>
                <a:latin typeface="Times New Roman" panose="02020603050405020304" pitchFamily="18" charset="0"/>
              </a:rPr>
              <a:t>Quý</a:t>
            </a:r>
            <a:r>
              <a:rPr lang="en-US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solidFill>
                  <a:prstClr val="black"/>
                </a:solidFill>
                <a:latin typeface="Times New Roman" panose="02020603050405020304" pitchFamily="18" charset="0"/>
              </a:rPr>
              <a:t>tộc</a:t>
            </a:r>
            <a:endParaRPr lang="en-US" altLang="en-US" sz="2400" b="1" dirty="0" smtClean="0">
              <a:solidFill>
                <a:prstClr val="black"/>
              </a:solidFill>
              <a:latin typeface="Times New Roman" panose="02020603050405020304" pitchFamily="18" charset="0"/>
            </a:endParaRPr>
          </a:p>
          <a:p>
            <a:pPr algn="ctr" defTabSz="457200" fontAlgn="base">
              <a:spcBef>
                <a:spcPct val="0"/>
              </a:spcBef>
              <a:spcAft>
                <a:spcPct val="0"/>
              </a:spcAft>
              <a:buClrTx/>
              <a:buSzTx/>
              <a:buFont typeface="Wingdings 3" panose="05040102010807070707" pitchFamily="18" charset="2"/>
              <a:buNone/>
            </a:pPr>
            <a:r>
              <a:rPr lang="en-US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(</a:t>
            </a:r>
            <a:r>
              <a:rPr lang="en-US" altLang="en-US" sz="2400" b="1" dirty="0" err="1" smtClean="0">
                <a:solidFill>
                  <a:prstClr val="black"/>
                </a:solidFill>
                <a:latin typeface="Times New Roman" panose="02020603050405020304" pitchFamily="18" charset="0"/>
              </a:rPr>
              <a:t>Vua</a:t>
            </a:r>
            <a:r>
              <a:rPr lang="en-US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, </a:t>
            </a:r>
            <a:r>
              <a:rPr lang="en-US" altLang="en-US" sz="2400" b="1" dirty="0" err="1" smtClean="0">
                <a:solidFill>
                  <a:prstClr val="black"/>
                </a:solidFill>
                <a:latin typeface="Times New Roman" panose="02020603050405020304" pitchFamily="18" charset="0"/>
              </a:rPr>
              <a:t>quan</a:t>
            </a:r>
            <a:r>
              <a:rPr lang="en-US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solidFill>
                  <a:prstClr val="black"/>
                </a:solidFill>
                <a:latin typeface="Times New Roman" panose="02020603050405020304" pitchFamily="18" charset="0"/>
              </a:rPr>
              <a:t>lại</a:t>
            </a:r>
            <a:r>
              <a:rPr lang="en-US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) </a:t>
            </a:r>
          </a:p>
        </p:txBody>
      </p:sp>
      <p:sp>
        <p:nvSpPr>
          <p:cNvPr id="13371" name="Rectangle 59"/>
          <p:cNvSpPr>
            <a:spLocks noChangeArrowheads="1"/>
          </p:cNvSpPr>
          <p:nvPr/>
        </p:nvSpPr>
        <p:spPr bwMode="auto">
          <a:xfrm>
            <a:off x="4604923" y="3581193"/>
            <a:ext cx="838201" cy="914400"/>
          </a:xfrm>
          <a:prstGeom prst="rect">
            <a:avLst/>
          </a:prstGeom>
          <a:gradFill rotWithShape="1">
            <a:gsLst>
              <a:gs pos="0">
                <a:srgbClr val="00FFFF"/>
              </a:gs>
              <a:gs pos="100000">
                <a:schemeClr val="bg1"/>
              </a:gs>
            </a:gsLst>
            <a:lin ang="5400000" scaled="1"/>
          </a:gradFill>
          <a:ln w="38100" cmpd="dbl">
            <a:solidFill>
              <a:srgbClr val="FF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defTabSz="457200" fontAlgn="base">
              <a:spcBef>
                <a:spcPct val="0"/>
              </a:spcBef>
              <a:spcAft>
                <a:spcPct val="0"/>
              </a:spcAft>
              <a:buClrTx/>
              <a:buSzTx/>
              <a:buFont typeface="Wingdings 3" panose="05040102010807070707" pitchFamily="18" charset="2"/>
              <a:buNone/>
            </a:pPr>
            <a:r>
              <a:rPr lang="en-US" altLang="en-US" sz="2400" b="1" dirty="0" err="1">
                <a:solidFill>
                  <a:prstClr val="black"/>
                </a:solidFill>
                <a:latin typeface="Times New Roman" panose="02020603050405020304" pitchFamily="18" charset="0"/>
              </a:rPr>
              <a:t>Nông</a:t>
            </a:r>
            <a:endParaRPr lang="en-US" altLang="en-US" sz="2400" b="1" dirty="0">
              <a:solidFill>
                <a:prstClr val="black"/>
              </a:solidFill>
              <a:latin typeface="Times New Roman" panose="02020603050405020304" pitchFamily="18" charset="0"/>
            </a:endParaRPr>
          </a:p>
          <a:p>
            <a:pPr algn="ctr" defTabSz="457200" fontAlgn="base">
              <a:spcBef>
                <a:spcPct val="0"/>
              </a:spcBef>
              <a:spcAft>
                <a:spcPct val="0"/>
              </a:spcAft>
              <a:buClrTx/>
              <a:buSzTx/>
              <a:buFont typeface="Wingdings 3" panose="05040102010807070707" pitchFamily="18" charset="2"/>
              <a:buNone/>
            </a:pPr>
            <a:r>
              <a:rPr lang="en-US" altLang="en-US" sz="2400" b="1" dirty="0" err="1">
                <a:solidFill>
                  <a:prstClr val="black"/>
                </a:solidFill>
                <a:latin typeface="Times New Roman" panose="02020603050405020304" pitchFamily="18" charset="0"/>
              </a:rPr>
              <a:t>dân</a:t>
            </a:r>
            <a:endParaRPr lang="en-US" altLang="en-US" sz="2400" b="1" dirty="0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373" name="Rectangle 61"/>
          <p:cNvSpPr>
            <a:spLocks noChangeArrowheads="1"/>
          </p:cNvSpPr>
          <p:nvPr/>
        </p:nvSpPr>
        <p:spPr bwMode="auto">
          <a:xfrm rot="16200000">
            <a:off x="6521726" y="3616591"/>
            <a:ext cx="1219200" cy="1089992"/>
          </a:xfrm>
          <a:prstGeom prst="rect">
            <a:avLst/>
          </a:prstGeom>
          <a:gradFill rotWithShape="1">
            <a:gsLst>
              <a:gs pos="0">
                <a:srgbClr val="00FFFF"/>
              </a:gs>
              <a:gs pos="100000">
                <a:schemeClr val="bg1"/>
              </a:gs>
            </a:gsLst>
            <a:lin ang="5400000" scaled="1"/>
          </a:gradFill>
          <a:ln w="38100" cmpd="dbl">
            <a:solidFill>
              <a:srgbClr val="FF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defTabSz="457200" fontAlgn="base">
              <a:spcBef>
                <a:spcPct val="0"/>
              </a:spcBef>
              <a:spcAft>
                <a:spcPct val="0"/>
              </a:spcAft>
              <a:buClrTx/>
              <a:buSzTx/>
              <a:buFont typeface="Wingdings 3" panose="05040102010807070707" pitchFamily="18" charset="2"/>
              <a:buNone/>
            </a:pPr>
            <a:r>
              <a:rPr lang="en-US" altLang="en-US" sz="2400" b="1" dirty="0" err="1">
                <a:solidFill>
                  <a:prstClr val="black"/>
                </a:solidFill>
                <a:latin typeface="Times New Roman" panose="02020603050405020304" pitchFamily="18" charset="0"/>
              </a:rPr>
              <a:t>Thương</a:t>
            </a:r>
            <a:endParaRPr lang="en-US" altLang="en-US" sz="2400" b="1" dirty="0">
              <a:solidFill>
                <a:prstClr val="black"/>
              </a:solidFill>
              <a:latin typeface="Times New Roman" panose="02020603050405020304" pitchFamily="18" charset="0"/>
            </a:endParaRPr>
          </a:p>
          <a:p>
            <a:pPr algn="ctr" defTabSz="457200" fontAlgn="base">
              <a:spcBef>
                <a:spcPct val="0"/>
              </a:spcBef>
              <a:spcAft>
                <a:spcPct val="0"/>
              </a:spcAft>
              <a:buClrTx/>
              <a:buSzTx/>
              <a:buFont typeface="Wingdings 3" panose="05040102010807070707" pitchFamily="18" charset="2"/>
              <a:buNone/>
            </a:pPr>
            <a:r>
              <a:rPr lang="en-US" altLang="en-US" sz="2400" b="1" dirty="0" err="1">
                <a:solidFill>
                  <a:prstClr val="black"/>
                </a:solidFill>
                <a:latin typeface="Times New Roman" panose="02020603050405020304" pitchFamily="18" charset="0"/>
              </a:rPr>
              <a:t>nhân</a:t>
            </a:r>
            <a:endParaRPr lang="en-US" altLang="en-US" sz="2400" b="1" dirty="0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374" name="Rectangle 62"/>
          <p:cNvSpPr>
            <a:spLocks noChangeArrowheads="1"/>
          </p:cNvSpPr>
          <p:nvPr/>
        </p:nvSpPr>
        <p:spPr bwMode="auto">
          <a:xfrm rot="16200000">
            <a:off x="5436712" y="3751355"/>
            <a:ext cx="1219200" cy="838200"/>
          </a:xfrm>
          <a:prstGeom prst="rect">
            <a:avLst/>
          </a:prstGeom>
          <a:gradFill rotWithShape="1">
            <a:gsLst>
              <a:gs pos="0">
                <a:srgbClr val="00FFFF"/>
              </a:gs>
              <a:gs pos="100000">
                <a:schemeClr val="bg1"/>
              </a:gs>
            </a:gsLst>
            <a:lin ang="5400000" scaled="1"/>
          </a:gradFill>
          <a:ln w="38100" cmpd="dbl">
            <a:solidFill>
              <a:srgbClr val="FF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defTabSz="457200" fontAlgn="base">
              <a:spcBef>
                <a:spcPct val="0"/>
              </a:spcBef>
              <a:spcAft>
                <a:spcPct val="0"/>
              </a:spcAft>
              <a:buClrTx/>
              <a:buSzTx/>
              <a:buFont typeface="Wingdings 3" panose="05040102010807070707" pitchFamily="18" charset="2"/>
              <a:buNone/>
            </a:pPr>
            <a:r>
              <a:rPr lang="en-US" altLang="en-US" sz="2400" b="1" dirty="0" err="1">
                <a:solidFill>
                  <a:prstClr val="black"/>
                </a:solidFill>
                <a:latin typeface="Times New Roman" panose="02020603050405020304" pitchFamily="18" charset="0"/>
              </a:rPr>
              <a:t>Thợ</a:t>
            </a:r>
            <a:endParaRPr lang="en-US" altLang="en-US" sz="2400" b="1" dirty="0">
              <a:solidFill>
                <a:prstClr val="black"/>
              </a:solidFill>
              <a:latin typeface="Times New Roman" panose="02020603050405020304" pitchFamily="18" charset="0"/>
            </a:endParaRPr>
          </a:p>
          <a:p>
            <a:pPr algn="ctr" defTabSz="457200" fontAlgn="base">
              <a:spcBef>
                <a:spcPct val="0"/>
              </a:spcBef>
              <a:spcAft>
                <a:spcPct val="0"/>
              </a:spcAft>
              <a:buClrTx/>
              <a:buSzTx/>
              <a:buFont typeface="Wingdings 3" panose="05040102010807070707" pitchFamily="18" charset="2"/>
              <a:buNone/>
            </a:pPr>
            <a:r>
              <a:rPr lang="en-US" altLang="en-US" sz="2400" b="1" dirty="0" err="1">
                <a:solidFill>
                  <a:prstClr val="black"/>
                </a:solidFill>
                <a:latin typeface="Times New Roman" panose="02020603050405020304" pitchFamily="18" charset="0"/>
              </a:rPr>
              <a:t>thủ</a:t>
            </a:r>
            <a:r>
              <a:rPr lang="en-US" altLang="en-US" sz="24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 </a:t>
            </a:r>
          </a:p>
          <a:p>
            <a:pPr algn="ctr" defTabSz="457200" fontAlgn="base">
              <a:spcBef>
                <a:spcPct val="0"/>
              </a:spcBef>
              <a:spcAft>
                <a:spcPct val="0"/>
              </a:spcAft>
              <a:buClrTx/>
              <a:buSzTx/>
              <a:buFont typeface="Wingdings 3" panose="05040102010807070707" pitchFamily="18" charset="2"/>
              <a:buNone/>
            </a:pPr>
            <a:r>
              <a:rPr lang="en-US" altLang="en-US" sz="2400" b="1" dirty="0" err="1">
                <a:solidFill>
                  <a:prstClr val="black"/>
                </a:solidFill>
                <a:latin typeface="Times New Roman" panose="02020603050405020304" pitchFamily="18" charset="0"/>
              </a:rPr>
              <a:t>công</a:t>
            </a:r>
            <a:endParaRPr lang="en-US" altLang="en-US" sz="2400" b="1" dirty="0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375" name="Rectangle 63"/>
          <p:cNvSpPr>
            <a:spLocks noChangeArrowheads="1"/>
          </p:cNvSpPr>
          <p:nvPr/>
        </p:nvSpPr>
        <p:spPr bwMode="auto">
          <a:xfrm rot="16200000">
            <a:off x="7798502" y="3701424"/>
            <a:ext cx="1219200" cy="970350"/>
          </a:xfrm>
          <a:prstGeom prst="rect">
            <a:avLst/>
          </a:prstGeom>
          <a:gradFill rotWithShape="1">
            <a:gsLst>
              <a:gs pos="0">
                <a:srgbClr val="00FFFF"/>
              </a:gs>
              <a:gs pos="100000">
                <a:schemeClr val="bg1"/>
              </a:gs>
            </a:gsLst>
            <a:lin ang="5400000" scaled="1"/>
          </a:gradFill>
          <a:ln w="38100" cmpd="dbl">
            <a:solidFill>
              <a:srgbClr val="FF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defTabSz="457200" fontAlgn="base">
              <a:spcBef>
                <a:spcPct val="0"/>
              </a:spcBef>
              <a:spcAft>
                <a:spcPct val="0"/>
              </a:spcAft>
              <a:buClrTx/>
              <a:buSzTx/>
              <a:buFont typeface="Wingdings 3" panose="05040102010807070707" pitchFamily="18" charset="2"/>
              <a:buNone/>
            </a:pPr>
            <a:r>
              <a:rPr lang="en-US" altLang="en-US" sz="2400" b="1" dirty="0" err="1">
                <a:solidFill>
                  <a:prstClr val="black"/>
                </a:solidFill>
                <a:latin typeface="Times New Roman" panose="02020603050405020304" pitchFamily="18" charset="0"/>
              </a:rPr>
              <a:t>Nô</a:t>
            </a:r>
            <a:endParaRPr lang="en-US" altLang="en-US" sz="2400" b="1" dirty="0">
              <a:solidFill>
                <a:prstClr val="black"/>
              </a:solidFill>
              <a:latin typeface="Times New Roman" panose="02020603050405020304" pitchFamily="18" charset="0"/>
            </a:endParaRPr>
          </a:p>
          <a:p>
            <a:pPr algn="ctr" defTabSz="457200" fontAlgn="base">
              <a:spcBef>
                <a:spcPct val="0"/>
              </a:spcBef>
              <a:spcAft>
                <a:spcPct val="0"/>
              </a:spcAft>
              <a:buClrTx/>
              <a:buSzTx/>
              <a:buFont typeface="Wingdings 3" panose="05040102010807070707" pitchFamily="18" charset="2"/>
              <a:buNone/>
            </a:pPr>
            <a:r>
              <a:rPr lang="en-US" altLang="en-US" sz="2400" b="1" dirty="0" err="1">
                <a:solidFill>
                  <a:prstClr val="black"/>
                </a:solidFill>
                <a:latin typeface="Times New Roman" panose="02020603050405020304" pitchFamily="18" charset="0"/>
              </a:rPr>
              <a:t>tì</a:t>
            </a:r>
            <a:endParaRPr lang="en-US" altLang="en-US" sz="2400" b="1" dirty="0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379" name="Text Box 67"/>
          <p:cNvSpPr txBox="1">
            <a:spLocks noChangeArrowheads="1"/>
          </p:cNvSpPr>
          <p:nvPr/>
        </p:nvSpPr>
        <p:spPr bwMode="auto">
          <a:xfrm>
            <a:off x="3124200" y="132590"/>
            <a:ext cx="5943600" cy="584775"/>
          </a:xfrm>
          <a:prstGeom prst="rect">
            <a:avLst/>
          </a:prstGeom>
          <a:noFill/>
          <a:ln w="57150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defTabSz="457200" fontAlgn="base">
              <a:spcBef>
                <a:spcPct val="50000"/>
              </a:spcBef>
              <a:spcAft>
                <a:spcPct val="0"/>
              </a:spcAft>
              <a:buClrTx/>
              <a:buSzTx/>
              <a:buFont typeface="Wingdings 3" panose="05040102010807070707" pitchFamily="18" charset="2"/>
              <a:buNone/>
            </a:pPr>
            <a:r>
              <a:rPr lang="en-US" alt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Sơ</a:t>
            </a:r>
            <a:r>
              <a:rPr lang="en-US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đồ</a:t>
            </a:r>
            <a:r>
              <a:rPr lang="en-US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200" b="1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tầng</a:t>
            </a:r>
            <a:r>
              <a:rPr lang="en-US" altLang="en-US" sz="32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lớp</a:t>
            </a:r>
            <a:r>
              <a:rPr lang="en-US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xã</a:t>
            </a:r>
            <a:r>
              <a:rPr lang="en-US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hội</a:t>
            </a:r>
            <a:r>
              <a:rPr lang="en-US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thời</a:t>
            </a:r>
            <a:r>
              <a:rPr lang="en-US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Lê</a:t>
            </a:r>
            <a:r>
              <a:rPr lang="en-US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200" b="1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sơ</a:t>
            </a:r>
            <a:endParaRPr lang="en-US" altLang="en-US" sz="32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7" name="Line 49"/>
          <p:cNvSpPr>
            <a:spLocks noChangeShapeType="1"/>
          </p:cNvSpPr>
          <p:nvPr/>
        </p:nvSpPr>
        <p:spPr bwMode="auto">
          <a:xfrm flipH="1">
            <a:off x="5182829" y="2828753"/>
            <a:ext cx="762425" cy="76553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</a:endParaRPr>
          </a:p>
        </p:txBody>
      </p:sp>
      <p:cxnSp>
        <p:nvCxnSpPr>
          <p:cNvPr id="3" name="Straight Arrow Connector 2"/>
          <p:cNvCxnSpPr/>
          <p:nvPr/>
        </p:nvCxnSpPr>
        <p:spPr>
          <a:xfrm>
            <a:off x="5182302" y="1567722"/>
            <a:ext cx="1095164" cy="52757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Rectangle 4"/>
          <p:cNvSpPr/>
          <p:nvPr/>
        </p:nvSpPr>
        <p:spPr>
          <a:xfrm>
            <a:off x="5046097" y="2110505"/>
            <a:ext cx="2092122" cy="75908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400" dirty="0" smtClean="0">
                <a:solidFill>
                  <a:srgbClr val="FF0000"/>
                </a:solidFill>
              </a:rPr>
              <a:t>Bị trị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773727" y="5231148"/>
            <a:ext cx="7294073" cy="121389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 xét: xã hội phân hóa sâu sắc, chịu ảnh hưởng của quy định pháp luật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2143190"/>
      </p:ext>
    </p:extLst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3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3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133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133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133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4" dur="80"/>
                                        <p:tgtEl>
                                          <p:spTgt spid="133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5" dur="80"/>
                                        <p:tgtEl>
                                          <p:spTgt spid="133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80"/>
                                        <p:tgtEl>
                                          <p:spTgt spid="133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1" dur="80"/>
                                        <p:tgtEl>
                                          <p:spTgt spid="133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2" dur="80"/>
                                        <p:tgtEl>
                                          <p:spTgt spid="133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80"/>
                                        <p:tgtEl>
                                          <p:spTgt spid="133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8" dur="80"/>
                                        <p:tgtEl>
                                          <p:spTgt spid="133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9" dur="80"/>
                                        <p:tgtEl>
                                          <p:spTgt spid="1337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80"/>
                                        <p:tgtEl>
                                          <p:spTgt spid="1337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5" dur="80"/>
                                        <p:tgtEl>
                                          <p:spTgt spid="133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6" dur="80"/>
                                        <p:tgtEl>
                                          <p:spTgt spid="133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80"/>
                                        <p:tgtEl>
                                          <p:spTgt spid="133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200"/>
                            </p:stCondLst>
                            <p:childTnLst>
                              <p:par>
                                <p:cTn id="6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3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3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44" grpId="0" animBg="1"/>
      <p:bldP spid="13347" grpId="0" animBg="1"/>
      <p:bldP spid="13370" grpId="0" animBg="1"/>
      <p:bldP spid="13371" grpId="0" animBg="1"/>
      <p:bldP spid="13373" grpId="0" animBg="1"/>
      <p:bldP spid="13374" grpId="0" animBg="1"/>
      <p:bldP spid="13375" grpId="0" animBg="1"/>
      <p:bldP spid="1337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vi-VN" dirty="0" smtClean="0"/>
              <a:t>	tiêu chí đánh giá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70089897"/>
              </p:ext>
            </p:extLst>
          </p:nvPr>
        </p:nvGraphicFramePr>
        <p:xfrm>
          <a:off x="812797" y="2160588"/>
          <a:ext cx="10867925" cy="3723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16981"/>
                <a:gridCol w="4497423"/>
                <a:gridCol w="1864660"/>
                <a:gridCol w="1788861"/>
              </a:tblGrid>
              <a:tr h="370840">
                <a:tc>
                  <a:txBody>
                    <a:bodyPr/>
                    <a:lstStyle/>
                    <a:p>
                      <a:endParaRPr lang="en-US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Nội dung cần đạt</a:t>
                      </a:r>
                      <a:endParaRPr lang="en-US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vi-VN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Điểm tối đa</a:t>
                      </a:r>
                      <a:endParaRPr lang="en-US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vi-VN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Điểm chấm</a:t>
                      </a:r>
                      <a:endParaRPr lang="en-US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vi-VN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giai cấp</a:t>
                      </a:r>
                      <a:endParaRPr lang="en-US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vi-VN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Thống trị và bị trị</a:t>
                      </a:r>
                      <a:endParaRPr lang="en-US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vi-VN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vi-VN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tầng lớp</a:t>
                      </a:r>
                      <a:endParaRPr lang="en-US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vi-VN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tầng lớp</a:t>
                      </a:r>
                      <a:endParaRPr lang="en-US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vi-VN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vi-VN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Nhận xét</a:t>
                      </a:r>
                      <a:endParaRPr lang="en-US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vi-VN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Sự phân hóa sâu sắc</a:t>
                      </a:r>
                    </a:p>
                    <a:p>
                      <a:r>
                        <a:rPr lang="vi-VN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Chịu ảnh hưởng bởi quy định pháp luật</a:t>
                      </a:r>
                      <a:endParaRPr lang="en-US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vi-VN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81290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9ADF2235-57E8-47C2-8B10-FE078EED4E70}"/>
              </a:ext>
            </a:extLst>
          </p:cNvPr>
          <p:cNvSpPr/>
          <p:nvPr/>
        </p:nvSpPr>
        <p:spPr>
          <a:xfrm>
            <a:off x="2036405" y="2217891"/>
            <a:ext cx="7304436" cy="1600438"/>
          </a:xfrm>
          <a:prstGeom prst="rect">
            <a:avLst/>
          </a:prstGeom>
          <a:noFill/>
        </p:spPr>
        <p:txBody>
          <a:bodyPr wrap="none" lIns="121920" tIns="60960" rIns="121920" bIns="60960">
            <a:spAutoFit/>
          </a:bodyPr>
          <a:lstStyle/>
          <a:p>
            <a:pPr algn="ctr">
              <a:defRPr/>
            </a:pPr>
            <a:r>
              <a:rPr lang="en-US" sz="9600" b="1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LUYỆN TẬP</a:t>
            </a:r>
          </a:p>
        </p:txBody>
      </p:sp>
    </p:spTree>
    <p:extLst>
      <p:ext uri="{BB962C8B-B14F-4D97-AF65-F5344CB8AC3E}">
        <p14:creationId xmlns:p14="http://schemas.microsoft.com/office/powerpoint/2010/main" val="3143921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2.91667E-6 -1.11111E-6 L -2.91667E-6 -0.0722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xmlns="" id="{C7FB6BC8-F3AB-704C-8398-874F700F07E7}"/>
              </a:ext>
            </a:extLst>
          </p:cNvPr>
          <p:cNvGrpSpPr/>
          <p:nvPr/>
        </p:nvGrpSpPr>
        <p:grpSpPr>
          <a:xfrm>
            <a:off x="5588000" y="990601"/>
            <a:ext cx="5791200" cy="5529500"/>
            <a:chOff x="4191000" y="742950"/>
            <a:chExt cx="4343400" cy="4147125"/>
          </a:xfrm>
        </p:grpSpPr>
        <p:sp>
          <p:nvSpPr>
            <p:cNvPr id="3" name="Google Shape;305;p35">
              <a:extLst>
                <a:ext uri="{FF2B5EF4-FFF2-40B4-BE49-F238E27FC236}">
                  <a16:creationId xmlns:a16="http://schemas.microsoft.com/office/drawing/2014/main" xmlns="" id="{8F045E48-FDC0-6C42-828A-80B89FE753A6}"/>
                </a:ext>
              </a:extLst>
            </p:cNvPr>
            <p:cNvSpPr/>
            <p:nvPr/>
          </p:nvSpPr>
          <p:spPr>
            <a:xfrm>
              <a:off x="4191000" y="742950"/>
              <a:ext cx="4343400" cy="4110588"/>
            </a:xfrm>
            <a:custGeom>
              <a:avLst/>
              <a:gdLst/>
              <a:ahLst/>
              <a:cxnLst/>
              <a:rect l="l" t="t" r="r" b="b"/>
              <a:pathLst>
                <a:path w="143434" h="111665" extrusionOk="0">
                  <a:moveTo>
                    <a:pt x="71751" y="2308"/>
                  </a:moveTo>
                  <a:lnTo>
                    <a:pt x="71887" y="2376"/>
                  </a:lnTo>
                  <a:lnTo>
                    <a:pt x="72091" y="2444"/>
                  </a:lnTo>
                  <a:lnTo>
                    <a:pt x="72159" y="2647"/>
                  </a:lnTo>
                  <a:lnTo>
                    <a:pt x="72226" y="2783"/>
                  </a:lnTo>
                  <a:lnTo>
                    <a:pt x="72159" y="2987"/>
                  </a:lnTo>
                  <a:lnTo>
                    <a:pt x="72091" y="3190"/>
                  </a:lnTo>
                  <a:lnTo>
                    <a:pt x="71887" y="3258"/>
                  </a:lnTo>
                  <a:lnTo>
                    <a:pt x="71751" y="3326"/>
                  </a:lnTo>
                  <a:lnTo>
                    <a:pt x="71548" y="3258"/>
                  </a:lnTo>
                  <a:lnTo>
                    <a:pt x="71344" y="3190"/>
                  </a:lnTo>
                  <a:lnTo>
                    <a:pt x="71276" y="2987"/>
                  </a:lnTo>
                  <a:lnTo>
                    <a:pt x="71208" y="2783"/>
                  </a:lnTo>
                  <a:lnTo>
                    <a:pt x="71276" y="2647"/>
                  </a:lnTo>
                  <a:lnTo>
                    <a:pt x="71344" y="2444"/>
                  </a:lnTo>
                  <a:lnTo>
                    <a:pt x="71548" y="2376"/>
                  </a:lnTo>
                  <a:lnTo>
                    <a:pt x="71751" y="2308"/>
                  </a:lnTo>
                  <a:close/>
                  <a:moveTo>
                    <a:pt x="137528" y="5906"/>
                  </a:moveTo>
                  <a:lnTo>
                    <a:pt x="137596" y="5974"/>
                  </a:lnTo>
                  <a:lnTo>
                    <a:pt x="137596" y="89604"/>
                  </a:lnTo>
                  <a:lnTo>
                    <a:pt x="5906" y="89604"/>
                  </a:lnTo>
                  <a:lnTo>
                    <a:pt x="5906" y="5974"/>
                  </a:lnTo>
                  <a:lnTo>
                    <a:pt x="5906" y="5906"/>
                  </a:lnTo>
                  <a:close/>
                  <a:moveTo>
                    <a:pt x="3530" y="0"/>
                  </a:moveTo>
                  <a:lnTo>
                    <a:pt x="3191" y="68"/>
                  </a:lnTo>
                  <a:lnTo>
                    <a:pt x="2444" y="339"/>
                  </a:lnTo>
                  <a:lnTo>
                    <a:pt x="1766" y="679"/>
                  </a:lnTo>
                  <a:lnTo>
                    <a:pt x="1155" y="1154"/>
                  </a:lnTo>
                  <a:lnTo>
                    <a:pt x="679" y="1765"/>
                  </a:lnTo>
                  <a:lnTo>
                    <a:pt x="272" y="2444"/>
                  </a:lnTo>
                  <a:lnTo>
                    <a:pt x="69" y="3190"/>
                  </a:lnTo>
                  <a:lnTo>
                    <a:pt x="1" y="3598"/>
                  </a:lnTo>
                  <a:lnTo>
                    <a:pt x="1" y="4005"/>
                  </a:lnTo>
                  <a:lnTo>
                    <a:pt x="1" y="91572"/>
                  </a:lnTo>
                  <a:lnTo>
                    <a:pt x="1" y="91979"/>
                  </a:lnTo>
                  <a:lnTo>
                    <a:pt x="69" y="92319"/>
                  </a:lnTo>
                  <a:lnTo>
                    <a:pt x="272" y="93065"/>
                  </a:lnTo>
                  <a:lnTo>
                    <a:pt x="679" y="93744"/>
                  </a:lnTo>
                  <a:lnTo>
                    <a:pt x="1155" y="94355"/>
                  </a:lnTo>
                  <a:lnTo>
                    <a:pt x="1766" y="94830"/>
                  </a:lnTo>
                  <a:lnTo>
                    <a:pt x="2444" y="95238"/>
                  </a:lnTo>
                  <a:lnTo>
                    <a:pt x="3191" y="95441"/>
                  </a:lnTo>
                  <a:lnTo>
                    <a:pt x="3530" y="95509"/>
                  </a:lnTo>
                  <a:lnTo>
                    <a:pt x="139904" y="95509"/>
                  </a:lnTo>
                  <a:lnTo>
                    <a:pt x="140311" y="95441"/>
                  </a:lnTo>
                  <a:lnTo>
                    <a:pt x="141058" y="95238"/>
                  </a:lnTo>
                  <a:lnTo>
                    <a:pt x="141737" y="94830"/>
                  </a:lnTo>
                  <a:lnTo>
                    <a:pt x="142280" y="94355"/>
                  </a:lnTo>
                  <a:lnTo>
                    <a:pt x="142755" y="93744"/>
                  </a:lnTo>
                  <a:lnTo>
                    <a:pt x="143162" y="93065"/>
                  </a:lnTo>
                  <a:lnTo>
                    <a:pt x="143366" y="92319"/>
                  </a:lnTo>
                  <a:lnTo>
                    <a:pt x="143434" y="91979"/>
                  </a:lnTo>
                  <a:lnTo>
                    <a:pt x="143434" y="91572"/>
                  </a:lnTo>
                  <a:lnTo>
                    <a:pt x="143434" y="4005"/>
                  </a:lnTo>
                  <a:lnTo>
                    <a:pt x="143434" y="3598"/>
                  </a:lnTo>
                  <a:lnTo>
                    <a:pt x="143366" y="3190"/>
                  </a:lnTo>
                  <a:lnTo>
                    <a:pt x="143162" y="2444"/>
                  </a:lnTo>
                  <a:lnTo>
                    <a:pt x="142755" y="1765"/>
                  </a:lnTo>
                  <a:lnTo>
                    <a:pt x="142280" y="1154"/>
                  </a:lnTo>
                  <a:lnTo>
                    <a:pt x="141737" y="679"/>
                  </a:lnTo>
                  <a:lnTo>
                    <a:pt x="141058" y="339"/>
                  </a:lnTo>
                  <a:lnTo>
                    <a:pt x="140311" y="68"/>
                  </a:lnTo>
                  <a:lnTo>
                    <a:pt x="139904" y="0"/>
                  </a:lnTo>
                  <a:close/>
                  <a:moveTo>
                    <a:pt x="55324" y="95713"/>
                  </a:moveTo>
                  <a:lnTo>
                    <a:pt x="55052" y="98971"/>
                  </a:lnTo>
                  <a:lnTo>
                    <a:pt x="54713" y="102297"/>
                  </a:lnTo>
                  <a:lnTo>
                    <a:pt x="54374" y="105284"/>
                  </a:lnTo>
                  <a:lnTo>
                    <a:pt x="53966" y="107388"/>
                  </a:lnTo>
                  <a:lnTo>
                    <a:pt x="53763" y="108203"/>
                  </a:lnTo>
                  <a:lnTo>
                    <a:pt x="53627" y="108746"/>
                  </a:lnTo>
                  <a:lnTo>
                    <a:pt x="53423" y="109153"/>
                  </a:lnTo>
                  <a:lnTo>
                    <a:pt x="53220" y="109357"/>
                  </a:lnTo>
                  <a:lnTo>
                    <a:pt x="52677" y="109493"/>
                  </a:lnTo>
                  <a:lnTo>
                    <a:pt x="51794" y="109696"/>
                  </a:lnTo>
                  <a:lnTo>
                    <a:pt x="49690" y="110036"/>
                  </a:lnTo>
                  <a:lnTo>
                    <a:pt x="48061" y="110307"/>
                  </a:lnTo>
                  <a:lnTo>
                    <a:pt x="47450" y="110443"/>
                  </a:lnTo>
                  <a:lnTo>
                    <a:pt x="47110" y="110511"/>
                  </a:lnTo>
                  <a:lnTo>
                    <a:pt x="47042" y="110579"/>
                  </a:lnTo>
                  <a:lnTo>
                    <a:pt x="47042" y="110783"/>
                  </a:lnTo>
                  <a:lnTo>
                    <a:pt x="47110" y="110850"/>
                  </a:lnTo>
                  <a:lnTo>
                    <a:pt x="47585" y="110918"/>
                  </a:lnTo>
                  <a:lnTo>
                    <a:pt x="48400" y="110986"/>
                  </a:lnTo>
                  <a:lnTo>
                    <a:pt x="51387" y="111054"/>
                  </a:lnTo>
                  <a:lnTo>
                    <a:pt x="56071" y="111122"/>
                  </a:lnTo>
                  <a:lnTo>
                    <a:pt x="87092" y="111122"/>
                  </a:lnTo>
                  <a:lnTo>
                    <a:pt x="91708" y="111054"/>
                  </a:lnTo>
                  <a:lnTo>
                    <a:pt x="94695" y="110986"/>
                  </a:lnTo>
                  <a:lnTo>
                    <a:pt x="95578" y="110918"/>
                  </a:lnTo>
                  <a:lnTo>
                    <a:pt x="96053" y="110850"/>
                  </a:lnTo>
                  <a:lnTo>
                    <a:pt x="96121" y="110783"/>
                  </a:lnTo>
                  <a:lnTo>
                    <a:pt x="96121" y="110579"/>
                  </a:lnTo>
                  <a:lnTo>
                    <a:pt x="96053" y="110511"/>
                  </a:lnTo>
                  <a:lnTo>
                    <a:pt x="95713" y="110443"/>
                  </a:lnTo>
                  <a:lnTo>
                    <a:pt x="95102" y="110307"/>
                  </a:lnTo>
                  <a:lnTo>
                    <a:pt x="93473" y="110036"/>
                  </a:lnTo>
                  <a:lnTo>
                    <a:pt x="91369" y="109696"/>
                  </a:lnTo>
                  <a:lnTo>
                    <a:pt x="90487" y="109493"/>
                  </a:lnTo>
                  <a:lnTo>
                    <a:pt x="89943" y="109357"/>
                  </a:lnTo>
                  <a:lnTo>
                    <a:pt x="89740" y="109153"/>
                  </a:lnTo>
                  <a:lnTo>
                    <a:pt x="89536" y="108746"/>
                  </a:lnTo>
                  <a:lnTo>
                    <a:pt x="89333" y="108203"/>
                  </a:lnTo>
                  <a:lnTo>
                    <a:pt x="89197" y="107388"/>
                  </a:lnTo>
                  <a:lnTo>
                    <a:pt x="88789" y="105284"/>
                  </a:lnTo>
                  <a:lnTo>
                    <a:pt x="88382" y="102297"/>
                  </a:lnTo>
                  <a:lnTo>
                    <a:pt x="88043" y="98971"/>
                  </a:lnTo>
                  <a:lnTo>
                    <a:pt x="87839" y="95713"/>
                  </a:lnTo>
                  <a:close/>
                  <a:moveTo>
                    <a:pt x="47450" y="111054"/>
                  </a:moveTo>
                  <a:lnTo>
                    <a:pt x="47450" y="111122"/>
                  </a:lnTo>
                  <a:lnTo>
                    <a:pt x="47450" y="111393"/>
                  </a:lnTo>
                  <a:lnTo>
                    <a:pt x="47518" y="111461"/>
                  </a:lnTo>
                  <a:lnTo>
                    <a:pt x="48807" y="111529"/>
                  </a:lnTo>
                  <a:lnTo>
                    <a:pt x="52473" y="111597"/>
                  </a:lnTo>
                  <a:lnTo>
                    <a:pt x="62384" y="111665"/>
                  </a:lnTo>
                  <a:lnTo>
                    <a:pt x="80779" y="111665"/>
                  </a:lnTo>
                  <a:lnTo>
                    <a:pt x="90622" y="111597"/>
                  </a:lnTo>
                  <a:lnTo>
                    <a:pt x="94356" y="111529"/>
                  </a:lnTo>
                  <a:lnTo>
                    <a:pt x="95646" y="111461"/>
                  </a:lnTo>
                  <a:lnTo>
                    <a:pt x="95713" y="111393"/>
                  </a:lnTo>
                  <a:lnTo>
                    <a:pt x="95713" y="111122"/>
                  </a:lnTo>
                  <a:lnTo>
                    <a:pt x="95646" y="111054"/>
                  </a:lnTo>
                  <a:lnTo>
                    <a:pt x="94084" y="111122"/>
                  </a:lnTo>
                  <a:lnTo>
                    <a:pt x="91233" y="111190"/>
                  </a:lnTo>
                  <a:lnTo>
                    <a:pt x="80847" y="111258"/>
                  </a:lnTo>
                  <a:lnTo>
                    <a:pt x="62316" y="111258"/>
                  </a:lnTo>
                  <a:lnTo>
                    <a:pt x="51930" y="111190"/>
                  </a:lnTo>
                  <a:lnTo>
                    <a:pt x="49079" y="111122"/>
                  </a:lnTo>
                  <a:lnTo>
                    <a:pt x="47518" y="111054"/>
                  </a:lnTo>
                  <a:close/>
                </a:path>
              </a:pathLst>
            </a:custGeom>
            <a:solidFill>
              <a:srgbClr val="000000"/>
            </a:solidFill>
            <a:ln w="19050" cap="flat" cmpd="sng">
              <a:solidFill>
                <a:srgbClr val="FFFF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xmlns="" id="{8F337A21-FF54-4A4E-BA59-EBE58E44E40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019800" y="4251900"/>
              <a:ext cx="638175" cy="638175"/>
            </a:xfrm>
            <a:prstGeom prst="rect">
              <a:avLst/>
            </a:prstGeom>
          </p:spPr>
        </p:pic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E130E840-E55E-F646-A685-1930081D11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015999" y="685800"/>
            <a:ext cx="4359836" cy="574089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AB370C12-5E4E-A84E-B5E9-CB7C46A272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9327" y="1267326"/>
            <a:ext cx="5336674" cy="4090737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720D3FBD-C7E3-B140-89DF-6CB72EC5818B}"/>
              </a:ext>
            </a:extLst>
          </p:cNvPr>
          <p:cNvSpPr/>
          <p:nvPr/>
        </p:nvSpPr>
        <p:spPr>
          <a:xfrm>
            <a:off x="6246448" y="4529729"/>
            <a:ext cx="44743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err="1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Hộp</a:t>
            </a:r>
            <a:r>
              <a:rPr lang="en-US" sz="5400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quà</a:t>
            </a:r>
            <a:r>
              <a:rPr lang="en-US" sz="5400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bí</a:t>
            </a:r>
            <a:r>
              <a:rPr lang="en-US" sz="5400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mật</a:t>
            </a:r>
            <a:endParaRPr lang="en-US" sz="5400" dirty="0">
              <a:ln w="0"/>
              <a:solidFill>
                <a:srgbClr val="C0000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8222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</p:bldLst>
      </p:timing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2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817" y="5199754"/>
            <a:ext cx="1320033" cy="1320033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571500"/>
            <a:ext cx="7620000" cy="5715000"/>
          </a:xfrm>
          <a:prstGeom prst="rect">
            <a:avLst/>
          </a:prstGeom>
        </p:spPr>
      </p:pic>
      <p:sp>
        <p:nvSpPr>
          <p:cNvPr id="12" name="Snip Diagonal Corner Rectangle 11"/>
          <p:cNvSpPr/>
          <p:nvPr/>
        </p:nvSpPr>
        <p:spPr>
          <a:xfrm>
            <a:off x="1493553" y="1128938"/>
            <a:ext cx="9375819" cy="1875151"/>
          </a:xfrm>
          <a:prstGeom prst="snip2DiagRect">
            <a:avLst>
              <a:gd name="adj1" fmla="val 0"/>
              <a:gd name="adj2" fmla="val 24222"/>
            </a:avLst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r>
              <a:rPr lang="vi-VN" sz="40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Câu </a:t>
            </a:r>
            <a:r>
              <a:rPr lang="vi-VN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1. </a:t>
            </a:r>
            <a:r>
              <a:rPr lang="vi-VN" sz="40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 Lê Lợi </a:t>
            </a:r>
            <a:r>
              <a:rPr lang="vi-VN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lên ngôi hoàng đế vào </a:t>
            </a:r>
            <a:r>
              <a:rPr lang="vi-VN" sz="40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năm nào?</a:t>
            </a:r>
            <a:endParaRPr lang="en-US" sz="4000" b="1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203823" y="3834738"/>
            <a:ext cx="7955280" cy="1439743"/>
          </a:xfrm>
          <a:prstGeom prst="rect">
            <a:avLst/>
          </a:prstGeom>
          <a:solidFill>
            <a:srgbClr val="FFC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r>
              <a:rPr lang="vi-VN" sz="8000" b="1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142</a:t>
            </a:r>
            <a:r>
              <a:rPr lang="en-US" sz="8000" b="1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8</a:t>
            </a:r>
            <a:endParaRPr lang="en-US" sz="8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398519" y="3013504"/>
            <a:ext cx="739497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914377">
              <a:defRPr/>
            </a:pPr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Bạn</a:t>
            </a:r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được</a:t>
            </a:r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tặng</a:t>
            </a:r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1 </a:t>
            </a:r>
            <a:r>
              <a:rPr lang="vi-VN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cái bắt tay</a:t>
            </a:r>
            <a:endParaRPr lang="en-US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8" name="Pentagon 7">
            <a:hlinkClick r:id="" action="ppaction://noaction"/>
            <a:extLst>
              <a:ext uri="{FF2B5EF4-FFF2-40B4-BE49-F238E27FC236}">
                <a16:creationId xmlns:a16="http://schemas.microsoft.com/office/drawing/2014/main" xmlns="" id="{31167D77-B0F1-C841-9E1A-77F3F1689CD9}"/>
              </a:ext>
            </a:extLst>
          </p:cNvPr>
          <p:cNvSpPr/>
          <p:nvPr/>
        </p:nvSpPr>
        <p:spPr>
          <a:xfrm flipH="1">
            <a:off x="10159102" y="6105131"/>
            <a:ext cx="1874159" cy="653004"/>
          </a:xfrm>
          <a:prstGeom prst="homePlate">
            <a:avLst/>
          </a:prstGeom>
          <a:solidFill>
            <a:srgbClr val="FF0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r>
              <a:rPr lang="en-US" sz="2800" dirty="0" err="1">
                <a:solidFill>
                  <a:prstClr val="black"/>
                </a:solidFill>
                <a:sym typeface="Arial"/>
              </a:rPr>
              <a:t>Quà</a:t>
            </a:r>
            <a:endParaRPr lang="en-US" sz="2800" dirty="0">
              <a:solidFill>
                <a:prstClr val="black"/>
              </a:solidFill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98257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5" grpId="0" animBg="1"/>
      <p:bldP spid="5" grpId="1" animBg="1"/>
      <p:bldP spid="15" grpId="0"/>
      <p:bldP spid="1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7393" y="1476009"/>
            <a:ext cx="10899648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vi-VN" sz="6000" b="1" cap="all" dirty="0" smtClean="0">
                <a:ln w="9000" cmpd="sng">
                  <a:solidFill>
                    <a:srgbClr val="000000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Tiết 47,48 </a:t>
            </a:r>
            <a:r>
              <a:rPr lang="en-US" sz="6000" b="1" cap="all" dirty="0" smtClean="0">
                <a:ln w="9000" cmpd="sng">
                  <a:solidFill>
                    <a:srgbClr val="000000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BÀI 17</a:t>
            </a:r>
            <a:r>
              <a:rPr lang="en-US" sz="6000" b="1" cap="all" dirty="0">
                <a:ln w="9000" cmpd="sng">
                  <a:solidFill>
                    <a:srgbClr val="000000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6000" b="1" cap="all" dirty="0">
                <a:ln w="9000" cmpd="sng">
                  <a:solidFill>
                    <a:srgbClr val="000000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6000" b="1" cap="all" dirty="0">
                <a:ln w="9000" cmpd="sng">
                  <a:solidFill>
                    <a:srgbClr val="000000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NƯỚC ĐẠI VIỆT THỜI LÊ SƠ </a:t>
            </a:r>
            <a:br>
              <a:rPr lang="en-US" sz="6000" b="1" cap="all" dirty="0">
                <a:ln w="9000" cmpd="sng">
                  <a:solidFill>
                    <a:srgbClr val="000000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6000" b="1" cap="all" dirty="0">
                <a:ln w="9000" cmpd="sng">
                  <a:solidFill>
                    <a:srgbClr val="000000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(1428 – 1527)</a:t>
            </a:r>
          </a:p>
        </p:txBody>
      </p:sp>
    </p:spTree>
    <p:extLst>
      <p:ext uri="{BB962C8B-B14F-4D97-AF65-F5344CB8AC3E}">
        <p14:creationId xmlns:p14="http://schemas.microsoft.com/office/powerpoint/2010/main" val="34887705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2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817" y="5199754"/>
            <a:ext cx="1320033" cy="1320033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571500"/>
            <a:ext cx="7620000" cy="5715000"/>
          </a:xfrm>
          <a:prstGeom prst="rect">
            <a:avLst/>
          </a:prstGeom>
        </p:spPr>
      </p:pic>
      <p:sp>
        <p:nvSpPr>
          <p:cNvPr id="9" name="Pentagon 8">
            <a:hlinkClick r:id="" action="ppaction://noaction"/>
          </p:cNvPr>
          <p:cNvSpPr/>
          <p:nvPr/>
        </p:nvSpPr>
        <p:spPr>
          <a:xfrm flipH="1">
            <a:off x="10159102" y="6105131"/>
            <a:ext cx="1874159" cy="653004"/>
          </a:xfrm>
          <a:prstGeom prst="homePlate">
            <a:avLst/>
          </a:prstGeom>
          <a:solidFill>
            <a:srgbClr val="FF0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r>
              <a:rPr lang="en-US" sz="2800" dirty="0" err="1">
                <a:solidFill>
                  <a:prstClr val="black"/>
                </a:solidFill>
                <a:sym typeface="Arial"/>
              </a:rPr>
              <a:t>Quà</a:t>
            </a:r>
            <a:endParaRPr lang="en-US" sz="2800" dirty="0">
              <a:solidFill>
                <a:prstClr val="black"/>
              </a:solidFill>
              <a:sym typeface="Arial"/>
            </a:endParaRPr>
          </a:p>
        </p:txBody>
      </p:sp>
      <p:sp>
        <p:nvSpPr>
          <p:cNvPr id="12" name="Snip Diagonal Corner Rectangle 11"/>
          <p:cNvSpPr/>
          <p:nvPr/>
        </p:nvSpPr>
        <p:spPr>
          <a:xfrm>
            <a:off x="1493553" y="1128938"/>
            <a:ext cx="9375819" cy="1875151"/>
          </a:xfrm>
          <a:prstGeom prst="snip2DiagRect">
            <a:avLst>
              <a:gd name="adj1" fmla="val 0"/>
              <a:gd name="adj2" fmla="val 24222"/>
            </a:avLst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Câu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vi-VN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2</a:t>
            </a:r>
            <a:r>
              <a:rPr lang="en-US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. </a:t>
            </a:r>
            <a:r>
              <a:rPr lang="vi-VN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Dưới thời Lê sơ, nước ta có tên là?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203823" y="3834738"/>
            <a:ext cx="7955280" cy="1439743"/>
          </a:xfrm>
          <a:prstGeom prst="rect">
            <a:avLst/>
          </a:prstGeom>
          <a:solidFill>
            <a:srgbClr val="FFC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r>
              <a:rPr lang="vi-VN" sz="3733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Đại Việt</a:t>
            </a:r>
            <a:endParaRPr lang="en-US" sz="3733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176505" y="3013504"/>
            <a:ext cx="783900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914377">
              <a:defRPr/>
            </a:pPr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Bạn</a:t>
            </a:r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được</a:t>
            </a:r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tặng</a:t>
            </a:r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1 </a:t>
            </a:r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tràng</a:t>
            </a:r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vỗ</a:t>
            </a:r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tay</a:t>
            </a:r>
            <a:endParaRPr lang="en-US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18208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5" grpId="0" animBg="1"/>
      <p:bldP spid="5" grpId="1" animBg="1"/>
      <p:bldP spid="15" grpId="0"/>
      <p:bldP spid="15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2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817" y="5199754"/>
            <a:ext cx="1320033" cy="1320033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571500"/>
            <a:ext cx="7620000" cy="5715000"/>
          </a:xfrm>
          <a:prstGeom prst="rect">
            <a:avLst/>
          </a:prstGeom>
        </p:spPr>
      </p:pic>
      <p:sp>
        <p:nvSpPr>
          <p:cNvPr id="12" name="Snip Diagonal Corner Rectangle 11"/>
          <p:cNvSpPr/>
          <p:nvPr/>
        </p:nvSpPr>
        <p:spPr>
          <a:xfrm>
            <a:off x="1493553" y="1128938"/>
            <a:ext cx="9375819" cy="1875151"/>
          </a:xfrm>
          <a:prstGeom prst="snip2DiagRect">
            <a:avLst>
              <a:gd name="adj1" fmla="val 0"/>
              <a:gd name="adj2" fmla="val 24222"/>
            </a:avLst>
          </a:prstGeom>
          <a:solidFill>
            <a:schemeClr val="accent5">
              <a:lumMod val="20000"/>
              <a:lumOff val="8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r>
              <a:rPr lang="vi-V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Câu </a:t>
            </a:r>
            <a:r>
              <a:rPr lang="vi-V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3:Bộ Luật nào dưới thời Lê sơ có nhiều điểm tiến bộ?</a:t>
            </a:r>
            <a:endParaRPr 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203823" y="3834738"/>
            <a:ext cx="7955280" cy="1439743"/>
          </a:xfrm>
          <a:prstGeom prst="rect">
            <a:avLst/>
          </a:prstGeom>
          <a:solidFill>
            <a:srgbClr val="FFC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r>
              <a:rPr lang="vi-VN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Quốc triều Hình luật( Hồng Đức)</a:t>
            </a:r>
            <a:endParaRPr lang="en-US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885091" y="3013502"/>
            <a:ext cx="668457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defTabSz="914377">
              <a:defRPr/>
            </a:pP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Bạn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được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tặng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1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chuyến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đi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châu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Phi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bằng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xe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ngựa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</a:p>
        </p:txBody>
      </p:sp>
      <p:sp>
        <p:nvSpPr>
          <p:cNvPr id="8" name="Pentagon 7">
            <a:hlinkClick r:id="" action="ppaction://noaction"/>
            <a:extLst>
              <a:ext uri="{FF2B5EF4-FFF2-40B4-BE49-F238E27FC236}">
                <a16:creationId xmlns:a16="http://schemas.microsoft.com/office/drawing/2014/main" xmlns="" id="{96B3D463-90C8-AB40-8C6B-1C97B730BE27}"/>
              </a:ext>
            </a:extLst>
          </p:cNvPr>
          <p:cNvSpPr/>
          <p:nvPr/>
        </p:nvSpPr>
        <p:spPr>
          <a:xfrm flipH="1">
            <a:off x="10159102" y="6105131"/>
            <a:ext cx="1874159" cy="653004"/>
          </a:xfrm>
          <a:prstGeom prst="homePlate">
            <a:avLst/>
          </a:prstGeom>
          <a:solidFill>
            <a:srgbClr val="FF0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r>
              <a:rPr lang="en-US" sz="2800" dirty="0" err="1">
                <a:solidFill>
                  <a:prstClr val="black"/>
                </a:solidFill>
                <a:sym typeface="Arial"/>
              </a:rPr>
              <a:t>Quà</a:t>
            </a:r>
            <a:endParaRPr lang="en-US" sz="2800" dirty="0">
              <a:solidFill>
                <a:prstClr val="black"/>
              </a:solidFill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08453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5" grpId="0" animBg="1"/>
      <p:bldP spid="5" grpId="1" animBg="1"/>
      <p:bldP spid="15" grpId="0"/>
      <p:bldP spid="15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2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817" y="5199754"/>
            <a:ext cx="1320033" cy="1320033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571500"/>
            <a:ext cx="7620000" cy="5715000"/>
          </a:xfrm>
          <a:prstGeom prst="rect">
            <a:avLst/>
          </a:prstGeom>
        </p:spPr>
      </p:pic>
      <p:sp>
        <p:nvSpPr>
          <p:cNvPr id="12" name="Snip Diagonal Corner Rectangle 11"/>
          <p:cNvSpPr/>
          <p:nvPr/>
        </p:nvSpPr>
        <p:spPr>
          <a:xfrm>
            <a:off x="1493553" y="147485"/>
            <a:ext cx="9375819" cy="2035368"/>
          </a:xfrm>
          <a:prstGeom prst="snip2DiagRect">
            <a:avLst>
              <a:gd name="adj1" fmla="val 0"/>
              <a:gd name="adj2" fmla="val 24222"/>
            </a:avLst>
          </a:prstGeom>
          <a:solidFill>
            <a:schemeClr val="accent5">
              <a:lumMod val="20000"/>
              <a:lumOff val="8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r>
              <a:rPr lang="vi-V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Câu </a:t>
            </a:r>
            <a:r>
              <a:rPr lang="vi-V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4: Xã hội thời Lê sơ được phân hóa như </a:t>
            </a:r>
            <a:r>
              <a:rPr lang="vi-V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thế nào?</a:t>
            </a:r>
            <a:endParaRPr 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811002" y="4393918"/>
            <a:ext cx="8832755" cy="1439743"/>
          </a:xfrm>
          <a:prstGeom prst="rect">
            <a:avLst/>
          </a:prstGeom>
          <a:solidFill>
            <a:srgbClr val="FFC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r>
              <a:rPr lang="vi-VN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Phân hóa sâu sắc và được quy định bởi pháp luật</a:t>
            </a:r>
            <a:endParaRPr lang="en-US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885091" y="3013502"/>
            <a:ext cx="668457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defTabSz="914377">
              <a:defRPr/>
            </a:pP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Bạn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được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tặng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1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chuyến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đi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châu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Phi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bằng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xe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ngựa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</a:p>
        </p:txBody>
      </p:sp>
      <p:sp>
        <p:nvSpPr>
          <p:cNvPr id="8" name="Pentagon 7">
            <a:hlinkClick r:id="" action="ppaction://noaction"/>
            <a:extLst>
              <a:ext uri="{FF2B5EF4-FFF2-40B4-BE49-F238E27FC236}">
                <a16:creationId xmlns:a16="http://schemas.microsoft.com/office/drawing/2014/main" xmlns="" id="{96B3D463-90C8-AB40-8C6B-1C97B730BE27}"/>
              </a:ext>
            </a:extLst>
          </p:cNvPr>
          <p:cNvSpPr/>
          <p:nvPr/>
        </p:nvSpPr>
        <p:spPr>
          <a:xfrm flipH="1">
            <a:off x="10159102" y="6105131"/>
            <a:ext cx="1874159" cy="653004"/>
          </a:xfrm>
          <a:prstGeom prst="homePlate">
            <a:avLst/>
          </a:prstGeom>
          <a:solidFill>
            <a:srgbClr val="FF0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r>
              <a:rPr lang="en-US" sz="2800" dirty="0" err="1">
                <a:solidFill>
                  <a:prstClr val="black"/>
                </a:solidFill>
                <a:sym typeface="Arial"/>
              </a:rPr>
              <a:t>Quà</a:t>
            </a:r>
            <a:endParaRPr lang="en-US" sz="2800" dirty="0">
              <a:solidFill>
                <a:prstClr val="black"/>
              </a:solidFill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47565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5" grpId="0" animBg="1"/>
      <p:bldP spid="5" grpId="1" animBg="1"/>
      <p:bldP spid="15" grpId="0"/>
      <p:bldP spid="15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2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817" y="5199754"/>
            <a:ext cx="1320033" cy="1320033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571500"/>
            <a:ext cx="7620000" cy="5715000"/>
          </a:xfrm>
          <a:prstGeom prst="rect">
            <a:avLst/>
          </a:prstGeom>
        </p:spPr>
      </p:pic>
      <p:sp>
        <p:nvSpPr>
          <p:cNvPr id="12" name="Snip Diagonal Corner Rectangle 11"/>
          <p:cNvSpPr/>
          <p:nvPr/>
        </p:nvSpPr>
        <p:spPr>
          <a:xfrm>
            <a:off x="1493553" y="1128938"/>
            <a:ext cx="9375819" cy="1875151"/>
          </a:xfrm>
          <a:prstGeom prst="snip2DiagRect">
            <a:avLst>
              <a:gd name="adj1" fmla="val 0"/>
              <a:gd name="adj2" fmla="val 24222"/>
            </a:avLst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r>
              <a:rPr lang="en-US" sz="4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Câu</a:t>
            </a:r>
            <a:r>
              <a:rPr lang="en-US" sz="4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vi-VN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5</a:t>
            </a:r>
            <a:r>
              <a:rPr lang="en-US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. </a:t>
            </a:r>
            <a:r>
              <a:rPr lang="vi-VN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Chính sách nông nghiệp nào của nhà Lê sơ khác với nhà Trần</a:t>
            </a:r>
            <a:endParaRPr lang="en-US" sz="4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203823" y="3834738"/>
            <a:ext cx="7955280" cy="1439743"/>
          </a:xfrm>
          <a:prstGeom prst="rect">
            <a:avLst/>
          </a:prstGeom>
          <a:solidFill>
            <a:srgbClr val="FFC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r>
              <a:rPr lang="vi-VN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 </a:t>
            </a:r>
            <a:r>
              <a:rPr lang="vi-VN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Phép quân điền, định kì chia đều ruộng công làng xã</a:t>
            </a:r>
            <a:endParaRPr lang="en-US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138305" y="3013504"/>
            <a:ext cx="591540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914377">
              <a:defRPr/>
            </a:pPr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Bạn</a:t>
            </a:r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được</a:t>
            </a:r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thêm</a:t>
            </a:r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1 </a:t>
            </a:r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lượt</a:t>
            </a:r>
            <a:endParaRPr lang="en-US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8" name="Pentagon 7">
            <a:hlinkClick r:id="" action="ppaction://noaction"/>
            <a:extLst>
              <a:ext uri="{FF2B5EF4-FFF2-40B4-BE49-F238E27FC236}">
                <a16:creationId xmlns:a16="http://schemas.microsoft.com/office/drawing/2014/main" xmlns="" id="{21A81364-7C0F-914C-A609-C06E990B4FE6}"/>
              </a:ext>
            </a:extLst>
          </p:cNvPr>
          <p:cNvSpPr/>
          <p:nvPr/>
        </p:nvSpPr>
        <p:spPr>
          <a:xfrm flipH="1">
            <a:off x="10159102" y="6105131"/>
            <a:ext cx="1874159" cy="653004"/>
          </a:xfrm>
          <a:prstGeom prst="homePlate">
            <a:avLst/>
          </a:prstGeom>
          <a:solidFill>
            <a:srgbClr val="FF0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r>
              <a:rPr lang="en-US" sz="2800" dirty="0" err="1">
                <a:solidFill>
                  <a:prstClr val="black"/>
                </a:solidFill>
                <a:sym typeface="Arial"/>
              </a:rPr>
              <a:t>Quà</a:t>
            </a:r>
            <a:endParaRPr lang="en-US" sz="2800" dirty="0">
              <a:solidFill>
                <a:prstClr val="black"/>
              </a:solidFill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09844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5" grpId="0" animBg="1"/>
      <p:bldP spid="5" grpId="1" animBg="1"/>
      <p:bldP spid="15" grpId="0"/>
      <p:bldP spid="15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F03D4E51-7AF3-7944-993B-72B0687F988B}"/>
              </a:ext>
            </a:extLst>
          </p:cNvPr>
          <p:cNvSpPr/>
          <p:nvPr/>
        </p:nvSpPr>
        <p:spPr>
          <a:xfrm>
            <a:off x="1809530" y="2483015"/>
            <a:ext cx="8308308" cy="1477328"/>
          </a:xfrm>
          <a:prstGeom prst="rect">
            <a:avLst/>
          </a:prstGeom>
          <a:noFill/>
        </p:spPr>
        <p:txBody>
          <a:bodyPr wrap="square" lIns="121920" tIns="60960" rIns="121920" bIns="60960">
            <a:spAutoFit/>
          </a:bodyPr>
          <a:lstStyle/>
          <a:p>
            <a:pPr algn="ctr" defTabSz="609585">
              <a:defRPr/>
            </a:pPr>
            <a:r>
              <a:rPr lang="en-US" sz="8800" b="1" dirty="0">
                <a:ln w="0"/>
                <a:solidFill>
                  <a:srgbClr val="0070C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VẬN DỤNG</a:t>
            </a:r>
          </a:p>
        </p:txBody>
      </p:sp>
    </p:spTree>
    <p:extLst>
      <p:ext uri="{BB962C8B-B14F-4D97-AF65-F5344CB8AC3E}">
        <p14:creationId xmlns:p14="http://schemas.microsoft.com/office/powerpoint/2010/main" val="2576935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9ADF2235-57E8-47C2-8B10-FE078EED4E70}"/>
              </a:ext>
            </a:extLst>
          </p:cNvPr>
          <p:cNvSpPr/>
          <p:nvPr/>
        </p:nvSpPr>
        <p:spPr>
          <a:xfrm>
            <a:off x="-117987" y="353961"/>
            <a:ext cx="12130943" cy="7509748"/>
          </a:xfrm>
          <a:prstGeom prst="rect">
            <a:avLst/>
          </a:prstGeom>
          <a:noFill/>
        </p:spPr>
        <p:txBody>
          <a:bodyPr wrap="square" lIns="121920" tIns="60960" rIns="121920" bIns="60960">
            <a:spAutoFit/>
          </a:bodyPr>
          <a:lstStyle/>
          <a:p>
            <a:pPr algn="ctr">
              <a:defRPr/>
            </a:pPr>
            <a:r>
              <a:rPr lang="vi-VN" sz="9600" b="1" dirty="0" smtClean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Sưu tầm tranh</a:t>
            </a:r>
          </a:p>
          <a:p>
            <a:pPr algn="ctr">
              <a:defRPr/>
            </a:pPr>
            <a:r>
              <a:rPr lang="vi-VN" sz="9600" b="1" dirty="0" smtClean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ảnh về </a:t>
            </a:r>
          </a:p>
          <a:p>
            <a:pPr algn="ctr">
              <a:defRPr/>
            </a:pPr>
            <a:r>
              <a:rPr lang="vi-VN" sz="9600" b="1" dirty="0" smtClean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sự phát triển kinh tế </a:t>
            </a:r>
          </a:p>
          <a:p>
            <a:pPr algn="ctr">
              <a:defRPr/>
            </a:pPr>
            <a:r>
              <a:rPr lang="vi-VN" sz="9600" b="1" dirty="0" smtClean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Thời Lê sơ</a:t>
            </a:r>
          </a:p>
          <a:p>
            <a:pPr algn="ctr">
              <a:defRPr/>
            </a:pPr>
            <a:endParaRPr lang="en-US" sz="9600" b="1" dirty="0">
              <a:ln w="0"/>
              <a:solidFill>
                <a:srgbClr val="C0000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6654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2.91667E-6 -1.11111E-6 L -2.91667E-6 -0.0722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9ADF2235-57E8-47C2-8B10-FE078EED4E70}"/>
              </a:ext>
            </a:extLst>
          </p:cNvPr>
          <p:cNvSpPr/>
          <p:nvPr/>
        </p:nvSpPr>
        <p:spPr>
          <a:xfrm>
            <a:off x="1179870" y="1578077"/>
            <a:ext cx="7433187" cy="1600438"/>
          </a:xfrm>
          <a:prstGeom prst="rect">
            <a:avLst/>
          </a:prstGeom>
          <a:noFill/>
        </p:spPr>
        <p:txBody>
          <a:bodyPr wrap="square" lIns="121920" tIns="60960" rIns="121920" bIns="6096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vi-VN" sz="3200" b="1" dirty="0" smtClean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Hướng dẫn học bài và giao bài về nhà</a:t>
            </a:r>
          </a:p>
          <a:p>
            <a:pPr marL="1143000" indent="-1143000">
              <a:buFont typeface="Arial" panose="020B0604020202020204" pitchFamily="34" charset="0"/>
              <a:buChar char="•"/>
              <a:defRPr/>
            </a:pPr>
            <a:r>
              <a:rPr lang="vi-VN" sz="3200" b="1" dirty="0" smtClean="0">
                <a:ln w="0"/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Hoàn thành bài tập vận dụng</a:t>
            </a:r>
          </a:p>
          <a:p>
            <a:pPr marL="1143000" indent="-1143000">
              <a:buFont typeface="Arial" panose="020B0604020202020204" pitchFamily="34" charset="0"/>
              <a:buChar char="•"/>
              <a:defRPr/>
            </a:pPr>
            <a:r>
              <a:rPr lang="vi-VN" sz="3200" b="1" dirty="0" smtClean="0">
                <a:ln w="0"/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Chuẩn bị tiết 2</a:t>
            </a:r>
            <a:endParaRPr lang="en-US" sz="3200" b="1" dirty="0">
              <a:ln w="0"/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0450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2.91667E-6 -1.11111E-6 L -2.91667E-6 -0.0722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17" y="182785"/>
            <a:ext cx="10497312" cy="2082330"/>
          </a:xfrm>
          <a:solidFill>
            <a:schemeClr val="bg1"/>
          </a:solidFill>
          <a:extLst/>
        </p:spPr>
        <p:txBody>
          <a:bodyPr/>
          <a:lstStyle/>
          <a:p>
            <a:pPr>
              <a:defRPr/>
            </a:pPr>
            <a:r>
              <a:rPr lang="en-US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BÀI 17.</a:t>
            </a:r>
            <a:r>
              <a:rPr lang="en-US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NƯỚC ĐẠI VIỆT THỜI LÊ SƠ </a:t>
            </a:r>
            <a:br>
              <a:rPr lang="en-US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(1428 – 1527)</a:t>
            </a:r>
            <a:r>
              <a:rPr lang="en-US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en-US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</a:b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>
          <a:xfrm>
            <a:off x="365058" y="2265115"/>
            <a:ext cx="11394830" cy="2996000"/>
          </a:xfrm>
        </p:spPr>
        <p:txBody>
          <a:bodyPr/>
          <a:lstStyle/>
          <a:p>
            <a:pPr marL="0" indent="0">
              <a:buNone/>
            </a:pPr>
            <a:r>
              <a:rPr lang="en-US" altLang="en-US" sz="4000" b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SỰ THÀNH LẬP VƯƠNG TRIỀU LÊ SƠ</a:t>
            </a:r>
          </a:p>
          <a:p>
            <a:pPr marL="0" indent="0">
              <a:buNone/>
            </a:pPr>
            <a:r>
              <a:rPr lang="en-US" altLang="en-US" sz="4000" b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TÌNH HÌNH KINH TẾ - XÃ HỘI</a:t>
            </a:r>
          </a:p>
          <a:p>
            <a:pPr marL="0" indent="0">
              <a:buNone/>
            </a:pPr>
            <a:r>
              <a:rPr lang="en-US" altLang="en-US" sz="4000" b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PHÁT TRIỂN VĂN HÓA, GIÁO DỤC</a:t>
            </a:r>
          </a:p>
          <a:p>
            <a:pPr marL="0" indent="0">
              <a:buNone/>
            </a:pPr>
            <a:r>
              <a:rPr lang="en-US" altLang="en-US" sz="4000" b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en-US" sz="4000" b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MỘT SỐ DANH NHÂN VĂN HÓA TIÊU BIỂU</a:t>
            </a:r>
            <a:endParaRPr lang="en-US" altLang="en-US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35210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Content Placeholder 5" descr="Lê Lơi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05601" y="1227138"/>
            <a:ext cx="3895725" cy="5107401"/>
          </a:xfrm>
        </p:spPr>
      </p:pic>
      <p:sp>
        <p:nvSpPr>
          <p:cNvPr id="8" name="Cloud Callout 7"/>
          <p:cNvSpPr/>
          <p:nvPr/>
        </p:nvSpPr>
        <p:spPr>
          <a:xfrm>
            <a:off x="274320" y="1120877"/>
            <a:ext cx="6266688" cy="4685563"/>
          </a:xfrm>
          <a:prstGeom prst="cloudCallout">
            <a:avLst>
              <a:gd name="adj1" fmla="val 61919"/>
              <a:gd name="adj2" fmla="val 58753"/>
            </a:avLst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vi-VN" sz="4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4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4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vi-VN" sz="4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thắng</a:t>
            </a:r>
            <a:r>
              <a:rPr lang="en-US" sz="4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quân</a:t>
            </a:r>
            <a:r>
              <a:rPr 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Minh, </a:t>
            </a:r>
            <a:r>
              <a:rPr lang="en-US" sz="4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Lê</a:t>
            </a:r>
            <a:r>
              <a:rPr 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Lợi</a:t>
            </a:r>
            <a:r>
              <a:rPr 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 việc </a:t>
            </a:r>
            <a:r>
              <a:rPr lang="en-US" sz="4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9" name="Rectangle 8"/>
          <p:cNvSpPr/>
          <p:nvPr/>
        </p:nvSpPr>
        <p:spPr>
          <a:xfrm>
            <a:off x="7175949" y="6319786"/>
            <a:ext cx="2955027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Lê</a:t>
            </a:r>
            <a:r>
              <a:rPr lang="en-US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Lợi</a:t>
            </a:r>
            <a:r>
              <a:rPr lang="en-US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Vương</a:t>
            </a:r>
            <a:r>
              <a:rPr lang="en-US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4101" name="Rectangle 6"/>
          <p:cNvSpPr>
            <a:spLocks noChangeArrowheads="1"/>
          </p:cNvSpPr>
          <p:nvPr/>
        </p:nvSpPr>
        <p:spPr bwMode="auto">
          <a:xfrm>
            <a:off x="569843" y="0"/>
            <a:ext cx="10204174" cy="1003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lang="en-US" sz="2400" b="1" dirty="0">
                <a:solidFill>
                  <a:srgbClr val="33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4000" b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SỰ THÀNH LẬP VƯƠNG TRIỀU LÊ SƠ</a:t>
            </a:r>
          </a:p>
        </p:txBody>
      </p:sp>
    </p:spTree>
    <p:extLst>
      <p:ext uri="{BB962C8B-B14F-4D97-AF65-F5344CB8AC3E}">
        <p14:creationId xmlns:p14="http://schemas.microsoft.com/office/powerpoint/2010/main" val="96079425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437322" y="1537253"/>
            <a:ext cx="10230678" cy="3339548"/>
          </a:xfrm>
        </p:spPr>
        <p:txBody>
          <a:bodyPr/>
          <a:lstStyle/>
          <a:p>
            <a:pPr marL="0" indent="0" algn="just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Năm 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1428, Lê Lợi lên ngôi hoàng đế, thành lập nhà Lê sơ, đặt niên hiệu Thuận Thiên, khôi phục quốc hiệu Đại Việt và đóng đô ở Thăng Long.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Củng cố đất nước về các mặt: chính trị, quân đội, pháp luật, ngoại giao.</a:t>
            </a:r>
            <a:endParaRPr lang="en-US" altLang="en-US" sz="4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6612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607574"/>
          </a:xfrm>
        </p:spPr>
        <p:txBody>
          <a:bodyPr/>
          <a:lstStyle/>
          <a:p>
            <a:r>
              <a:rPr lang="vi-V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PHIẾU HỌC TẬP SỐ 1 </a:t>
            </a:r>
            <a:br>
              <a:rPr lang="vi-V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Thảo luận nhóm bàn (3 phút)</a:t>
            </a:r>
            <a:br>
              <a:rPr lang="vi-V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 hãy tìm những biện pháp mà nhà Lê sơ sử dụng để củng cố đất nước?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76751084"/>
              </p:ext>
            </p:extLst>
          </p:nvPr>
        </p:nvGraphicFramePr>
        <p:xfrm>
          <a:off x="2256502" y="1932040"/>
          <a:ext cx="8967021" cy="47489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44995"/>
                <a:gridCol w="6622026"/>
              </a:tblGrid>
              <a:tr h="541830">
                <a:tc>
                  <a:txBody>
                    <a:bodyPr/>
                    <a:lstStyle/>
                    <a:p>
                      <a:pPr algn="ctr"/>
                      <a:r>
                        <a:rPr lang="vi-VN" sz="2800" dirty="0" smtClean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Lĩnh vực</a:t>
                      </a:r>
                      <a:endParaRPr lang="en-US" sz="2800" dirty="0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800" dirty="0" smtClean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Biện pháp</a:t>
                      </a:r>
                      <a:endParaRPr lang="en-US" sz="2800" dirty="0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  <a:tr h="1051787">
                <a:tc>
                  <a:txBody>
                    <a:bodyPr/>
                    <a:lstStyle/>
                    <a:p>
                      <a:pPr algn="l"/>
                      <a:r>
                        <a:rPr lang="vi-VN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Chính trị</a:t>
                      </a:r>
                      <a:endParaRPr lang="en-US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  <a:tr h="1051787">
                <a:tc>
                  <a:txBody>
                    <a:bodyPr/>
                    <a:lstStyle/>
                    <a:p>
                      <a:pPr algn="l"/>
                      <a:r>
                        <a:rPr lang="vi-VN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Quân đội</a:t>
                      </a:r>
                      <a:endParaRPr lang="en-US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  <a:tr h="1051787">
                <a:tc>
                  <a:txBody>
                    <a:bodyPr/>
                    <a:lstStyle/>
                    <a:p>
                      <a:pPr algn="l"/>
                      <a:r>
                        <a:rPr lang="vi-VN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Luật pháp</a:t>
                      </a:r>
                      <a:endParaRPr lang="en-US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  <a:tr h="1051787">
                <a:tc>
                  <a:txBody>
                    <a:bodyPr/>
                    <a:lstStyle/>
                    <a:p>
                      <a:pPr algn="l"/>
                      <a:r>
                        <a:rPr lang="vi-VN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Ngoại giao</a:t>
                      </a:r>
                      <a:endParaRPr lang="en-US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20332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3 Minute Countdown Video 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75365" y="1417638"/>
            <a:ext cx="10407035" cy="4325067"/>
          </a:xfrm>
        </p:spPr>
      </p:pic>
    </p:spTree>
    <p:extLst>
      <p:ext uri="{BB962C8B-B14F-4D97-AF65-F5344CB8AC3E}">
        <p14:creationId xmlns:p14="http://schemas.microsoft.com/office/powerpoint/2010/main" val="1038980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082214"/>
          </a:xfrm>
        </p:spPr>
        <p:txBody>
          <a:bodyPr/>
          <a:lstStyle/>
          <a:p>
            <a:r>
              <a:rPr lang="vi-V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PHIẾU HỌC TẬP SỐ 1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05963273"/>
              </p:ext>
            </p:extLst>
          </p:nvPr>
        </p:nvGraphicFramePr>
        <p:xfrm>
          <a:off x="0" y="1356853"/>
          <a:ext cx="12192000" cy="59995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206"/>
                <a:gridCol w="10246794"/>
              </a:tblGrid>
              <a:tr h="875894">
                <a:tc>
                  <a:txBody>
                    <a:bodyPr/>
                    <a:lstStyle/>
                    <a:p>
                      <a:pPr algn="ctr"/>
                      <a:r>
                        <a:rPr lang="vi-VN" sz="2800" dirty="0" smtClean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Lĩnh vực</a:t>
                      </a:r>
                      <a:endParaRPr lang="en-US" sz="2800" dirty="0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800" dirty="0" smtClean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Biện pháp</a:t>
                      </a:r>
                      <a:endParaRPr lang="en-US" sz="2800" dirty="0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875894">
                <a:tc>
                  <a:txBody>
                    <a:bodyPr/>
                    <a:lstStyle/>
                    <a:p>
                      <a:r>
                        <a:rPr lang="vi-VN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Chính trị</a:t>
                      </a:r>
                      <a:endParaRPr lang="en-US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vi-VN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vi-VN" sz="2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Xây dựng bộ máy nhà nước hoàn chỉnh, vua nắm mọi quyền hành</a:t>
                      </a:r>
                      <a:endParaRPr lang="en-US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1109398">
                <a:tc>
                  <a:txBody>
                    <a:bodyPr/>
                    <a:lstStyle/>
                    <a:p>
                      <a:r>
                        <a:rPr lang="vi-VN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Quân đội</a:t>
                      </a:r>
                      <a:endParaRPr lang="en-US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kumimoji="0" lang="en-US" alt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Chú</a:t>
                      </a:r>
                      <a:r>
                        <a:rPr kumimoji="0" lang="en-US" alt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trọng</a:t>
                      </a:r>
                      <a:r>
                        <a:rPr kumimoji="0" lang="en-US" alt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xây</a:t>
                      </a:r>
                      <a:r>
                        <a:rPr kumimoji="0" lang="en-US" alt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dựng</a:t>
                      </a:r>
                      <a:r>
                        <a:rPr kumimoji="0" lang="en-US" alt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quân</a:t>
                      </a:r>
                      <a:r>
                        <a:rPr kumimoji="0" lang="en-US" alt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đội</a:t>
                      </a:r>
                      <a:r>
                        <a:rPr kumimoji="0" lang="en-US" alt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mạnh</a:t>
                      </a:r>
                      <a:r>
                        <a:rPr kumimoji="0" lang="en-US" alt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kumimoji="0" 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tiếp</a:t>
                      </a:r>
                      <a:r>
                        <a:rPr kumimoji="0" 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tục</a:t>
                      </a:r>
                      <a:r>
                        <a:rPr kumimoji="0" 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t</a:t>
                      </a:r>
                      <a:r>
                        <a:rPr kumimoji="0" lang="vi-VN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hi hành chính sách “ngụ binh ư nông”.</a:t>
                      </a:r>
                      <a:endParaRPr kumimoji="0" lang="en-US" sz="28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1196970">
                <a:tc>
                  <a:txBody>
                    <a:bodyPr/>
                    <a:lstStyle/>
                    <a:p>
                      <a:r>
                        <a:rPr lang="vi-VN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Luật pháp</a:t>
                      </a:r>
                      <a:endParaRPr lang="en-US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Ban </a:t>
                      </a:r>
                      <a:r>
                        <a:rPr kumimoji="0" lang="en-US" alt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hành</a:t>
                      </a:r>
                      <a:r>
                        <a:rPr kumimoji="0" lang="en-US" alt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bộ</a:t>
                      </a:r>
                      <a:r>
                        <a:rPr kumimoji="0" lang="en-US" alt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Quốc</a:t>
                      </a:r>
                      <a:r>
                        <a:rPr kumimoji="0" lang="en-US" alt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triều</a:t>
                      </a:r>
                      <a:r>
                        <a:rPr kumimoji="0" lang="en-US" alt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hình</a:t>
                      </a:r>
                      <a:r>
                        <a:rPr kumimoji="0" lang="en-US" alt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luật</a:t>
                      </a:r>
                      <a:r>
                        <a:rPr kumimoji="0" lang="en-US" alt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kumimoji="0" lang="en-US" alt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Luật</a:t>
                      </a:r>
                      <a:r>
                        <a:rPr kumimoji="0" lang="en-US" alt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Hồng</a:t>
                      </a:r>
                      <a:r>
                        <a:rPr kumimoji="0" lang="en-US" alt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Đức</a:t>
                      </a:r>
                      <a:r>
                        <a:rPr kumimoji="0" lang="en-US" alt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kumimoji="0" lang="en-US" alt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kumimoji="0" lang="en-US" alt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nhiều</a:t>
                      </a:r>
                      <a:r>
                        <a:rPr kumimoji="0" lang="en-US" alt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điểm</a:t>
                      </a:r>
                      <a:r>
                        <a:rPr kumimoji="0" lang="en-US" alt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tiến</a:t>
                      </a:r>
                      <a:r>
                        <a:rPr kumimoji="0" lang="en-US" alt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bộ</a:t>
                      </a:r>
                      <a:endParaRPr kumimoji="0" lang="en-US" altLang="en-US" sz="28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1941377">
                <a:tc>
                  <a:txBody>
                    <a:bodyPr/>
                    <a:lstStyle/>
                    <a:p>
                      <a:r>
                        <a:rPr lang="vi-VN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Ngoại giao</a:t>
                      </a:r>
                      <a:endParaRPr lang="en-US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kumimoji="0" 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Nhà</a:t>
                      </a:r>
                      <a:r>
                        <a:rPr kumimoji="0" 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Lê</a:t>
                      </a:r>
                      <a:r>
                        <a:rPr kumimoji="0" 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sơ</a:t>
                      </a:r>
                      <a:r>
                        <a:rPr kumimoji="0" 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thực</a:t>
                      </a:r>
                      <a:r>
                        <a:rPr kumimoji="0" 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hiện</a:t>
                      </a:r>
                      <a:r>
                        <a:rPr kumimoji="0" 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chính</a:t>
                      </a:r>
                      <a:r>
                        <a:rPr kumimoji="0" 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sách</a:t>
                      </a:r>
                      <a:r>
                        <a:rPr kumimoji="0" 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kiên</a:t>
                      </a:r>
                      <a:r>
                        <a:rPr kumimoji="0" 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quyết</a:t>
                      </a:r>
                      <a:r>
                        <a:rPr kumimoji="0" 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nhằm</a:t>
                      </a:r>
                      <a:r>
                        <a:rPr kumimoji="0" 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giữ</a:t>
                      </a:r>
                      <a:r>
                        <a:rPr kumimoji="0" 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vững</a:t>
                      </a:r>
                      <a:r>
                        <a:rPr kumimoji="0" 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chủ</a:t>
                      </a:r>
                      <a:r>
                        <a:rPr kumimoji="0" 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quyền</a:t>
                      </a:r>
                      <a:r>
                        <a:rPr kumimoji="0" 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kumimoji="0" 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toàn</a:t>
                      </a:r>
                      <a:r>
                        <a:rPr kumimoji="0" 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vẹn</a:t>
                      </a:r>
                      <a:r>
                        <a:rPr kumimoji="0" 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lãnh</a:t>
                      </a:r>
                      <a:r>
                        <a:rPr kumimoji="0" 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thổ</a:t>
                      </a:r>
                      <a:r>
                        <a:rPr kumimoji="0" 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quốc</a:t>
                      </a:r>
                      <a:r>
                        <a:rPr kumimoji="0" 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gia</a:t>
                      </a:r>
                      <a:r>
                        <a:rPr kumimoji="0" 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cũng</a:t>
                      </a:r>
                      <a:r>
                        <a:rPr kumimoji="0" 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như</a:t>
                      </a:r>
                      <a:r>
                        <a:rPr kumimoji="0" 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mở</a:t>
                      </a:r>
                      <a:r>
                        <a:rPr kumimoji="0" 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rộng</a:t>
                      </a:r>
                      <a:r>
                        <a:rPr kumimoji="0" 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biên</a:t>
                      </a:r>
                      <a:r>
                        <a:rPr kumimoji="0" 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giới</a:t>
                      </a:r>
                      <a:r>
                        <a:rPr kumimoji="0" 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về</a:t>
                      </a:r>
                      <a:r>
                        <a:rPr kumimoji="0" 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phía</a:t>
                      </a:r>
                      <a:r>
                        <a:rPr kumimoji="0" lang="en-US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nam</a:t>
                      </a:r>
                      <a:endParaRPr kumimoji="0" lang="en-US" sz="28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11521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14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15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_Phương diện">
  <a:themeElements>
    <a:clrScheme name="Phương diện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Phương diện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hương diện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13.xml><?xml version="1.0" encoding="utf-8"?>
<a:theme xmlns:a="http://schemas.openxmlformats.org/drawingml/2006/main" name="4_Phương diện">
  <a:themeElements>
    <a:clrScheme name="Phương diện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Phương diện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hương diện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14.xml><?xml version="1.0" encoding="utf-8"?>
<a:theme xmlns:a="http://schemas.openxmlformats.org/drawingml/2006/main" name="8_Phương diện">
  <a:themeElements>
    <a:clrScheme name="Phương diện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Phương diện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hương diện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15.xml><?xml version="1.0" encoding="utf-8"?>
<a:theme xmlns:a="http://schemas.openxmlformats.org/drawingml/2006/main" name="Blends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6.xml><?xml version="1.0" encoding="utf-8"?>
<a:theme xmlns:a="http://schemas.openxmlformats.org/drawingml/2006/main" name="19_Phương diện">
  <a:themeElements>
    <a:clrScheme name="Phương diện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Phương diện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hương diện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17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8.xml><?xml version="1.0" encoding="utf-8"?>
<a:theme xmlns:a="http://schemas.openxmlformats.org/drawingml/2006/main" name="1_Language Arts for High School - 9th Grade: POV and Narrative Voice by Slidesgo">
  <a:themeElements>
    <a:clrScheme name="Simple Light">
      <a:dk1>
        <a:srgbClr val="783F04"/>
      </a:dk1>
      <a:lt1>
        <a:srgbClr val="FFFFFF"/>
      </a:lt1>
      <a:dk2>
        <a:srgbClr val="C24445"/>
      </a:dk2>
      <a:lt2>
        <a:srgbClr val="FFFFFF"/>
      </a:lt2>
      <a:accent1>
        <a:srgbClr val="D3A245"/>
      </a:accent1>
      <a:accent2>
        <a:srgbClr val="72627C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783F04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9.xml><?xml version="1.0" encoding="utf-8"?>
<a:theme xmlns:a="http://schemas.openxmlformats.org/drawingml/2006/main" name="1_War Background by Slidesgo">
  <a:themeElements>
    <a:clrScheme name="Simple Light">
      <a:dk1>
        <a:srgbClr val="000000"/>
      </a:dk1>
      <a:lt1>
        <a:srgbClr val="FFFFFF"/>
      </a:lt1>
      <a:dk2>
        <a:srgbClr val="FFEDD6"/>
      </a:dk2>
      <a:lt2>
        <a:srgbClr val="004249"/>
      </a:lt2>
      <a:accent1>
        <a:srgbClr val="FABD4E"/>
      </a:accent1>
      <a:accent2>
        <a:srgbClr val="039292"/>
      </a:accent2>
      <a:accent3>
        <a:srgbClr val="01686D"/>
      </a:accent3>
      <a:accent4>
        <a:srgbClr val="004249"/>
      </a:accent4>
      <a:accent5>
        <a:srgbClr val="0097A7"/>
      </a:accent5>
      <a:accent6>
        <a:srgbClr val="FAC86A"/>
      </a:accent6>
      <a:hlink>
        <a:srgbClr val="004249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Phương diện">
  <a:themeElements>
    <a:clrScheme name="Phương diện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Phương diện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hương diện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0.xml><?xml version="1.0" encoding="utf-8"?>
<a:theme xmlns:a="http://schemas.openxmlformats.org/drawingml/2006/main" name="Lección de Historia de España by Slidesgo">
  <a:themeElements>
    <a:clrScheme name="Simple Light">
      <a:dk1>
        <a:srgbClr val="000000"/>
      </a:dk1>
      <a:lt1>
        <a:srgbClr val="FFFFFF"/>
      </a:lt1>
      <a:dk2>
        <a:srgbClr val="A01127"/>
      </a:dk2>
      <a:lt2>
        <a:srgbClr val="EFDAA3"/>
      </a:lt2>
      <a:accent1>
        <a:srgbClr val="FEFCE3"/>
      </a:accent1>
      <a:accent2>
        <a:srgbClr val="FFD629"/>
      </a:accent2>
      <a:accent3>
        <a:srgbClr val="A01127"/>
      </a:accent3>
      <a:accent4>
        <a:srgbClr val="EFDAA3"/>
      </a:accent4>
      <a:accent5>
        <a:srgbClr val="FFD629"/>
      </a:accent5>
      <a:accent6>
        <a:srgbClr val="A01127"/>
      </a:accent6>
      <a:hlink>
        <a:srgbClr val="FFD629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1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2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3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4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5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4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8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1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13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1749</TotalTime>
  <Words>1358</Words>
  <Application>Microsoft Office PowerPoint</Application>
  <PresentationFormat>Widescreen</PresentationFormat>
  <Paragraphs>194</Paragraphs>
  <Slides>36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17</vt:i4>
      </vt:variant>
      <vt:variant>
        <vt:lpstr>Theme</vt:lpstr>
      </vt:variant>
      <vt:variant>
        <vt:i4>25</vt:i4>
      </vt:variant>
      <vt:variant>
        <vt:lpstr>Slide Titles</vt:lpstr>
      </vt:variant>
      <vt:variant>
        <vt:i4>36</vt:i4>
      </vt:variant>
    </vt:vector>
  </HeadingPairs>
  <TitlesOfParts>
    <vt:vector size="78" baseType="lpstr">
      <vt:lpstr>.VnTime</vt:lpstr>
      <vt:lpstr>Advent Pro</vt:lpstr>
      <vt:lpstr>Anaheim</vt:lpstr>
      <vt:lpstr>Aref Ruqaa</vt:lpstr>
      <vt:lpstr>Arial</vt:lpstr>
      <vt:lpstr>Calibri</vt:lpstr>
      <vt:lpstr>Calibri Light</vt:lpstr>
      <vt:lpstr>Livvic</vt:lpstr>
      <vt:lpstr>Nunito</vt:lpstr>
      <vt:lpstr>Open Sans</vt:lpstr>
      <vt:lpstr>Poppins</vt:lpstr>
      <vt:lpstr>PT Serif</vt:lpstr>
      <vt:lpstr>Roboto Condensed Light</vt:lpstr>
      <vt:lpstr>Tahoma</vt:lpstr>
      <vt:lpstr>Times New Roman</vt:lpstr>
      <vt:lpstr>Trebuchet MS</vt:lpstr>
      <vt:lpstr>Wingdings 3</vt:lpstr>
      <vt:lpstr>Office Theme</vt:lpstr>
      <vt:lpstr>Phương diện</vt:lpstr>
      <vt:lpstr>1_Default Design</vt:lpstr>
      <vt:lpstr>2_Default Design</vt:lpstr>
      <vt:lpstr>3_Default Design</vt:lpstr>
      <vt:lpstr>4_Default Design</vt:lpstr>
      <vt:lpstr>8_Default Design</vt:lpstr>
      <vt:lpstr>11_Default Design</vt:lpstr>
      <vt:lpstr>13_Default Design</vt:lpstr>
      <vt:lpstr>14_Default Design</vt:lpstr>
      <vt:lpstr>15_Default Design</vt:lpstr>
      <vt:lpstr>1_Phương diện</vt:lpstr>
      <vt:lpstr>4_Phương diện</vt:lpstr>
      <vt:lpstr>8_Phương diện</vt:lpstr>
      <vt:lpstr>Blends</vt:lpstr>
      <vt:lpstr>19_Phương diện</vt:lpstr>
      <vt:lpstr>1_Office Theme</vt:lpstr>
      <vt:lpstr>1_Language Arts for High School - 9th Grade: POV and Narrative Voice by Slidesgo</vt:lpstr>
      <vt:lpstr>1_War Background by Slidesgo</vt:lpstr>
      <vt:lpstr>Lección de Historia de España by Slidesgo</vt:lpstr>
      <vt:lpstr>3_Office Theme</vt:lpstr>
      <vt:lpstr>4_Office Theme</vt:lpstr>
      <vt:lpstr>5_Office Theme</vt:lpstr>
      <vt:lpstr>6_Office Theme</vt:lpstr>
      <vt:lpstr>7_Office Theme</vt:lpstr>
      <vt:lpstr>PowerPoint Presentation</vt:lpstr>
      <vt:lpstr>PowerPoint Presentation</vt:lpstr>
      <vt:lpstr>PowerPoint Presentation</vt:lpstr>
      <vt:lpstr> BÀI 17. NƯỚC ĐẠI VIỆT THỜI LÊ SƠ  (1428 – 1527) </vt:lpstr>
      <vt:lpstr>PowerPoint Presentation</vt:lpstr>
      <vt:lpstr>PowerPoint Presentation</vt:lpstr>
      <vt:lpstr>PHIẾU HỌC TẬP SỐ 1  Thảo luận nhóm bàn (3 phút) Em hãy tìm những biện pháp mà nhà Lê sơ sử dụng để củng cố đất nước?</vt:lpstr>
      <vt:lpstr>PowerPoint Presentation</vt:lpstr>
      <vt:lpstr>PHIẾU HỌC TẬP SỐ 1</vt:lpstr>
      <vt:lpstr>PowerPoint Presentation</vt:lpstr>
      <vt:lpstr>PowerPoint Presentation</vt:lpstr>
      <vt:lpstr>VŨ KHÍ THỜI LÊ</vt:lpstr>
      <vt:lpstr>PowerPoint Presentation</vt:lpstr>
      <vt:lpstr>PowerPoint Presentation</vt:lpstr>
      <vt:lpstr>Lược đồ hành chính Đại Việt thời Lê sơ</vt:lpstr>
      <vt:lpstr>Tiêu chí đánh giá PHT số 1</vt:lpstr>
      <vt:lpstr>PowerPoint Presentation</vt:lpstr>
      <vt:lpstr>PHT số 2 Thảo luận nhóm ( ở nhà) Dựa vào thông tin sgk/85-86 em hãy hoàn thiện bảng sau </vt:lpstr>
      <vt:lpstr>PowerPoint Presentation</vt:lpstr>
      <vt:lpstr>PowerPoint Presentation</vt:lpstr>
      <vt:lpstr>Đồ gốm Bát Tràng  (thời Lê Sơ)</vt:lpstr>
      <vt:lpstr>PHT số 2 </vt:lpstr>
      <vt:lpstr>PowerPoint Presentation</vt:lpstr>
      <vt:lpstr>PowerPoint Presentation</vt:lpstr>
      <vt:lpstr>PowerPoint Presentation</vt:lpstr>
      <vt:lpstr> tiêu chí đánh giá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Windows User</cp:lastModifiedBy>
  <cp:revision>31</cp:revision>
  <dcterms:created xsi:type="dcterms:W3CDTF">2024-04-15T15:35:34Z</dcterms:created>
  <dcterms:modified xsi:type="dcterms:W3CDTF">2024-04-17T03:25:04Z</dcterms:modified>
</cp:coreProperties>
</file>